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handoutMasterIdLst>
    <p:handoutMasterId r:id="rId3"/>
  </p:handoutMasterIdLst>
  <p:sldIdLst>
    <p:sldId id="259" r:id="rId2"/>
  </p:sldIdLst>
  <p:sldSz cx="32918400" cy="43891200"/>
  <p:notesSz cx="6953250" cy="9239250"/>
  <p:embeddedFontLst>
    <p:embeddedFont>
      <p:font typeface="Nunito" panose="020B0604020202020204" charset="-18"/>
      <p:regular r:id="rId4"/>
      <p:bold r:id="rId5"/>
      <p:italic r:id="rId6"/>
      <p:boldItalic r:id="rId7"/>
    </p:embeddedFont>
    <p:embeddedFont>
      <p:font typeface="Open Sans" panose="020B0604020202020204" charset="0"/>
      <p:regular r:id="rId8"/>
      <p:bold r:id="rId9"/>
      <p:italic r:id="rId10"/>
      <p:boldItalic r:id="rId11"/>
    </p:embeddedFont>
    <p:embeddedFont>
      <p:font typeface="Technika" panose="00000500000000000000" pitchFamily="2" charset="-18"/>
      <p:regular r:id="rId12"/>
      <p:bold r:id="rId13"/>
      <p:italic r:id="rId14"/>
      <p:boldItalic r:id="rId15"/>
    </p:embeddedFont>
  </p:embeddedFontLst>
  <p:custDataLst>
    <p:tags r:id="rId16"/>
  </p:custDataLst>
  <p:defaultTextStyle>
    <a:defPPr>
      <a:defRPr lang="en-US"/>
    </a:defPPr>
    <a:lvl1pPr algn="ctr" rtl="0" fontAlgn="base">
      <a:spcBef>
        <a:spcPct val="0"/>
      </a:spcBef>
      <a:spcAft>
        <a:spcPct val="0"/>
      </a:spcAft>
      <a:defRPr sz="4300" b="1" kern="1200">
        <a:solidFill>
          <a:srgbClr val="FF9900"/>
        </a:solidFill>
        <a:latin typeface="Arial"/>
        <a:ea typeface="+mn-ea"/>
        <a:cs typeface="+mn-cs"/>
      </a:defRPr>
    </a:lvl1pPr>
    <a:lvl2pPr marL="457200" algn="ctr" rtl="0" fontAlgn="base">
      <a:spcBef>
        <a:spcPct val="0"/>
      </a:spcBef>
      <a:spcAft>
        <a:spcPct val="0"/>
      </a:spcAft>
      <a:defRPr sz="4300" b="1" kern="1200">
        <a:solidFill>
          <a:srgbClr val="FF9900"/>
        </a:solidFill>
        <a:latin typeface="Arial"/>
        <a:ea typeface="+mn-ea"/>
        <a:cs typeface="+mn-cs"/>
      </a:defRPr>
    </a:lvl2pPr>
    <a:lvl3pPr marL="914400" algn="ctr" rtl="0" fontAlgn="base">
      <a:spcBef>
        <a:spcPct val="0"/>
      </a:spcBef>
      <a:spcAft>
        <a:spcPct val="0"/>
      </a:spcAft>
      <a:defRPr sz="4300" b="1" kern="1200">
        <a:solidFill>
          <a:srgbClr val="FF9900"/>
        </a:solidFill>
        <a:latin typeface="Arial"/>
        <a:ea typeface="+mn-ea"/>
        <a:cs typeface="+mn-cs"/>
      </a:defRPr>
    </a:lvl3pPr>
    <a:lvl4pPr marL="1371600" algn="ctr" rtl="0" fontAlgn="base">
      <a:spcBef>
        <a:spcPct val="0"/>
      </a:spcBef>
      <a:spcAft>
        <a:spcPct val="0"/>
      </a:spcAft>
      <a:defRPr sz="4300" b="1" kern="1200">
        <a:solidFill>
          <a:srgbClr val="FF9900"/>
        </a:solidFill>
        <a:latin typeface="Arial"/>
        <a:ea typeface="+mn-ea"/>
        <a:cs typeface="+mn-cs"/>
      </a:defRPr>
    </a:lvl4pPr>
    <a:lvl5pPr marL="1828800" algn="ctr" rtl="0" fontAlgn="base">
      <a:spcBef>
        <a:spcPct val="0"/>
      </a:spcBef>
      <a:spcAft>
        <a:spcPct val="0"/>
      </a:spcAft>
      <a:defRPr sz="4300" b="1" kern="1200">
        <a:solidFill>
          <a:srgbClr val="FF9900"/>
        </a:solidFill>
        <a:latin typeface="Arial"/>
        <a:ea typeface="+mn-ea"/>
        <a:cs typeface="+mn-cs"/>
      </a:defRPr>
    </a:lvl5pPr>
    <a:lvl6pPr marL="2286000" algn="l" defTabSz="914400" rtl="0" eaLnBrk="1" latinLnBrk="0" hangingPunct="1">
      <a:defRPr sz="4300" b="1" kern="1200">
        <a:solidFill>
          <a:srgbClr val="FF9900"/>
        </a:solidFill>
        <a:latin typeface="Arial"/>
        <a:ea typeface="+mn-ea"/>
        <a:cs typeface="+mn-cs"/>
      </a:defRPr>
    </a:lvl6pPr>
    <a:lvl7pPr marL="2743200" algn="l" defTabSz="914400" rtl="0" eaLnBrk="1" latinLnBrk="0" hangingPunct="1">
      <a:defRPr sz="4300" b="1" kern="1200">
        <a:solidFill>
          <a:srgbClr val="FF9900"/>
        </a:solidFill>
        <a:latin typeface="Arial"/>
        <a:ea typeface="+mn-ea"/>
        <a:cs typeface="+mn-cs"/>
      </a:defRPr>
    </a:lvl7pPr>
    <a:lvl8pPr marL="3200400" algn="l" defTabSz="914400" rtl="0" eaLnBrk="1" latinLnBrk="0" hangingPunct="1">
      <a:defRPr sz="4300" b="1" kern="1200">
        <a:solidFill>
          <a:srgbClr val="FF9900"/>
        </a:solidFill>
        <a:latin typeface="Arial"/>
        <a:ea typeface="+mn-ea"/>
        <a:cs typeface="+mn-cs"/>
      </a:defRPr>
    </a:lvl8pPr>
    <a:lvl9pPr marL="3657600" algn="l" defTabSz="914400" rtl="0" eaLnBrk="1" latinLnBrk="0" hangingPunct="1">
      <a:defRPr sz="4300" b="1" kern="1200">
        <a:solidFill>
          <a:srgbClr val="FF9900"/>
        </a:solidFill>
        <a:latin typeface="Arial"/>
        <a:ea typeface="+mn-ea"/>
        <a:cs typeface="+mn-cs"/>
      </a:defRPr>
    </a:lvl9pPr>
  </p:defaultTextStyle>
  <p:extLst>
    <p:ext uri="{EFAFB233-063F-42B5-8137-9DF3F51BA10A}">
      <p15:sldGuideLst xmlns:p15="http://schemas.microsoft.com/office/powerpoint/2012/main">
        <p15:guide id="1" orient="horz" pos="13824" userDrawn="1">
          <p15:clr>
            <a:srgbClr val="A4A3A4"/>
          </p15:clr>
        </p15:guide>
        <p15:guide id="2" pos="1036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stin Delre" initials="JD" lastIdx="0" clrIdx="0">
    <p:extLst>
      <p:ext uri="{19B8F6BF-5375-455C-9EA6-DF929625EA0E}">
        <p15:presenceInfo xmlns:p15="http://schemas.microsoft.com/office/powerpoint/2012/main" userId="Justin Del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C8C8"/>
    <a:srgbClr val="E64B3C"/>
    <a:srgbClr val="2D3C50"/>
    <a:srgbClr val="FF9900"/>
    <a:srgbClr val="990000"/>
    <a:srgbClr val="000050"/>
    <a:srgbClr val="00126A"/>
    <a:srgbClr val="0033CC"/>
    <a:srgbClr val="000066"/>
    <a:srgbClr val="0006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658" autoAdjust="0"/>
    <p:restoredTop sz="94575" autoAdjust="0"/>
  </p:normalViewPr>
  <p:slideViewPr>
    <p:cSldViewPr>
      <p:cViewPr>
        <p:scale>
          <a:sx n="33" d="100"/>
          <a:sy n="33" d="100"/>
        </p:scale>
        <p:origin x="2046" y="-3000"/>
      </p:cViewPr>
      <p:guideLst>
        <p:guide orient="horz" pos="13824"/>
        <p:guide pos="103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presProps" Target="presProps.xml"/><Relationship Id="rId3" Type="http://schemas.openxmlformats.org/officeDocument/2006/relationships/handoutMaster" Target="handoutMasters/handoutMaster1.xml"/><Relationship Id="rId21" Type="http://schemas.openxmlformats.org/officeDocument/2006/relationships/tableStyles" Target="tableStyle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font" Target="fonts/font12.fntdata"/><Relationship Id="rId10" Type="http://schemas.openxmlformats.org/officeDocument/2006/relationships/font" Target="fonts/font7.fntdata"/><Relationship Id="rId19"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s>
</file>

<file path=ppt/charts/_rels/chart1.xml.rels><?xml version="1.0" encoding="UTF-8" standalone="yes"?>
<Relationships xmlns="http://schemas.openxmlformats.org/package/2006/relationships"><Relationship Id="rId3" Type="http://schemas.openxmlformats.org/officeDocument/2006/relationships/oleObject" Target="file:///C:\Users\Jakub\Desktop\Bakal&#225;&#345;sk&#225;%20pr&#225;ce\procenta%20dotazn&#237;ku.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cs-CZ"/>
        </a:p>
      </c:txPr>
    </c:title>
    <c:autoTitleDeleted val="0"/>
    <c:plotArea>
      <c:layout/>
      <c:barChart>
        <c:barDir val="col"/>
        <c:grouping val="clustered"/>
        <c:varyColors val="0"/>
        <c:ser>
          <c:idx val="0"/>
          <c:order val="0"/>
          <c:tx>
            <c:strRef>
              <c:f>List2!$A$17</c:f>
              <c:strCache>
                <c:ptCount val="1"/>
                <c:pt idx="0">
                  <c:v>Jakým způsobem jste se dozvěděl/a o volné pracovní pozici, o kterou jste se ucházel/a?</c:v>
                </c:pt>
              </c:strCache>
            </c:strRef>
          </c:tx>
          <c:spPr>
            <a:solidFill>
              <a:schemeClr val="tx1">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List2!$B$16:$F$16</c:f>
              <c:strCache>
                <c:ptCount val="5"/>
                <c:pt idx="0">
                  <c:v>Od přítele pracující v této firmě</c:v>
                </c:pt>
                <c:pt idx="1">
                  <c:v>Oslovil/a jsem společnost z vlastní iniciativy</c:v>
                </c:pt>
                <c:pt idx="2">
                  <c:v>Na pracovním portále</c:v>
                </c:pt>
                <c:pt idx="3">
                  <c:v>Na webových stránkách společnosti</c:v>
                </c:pt>
                <c:pt idx="4">
                  <c:v>Na billboardu nebo reklamním panelu</c:v>
                </c:pt>
              </c:strCache>
            </c:strRef>
          </c:cat>
          <c:val>
            <c:numRef>
              <c:f>List2!$B$17:$F$17</c:f>
              <c:numCache>
                <c:formatCode>General</c:formatCode>
                <c:ptCount val="5"/>
                <c:pt idx="0">
                  <c:v>12</c:v>
                </c:pt>
                <c:pt idx="1">
                  <c:v>8</c:v>
                </c:pt>
                <c:pt idx="2">
                  <c:v>41</c:v>
                </c:pt>
                <c:pt idx="3">
                  <c:v>8</c:v>
                </c:pt>
                <c:pt idx="4">
                  <c:v>4</c:v>
                </c:pt>
              </c:numCache>
            </c:numRef>
          </c:val>
          <c:extLst>
            <c:ext xmlns:c16="http://schemas.microsoft.com/office/drawing/2014/chart" uri="{C3380CC4-5D6E-409C-BE32-E72D297353CC}">
              <c16:uniqueId val="{00000000-3FBD-43FE-B987-515DF7E6C711}"/>
            </c:ext>
          </c:extLst>
        </c:ser>
        <c:dLbls>
          <c:dLblPos val="outEnd"/>
          <c:showLegendKey val="0"/>
          <c:showVal val="1"/>
          <c:showCatName val="0"/>
          <c:showSerName val="0"/>
          <c:showPercent val="0"/>
          <c:showBubbleSize val="0"/>
        </c:dLbls>
        <c:gapWidth val="219"/>
        <c:overlap val="-27"/>
        <c:axId val="799286112"/>
        <c:axId val="799282848"/>
      </c:barChart>
      <c:catAx>
        <c:axId val="79928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cs-CZ"/>
          </a:p>
        </c:txPr>
        <c:crossAx val="799282848"/>
        <c:crosses val="autoZero"/>
        <c:auto val="1"/>
        <c:lblAlgn val="ctr"/>
        <c:lblOffset val="100"/>
        <c:noMultiLvlLbl val="0"/>
      </c:catAx>
      <c:valAx>
        <c:axId val="79928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799286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3013075" cy="461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10" tIns="46455" rIns="92910" bIns="46455" anchor="t" anchorCtr="0" compatLnSpc="1">
            <a:prstTxWarp prst="textNoShape">
              <a:avLst/>
            </a:prstTxWarp>
          </a:bodyPr>
          <a:lstStyle>
            <a:defPPr>
              <a:defRPr kern="1200" smtId="4294967295"/>
            </a:defPPr>
            <a:lvl1pPr algn="l" defTabSz="928688">
              <a:defRPr sz="1200" b="0">
                <a:solidFill>
                  <a:schemeClr val="tx1"/>
                </a:solidFill>
                <a:latin typeface="Arial" pitchFamily="34" charset="0"/>
              </a:defRPr>
            </a:lvl1pPr>
          </a:lstStyle>
          <a:p>
            <a:pPr>
              <a:defRPr/>
            </a:pPr>
            <a:endParaRPr lang="en-US"/>
          </a:p>
        </p:txBody>
      </p:sp>
      <p:sp>
        <p:nvSpPr>
          <p:cNvPr id="29699" name="Rectangle 3"/>
          <p:cNvSpPr>
            <a:spLocks noGrp="1" noChangeArrowheads="1"/>
          </p:cNvSpPr>
          <p:nvPr>
            <p:ph type="dt" sz="quarter" idx="1"/>
          </p:nvPr>
        </p:nvSpPr>
        <p:spPr bwMode="auto">
          <a:xfrm>
            <a:off x="3938588" y="0"/>
            <a:ext cx="3013075" cy="461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10" tIns="46455" rIns="92910" bIns="46455" anchor="t" anchorCtr="0" compatLnSpc="1">
            <a:prstTxWarp prst="textNoShape">
              <a:avLst/>
            </a:prstTxWarp>
          </a:bodyPr>
          <a:lstStyle>
            <a:defPPr>
              <a:defRPr kern="1200" smtId="4294967295"/>
            </a:defPPr>
            <a:lvl1pPr algn="r" defTabSz="928688">
              <a:defRPr sz="1200" b="0">
                <a:solidFill>
                  <a:schemeClr val="tx1"/>
                </a:solidFill>
                <a:latin typeface="Arial" pitchFamily="34" charset="0"/>
              </a:defRPr>
            </a:lvl1pPr>
          </a:lstStyle>
          <a:p>
            <a:pPr>
              <a:defRPr/>
            </a:pPr>
            <a:endParaRPr lang="en-US"/>
          </a:p>
        </p:txBody>
      </p:sp>
      <p:sp>
        <p:nvSpPr>
          <p:cNvPr id="29700" name="Rectangle 4"/>
          <p:cNvSpPr>
            <a:spLocks noGrp="1" noChangeArrowheads="1"/>
          </p:cNvSpPr>
          <p:nvPr>
            <p:ph type="ftr" sz="quarter" idx="2"/>
          </p:nvPr>
        </p:nvSpPr>
        <p:spPr bwMode="auto">
          <a:xfrm>
            <a:off x="0" y="8775700"/>
            <a:ext cx="3013075" cy="461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10" tIns="46455" rIns="92910" bIns="46455" anchor="b" anchorCtr="0" compatLnSpc="1">
            <a:prstTxWarp prst="textNoShape">
              <a:avLst/>
            </a:prstTxWarp>
          </a:bodyPr>
          <a:lstStyle>
            <a:defPPr>
              <a:defRPr kern="1200" smtId="4294967295"/>
            </a:defPPr>
            <a:lvl1pPr algn="l" defTabSz="928688">
              <a:defRPr sz="1200" b="0">
                <a:solidFill>
                  <a:schemeClr val="tx1"/>
                </a:solidFill>
                <a:latin typeface="Arial" pitchFamily="34" charset="0"/>
              </a:defRPr>
            </a:lvl1pPr>
          </a:lstStyle>
          <a:p>
            <a:pPr>
              <a:defRPr/>
            </a:pPr>
            <a:endParaRPr lang="en-US"/>
          </a:p>
        </p:txBody>
      </p:sp>
      <p:sp>
        <p:nvSpPr>
          <p:cNvPr id="29701" name="Rectangle 5"/>
          <p:cNvSpPr>
            <a:spLocks noGrp="1" noChangeArrowheads="1"/>
          </p:cNvSpPr>
          <p:nvPr>
            <p:ph type="sldNum" sz="quarter" idx="3"/>
          </p:nvPr>
        </p:nvSpPr>
        <p:spPr bwMode="auto">
          <a:xfrm>
            <a:off x="3938588" y="8775700"/>
            <a:ext cx="3013075" cy="461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10" tIns="46455" rIns="92910" bIns="46455" anchor="b" anchorCtr="0" compatLnSpc="1">
            <a:prstTxWarp prst="textNoShape">
              <a:avLst/>
            </a:prstTxWarp>
          </a:bodyPr>
          <a:lstStyle>
            <a:defPPr>
              <a:defRPr kern="1200" smtId="4294967295"/>
            </a:defPPr>
            <a:lvl1pPr algn="r" defTabSz="928688">
              <a:defRPr sz="1200" b="0">
                <a:solidFill>
                  <a:schemeClr val="tx1"/>
                </a:solidFill>
                <a:latin typeface="Arial" pitchFamily="34" charset="0"/>
              </a:defRPr>
            </a:lvl1pPr>
          </a:lstStyle>
          <a:p>
            <a:pPr>
              <a:defRPr/>
            </a:pPr>
            <a:fld id="{54F1B5D8-D97D-47DE-99FD-BED51FB7C907}" type="slidenum">
              <a:rPr lang="en-US"/>
              <a:pPr>
                <a:defRPr/>
              </a:pPr>
              <a:t>‹#›</a:t>
            </a:fld>
            <a:endParaRPr lang="en-US"/>
          </a:p>
        </p:txBody>
      </p:sp>
    </p:spTree>
    <p:extLst>
      <p:ext uri="{BB962C8B-B14F-4D97-AF65-F5344CB8AC3E}">
        <p14:creationId xmlns:p14="http://schemas.microsoft.com/office/powerpoint/2010/main" val="74827842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9358" y="13635568"/>
            <a:ext cx="27979688" cy="9406467"/>
          </a:xfrm>
        </p:spPr>
        <p:txBody>
          <a:bodyPr/>
          <a:lstStyle>
            <a:defPPr>
              <a:defRPr kern="1200" smtId="4294967295"/>
            </a:defPPr>
          </a:lstStyle>
          <a:p>
            <a:r>
              <a:rPr lang="en-US"/>
              <a:t>Click to edit Master title style</a:t>
            </a:r>
          </a:p>
        </p:txBody>
      </p:sp>
      <p:sp>
        <p:nvSpPr>
          <p:cNvPr id="3" name="Subtitle 2"/>
          <p:cNvSpPr>
            <a:spLocks noGrp="1"/>
          </p:cNvSpPr>
          <p:nvPr>
            <p:ph type="subTitle" idx="1"/>
          </p:nvPr>
        </p:nvSpPr>
        <p:spPr>
          <a:xfrm>
            <a:off x="4937523" y="24870834"/>
            <a:ext cx="23043356" cy="11218333"/>
          </a:xfrm>
        </p:spPr>
        <p:txBody>
          <a:bodyPr/>
          <a:lstStyle>
            <a:defPPr>
              <a:defRPr kern="1200" smtId="4294967295"/>
            </a:defPPr>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A5EDBB11-81A3-4CFA-BA97-1ABE9A8F32CF}" type="slidenum">
              <a:rPr lang="en-US"/>
              <a:pPr>
                <a:defRPr/>
              </a:pPr>
              <a:t>‹#›</a:t>
            </a:fld>
            <a:endParaRPr lang="en-US"/>
          </a:p>
        </p:txBody>
      </p:sp>
    </p:spTree>
    <p:extLst>
      <p:ext uri="{BB962C8B-B14F-4D97-AF65-F5344CB8AC3E}">
        <p14:creationId xmlns:p14="http://schemas.microsoft.com/office/powerpoint/2010/main" val="356581677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idx="1"/>
          </p:nvPr>
        </p:nvSpPr>
        <p:spPr/>
        <p:txBody>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A5940B6B-3169-44D4-847B-7863905C32CF}" type="slidenum">
              <a:rPr lang="en-US"/>
              <a:pPr>
                <a:defRPr/>
              </a:pPr>
              <a:t>‹#›</a:t>
            </a:fld>
            <a:endParaRPr lang="en-US"/>
          </a:p>
        </p:txBody>
      </p:sp>
    </p:spTree>
    <p:extLst>
      <p:ext uri="{BB962C8B-B14F-4D97-AF65-F5344CB8AC3E}">
        <p14:creationId xmlns:p14="http://schemas.microsoft.com/office/powerpoint/2010/main" val="173052901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5" y="28204589"/>
            <a:ext cx="27980878" cy="8716433"/>
          </a:xfrm>
        </p:spPr>
        <p:txBody>
          <a:bodyPr anchor="t"/>
          <a:lstStyle>
            <a:defPPr>
              <a:defRPr kern="1200" smtId="4294967295"/>
            </a:defPPr>
            <a:lvl1pPr algn="l">
              <a:defRPr sz="3000" b="1" cap="all"/>
            </a:lvl1pPr>
          </a:lstStyle>
          <a:p>
            <a:r>
              <a:rPr lang="en-US"/>
              <a:t>Click to edit Master title style</a:t>
            </a:r>
          </a:p>
        </p:txBody>
      </p:sp>
      <p:sp>
        <p:nvSpPr>
          <p:cNvPr id="3" name="Text Placeholder 2"/>
          <p:cNvSpPr>
            <a:spLocks noGrp="1"/>
          </p:cNvSpPr>
          <p:nvPr>
            <p:ph type="body" idx="1"/>
          </p:nvPr>
        </p:nvSpPr>
        <p:spPr>
          <a:xfrm>
            <a:off x="2600325" y="18603384"/>
            <a:ext cx="27980878" cy="9601200"/>
          </a:xfrm>
        </p:spPr>
        <p:txBody>
          <a:bodyPr anchor="b"/>
          <a:lstStyle>
            <a:defPPr>
              <a:defRPr kern="1200" smtId="4294967295"/>
            </a:defPPr>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A03A4FA6-7C07-49C1-973B-224AB06B993C}" type="slidenum">
              <a:rPr lang="en-US"/>
              <a:pPr>
                <a:defRPr/>
              </a:pPr>
              <a:t>‹#›</a:t>
            </a:fld>
            <a:endParaRPr lang="en-US"/>
          </a:p>
        </p:txBody>
      </p:sp>
    </p:spTree>
    <p:extLst>
      <p:ext uri="{BB962C8B-B14F-4D97-AF65-F5344CB8AC3E}">
        <p14:creationId xmlns:p14="http://schemas.microsoft.com/office/powerpoint/2010/main" val="239311738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sz="half" idx="1"/>
          </p:nvPr>
        </p:nvSpPr>
        <p:spPr>
          <a:xfrm>
            <a:off x="1645446" y="10240434"/>
            <a:ext cx="14756606" cy="28968700"/>
          </a:xfrm>
        </p:spPr>
        <p:txBody>
          <a:bodyPr/>
          <a:lstStyle>
            <a:defPPr>
              <a:defRPr kern="1200" smtId="4294967295"/>
            </a:defPPr>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516352" y="10240434"/>
            <a:ext cx="14756606" cy="28968700"/>
          </a:xfrm>
        </p:spPr>
        <p:txBody>
          <a:bodyPr/>
          <a:lstStyle>
            <a:defPPr>
              <a:defRPr kern="1200" smtId="4294967295"/>
            </a:defPPr>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B302B25C-7078-4EDD-9EEA-F171F39DFD5B}" type="slidenum">
              <a:rPr lang="en-US"/>
              <a:pPr>
                <a:defRPr/>
              </a:pPr>
              <a:t>‹#›</a:t>
            </a:fld>
            <a:endParaRPr lang="en-US"/>
          </a:p>
        </p:txBody>
      </p:sp>
    </p:spTree>
    <p:extLst>
      <p:ext uri="{BB962C8B-B14F-4D97-AF65-F5344CB8AC3E}">
        <p14:creationId xmlns:p14="http://schemas.microsoft.com/office/powerpoint/2010/main" val="356620333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vl1pPr>
              <a:defRPr/>
            </a:lvl1pPr>
          </a:lstStyle>
          <a:p>
            <a:r>
              <a:rPr lang="en-US"/>
              <a:t>Click to edit Master title style</a:t>
            </a:r>
          </a:p>
        </p:txBody>
      </p:sp>
      <p:sp>
        <p:nvSpPr>
          <p:cNvPr id="3" name="Text Placeholder 2"/>
          <p:cNvSpPr>
            <a:spLocks noGrp="1"/>
          </p:cNvSpPr>
          <p:nvPr>
            <p:ph type="body" idx="1"/>
          </p:nvPr>
        </p:nvSpPr>
        <p:spPr>
          <a:xfrm>
            <a:off x="1645444" y="9825571"/>
            <a:ext cx="14544675" cy="4093633"/>
          </a:xfrm>
        </p:spPr>
        <p:txBody>
          <a:bodyPr anchor="b"/>
          <a:lstStyle>
            <a:defPPr>
              <a:defRPr kern="1200" smtId="4294967295"/>
            </a:defPPr>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645444" y="13919200"/>
            <a:ext cx="14544675" cy="25287816"/>
          </a:xfrm>
        </p:spPr>
        <p:txBody>
          <a:bodyPr/>
          <a:lstStyle>
            <a:defPPr>
              <a:defRPr kern="1200" smtId="4294967295"/>
            </a:defPPr>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2328" y="9825571"/>
            <a:ext cx="14550630" cy="4093633"/>
          </a:xfrm>
        </p:spPr>
        <p:txBody>
          <a:bodyPr anchor="b"/>
          <a:lstStyle>
            <a:defPPr>
              <a:defRPr kern="1200" smtId="4294967295"/>
            </a:defPPr>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16722328" y="13919200"/>
            <a:ext cx="14550630" cy="25287816"/>
          </a:xfrm>
        </p:spPr>
        <p:txBody>
          <a:bodyPr/>
          <a:lstStyle>
            <a:defPPr>
              <a:defRPr kern="1200" smtId="4294967295"/>
            </a:defPPr>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8"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9" name="Rectangle 6"/>
          <p:cNvSpPr>
            <a:spLocks noGrp="1" noChangeArrowheads="1"/>
          </p:cNvSpPr>
          <p:nvPr>
            <p:ph type="sldNum" sz="quarter" idx="12"/>
          </p:nvPr>
        </p:nvSpPr>
        <p:spPr/>
        <p:txBody>
          <a:bodyPr/>
          <a:lstStyle>
            <a:defPPr>
              <a:defRPr kern="1200" smtId="4294967295"/>
            </a:defPPr>
            <a:lvl1pPr>
              <a:defRPr/>
            </a:lvl1pPr>
          </a:lstStyle>
          <a:p>
            <a:pPr>
              <a:defRPr/>
            </a:pPr>
            <a:fld id="{32F454DA-B8E5-407C-A8B0-B2982CBF7185}" type="slidenum">
              <a:rPr lang="en-US"/>
              <a:pPr>
                <a:defRPr/>
              </a:pPr>
              <a:t>‹#›</a:t>
            </a:fld>
            <a:endParaRPr lang="en-US"/>
          </a:p>
        </p:txBody>
      </p:sp>
    </p:spTree>
    <p:extLst>
      <p:ext uri="{BB962C8B-B14F-4D97-AF65-F5344CB8AC3E}">
        <p14:creationId xmlns:p14="http://schemas.microsoft.com/office/powerpoint/2010/main" val="180588905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4"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5" name="Rectangle 6"/>
          <p:cNvSpPr>
            <a:spLocks noGrp="1" noChangeArrowheads="1"/>
          </p:cNvSpPr>
          <p:nvPr>
            <p:ph type="sldNum" sz="quarter" idx="12"/>
          </p:nvPr>
        </p:nvSpPr>
        <p:spPr/>
        <p:txBody>
          <a:bodyPr/>
          <a:lstStyle>
            <a:defPPr>
              <a:defRPr kern="1200" smtId="4294967295"/>
            </a:defPPr>
            <a:lvl1pPr>
              <a:defRPr/>
            </a:lvl1pPr>
          </a:lstStyle>
          <a:p>
            <a:pPr>
              <a:defRPr/>
            </a:pPr>
            <a:fld id="{865CC813-0CE0-4F7E-9B7F-FCCCD6CE8862}" type="slidenum">
              <a:rPr lang="en-US"/>
              <a:pPr>
                <a:defRPr/>
              </a:pPr>
              <a:t>‹#›</a:t>
            </a:fld>
            <a:endParaRPr lang="en-US"/>
          </a:p>
        </p:txBody>
      </p:sp>
    </p:spTree>
    <p:extLst>
      <p:ext uri="{BB962C8B-B14F-4D97-AF65-F5344CB8AC3E}">
        <p14:creationId xmlns:p14="http://schemas.microsoft.com/office/powerpoint/2010/main" val="226043568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3"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4" name="Rectangle 6"/>
          <p:cNvSpPr>
            <a:spLocks noGrp="1" noChangeArrowheads="1"/>
          </p:cNvSpPr>
          <p:nvPr>
            <p:ph type="sldNum" sz="quarter" idx="12"/>
          </p:nvPr>
        </p:nvSpPr>
        <p:spPr/>
        <p:txBody>
          <a:bodyPr/>
          <a:lstStyle>
            <a:defPPr>
              <a:defRPr kern="1200" smtId="4294967295"/>
            </a:defPPr>
            <a:lvl1pPr>
              <a:defRPr/>
            </a:lvl1pPr>
          </a:lstStyle>
          <a:p>
            <a:pPr>
              <a:defRPr/>
            </a:pPr>
            <a:fld id="{A5D3508A-868C-432E-A93E-3C5AF7B204CE}" type="slidenum">
              <a:rPr lang="en-US"/>
              <a:pPr>
                <a:defRPr/>
              </a:pPr>
              <a:t>‹#›</a:t>
            </a:fld>
            <a:endParaRPr lang="en-US"/>
          </a:p>
        </p:txBody>
      </p:sp>
    </p:spTree>
    <p:extLst>
      <p:ext uri="{BB962C8B-B14F-4D97-AF65-F5344CB8AC3E}">
        <p14:creationId xmlns:p14="http://schemas.microsoft.com/office/powerpoint/2010/main" val="232937732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444" y="1748367"/>
            <a:ext cx="10829925" cy="7435851"/>
          </a:xfrm>
        </p:spPr>
        <p:txBody>
          <a:bodyPr anchor="b"/>
          <a:lstStyle>
            <a:defPPr>
              <a:defRPr kern="1200" smtId="4294967295"/>
            </a:defPPr>
            <a:lvl1pPr algn="l">
              <a:defRPr sz="1500" b="1"/>
            </a:lvl1pPr>
          </a:lstStyle>
          <a:p>
            <a:r>
              <a:rPr lang="en-US"/>
              <a:t>Click to edit Master title style</a:t>
            </a:r>
          </a:p>
        </p:txBody>
      </p:sp>
      <p:sp>
        <p:nvSpPr>
          <p:cNvPr id="3" name="Content Placeholder 2"/>
          <p:cNvSpPr>
            <a:spLocks noGrp="1"/>
          </p:cNvSpPr>
          <p:nvPr>
            <p:ph idx="1"/>
          </p:nvPr>
        </p:nvSpPr>
        <p:spPr>
          <a:xfrm>
            <a:off x="12870656" y="1748367"/>
            <a:ext cx="18402300" cy="37458650"/>
          </a:xfrm>
        </p:spPr>
        <p:txBody>
          <a:bodyPr/>
          <a:lstStyle>
            <a:defPPr>
              <a:defRPr kern="1200" smtId="4294967295"/>
            </a:defPPr>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5444" y="9184217"/>
            <a:ext cx="10829925" cy="30022800"/>
          </a:xfrm>
        </p:spPr>
        <p:txBody>
          <a:bodyPr/>
          <a:lstStyle>
            <a:defPPr>
              <a:defRPr kern="1200" smtId="4294967295"/>
            </a:defPPr>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DEB5CAF5-4FB5-4E33-861E-BCE1A11039C1}" type="slidenum">
              <a:rPr lang="en-US"/>
              <a:pPr>
                <a:defRPr/>
              </a:pPr>
              <a:t>‹#›</a:t>
            </a:fld>
            <a:endParaRPr lang="en-US"/>
          </a:p>
        </p:txBody>
      </p:sp>
    </p:spTree>
    <p:extLst>
      <p:ext uri="{BB962C8B-B14F-4D97-AF65-F5344CB8AC3E}">
        <p14:creationId xmlns:p14="http://schemas.microsoft.com/office/powerpoint/2010/main" val="306706918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1999" y="30723424"/>
            <a:ext cx="19751280" cy="3627967"/>
          </a:xfrm>
        </p:spPr>
        <p:txBody>
          <a:bodyPr anchor="b"/>
          <a:lstStyle>
            <a:defPPr>
              <a:defRPr kern="1200" smtId="4294967295"/>
            </a:defPPr>
            <a:lvl1pPr algn="l">
              <a:defRPr sz="1500" b="1"/>
            </a:lvl1pPr>
          </a:lstStyle>
          <a:p>
            <a:r>
              <a:rPr lang="en-US"/>
              <a:t>Click to edit Master title style</a:t>
            </a:r>
          </a:p>
        </p:txBody>
      </p:sp>
      <p:sp>
        <p:nvSpPr>
          <p:cNvPr id="3" name="Picture Placeholder 2"/>
          <p:cNvSpPr>
            <a:spLocks noGrp="1"/>
          </p:cNvSpPr>
          <p:nvPr>
            <p:ph type="pic" idx="1"/>
          </p:nvPr>
        </p:nvSpPr>
        <p:spPr>
          <a:xfrm>
            <a:off x="6451999" y="3922184"/>
            <a:ext cx="19751280" cy="26333450"/>
          </a:xfrm>
        </p:spPr>
        <p:txBody>
          <a:bodyPr/>
          <a:lstStyle>
            <a:defPPr>
              <a:defRPr kern="1200" smtId="4294967295"/>
            </a:defPPr>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451999" y="34351389"/>
            <a:ext cx="19751280" cy="5149849"/>
          </a:xfrm>
        </p:spPr>
        <p:txBody>
          <a:bodyPr/>
          <a:lstStyle>
            <a:defPPr>
              <a:defRPr kern="1200" smtId="4294967295"/>
            </a:defPPr>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E1738493-E10F-4F1A-B075-F4B94CA41991}" type="slidenum">
              <a:rPr lang="en-US"/>
              <a:pPr>
                <a:defRPr/>
              </a:pPr>
              <a:t>‹#›</a:t>
            </a:fld>
            <a:endParaRPr lang="en-US"/>
          </a:p>
        </p:txBody>
      </p:sp>
    </p:spTree>
    <p:extLst>
      <p:ext uri="{BB962C8B-B14F-4D97-AF65-F5344CB8AC3E}">
        <p14:creationId xmlns:p14="http://schemas.microsoft.com/office/powerpoint/2010/main" val="412977478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65ECC0F7-0140-4FFA-BB4D-270D63D3C308}" type="slidenum">
              <a:rPr lang="en-US"/>
              <a:pPr>
                <a:defRPr/>
              </a:pPr>
              <a:t>‹#›</a:t>
            </a:fld>
            <a:endParaRPr lang="en-US"/>
          </a:p>
        </p:txBody>
      </p:sp>
    </p:spTree>
    <p:extLst>
      <p:ext uri="{BB962C8B-B14F-4D97-AF65-F5344CB8AC3E}">
        <p14:creationId xmlns:p14="http://schemas.microsoft.com/office/powerpoint/2010/main" val="37073775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866081" y="1756834"/>
            <a:ext cx="7406878" cy="37452300"/>
          </a:xfrm>
        </p:spPr>
        <p:txBody>
          <a:bodyPr vert="eaVert"/>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a:xfrm>
            <a:off x="1645444" y="1756834"/>
            <a:ext cx="22106334" cy="37452300"/>
          </a:xfrm>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BC1B9D64-3336-481D-94A5-F579BB4A8A39}" type="slidenum">
              <a:rPr lang="en-US"/>
              <a:pPr>
                <a:defRPr/>
              </a:pPr>
              <a:t>‹#›</a:t>
            </a:fld>
            <a:endParaRPr lang="en-US"/>
          </a:p>
        </p:txBody>
      </p:sp>
    </p:spTree>
    <p:extLst>
      <p:ext uri="{BB962C8B-B14F-4D97-AF65-F5344CB8AC3E}">
        <p14:creationId xmlns:p14="http://schemas.microsoft.com/office/powerpoint/2010/main" val="183614209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645445" y="1756833"/>
            <a:ext cx="29627512" cy="7315200"/>
          </a:xfrm>
        </p:spPr>
        <p:txBody>
          <a:bodyPr/>
          <a:lstStyle>
            <a:defPPr>
              <a:defRPr kern="1200" smtId="4294967295"/>
            </a:defPPr>
          </a:lstStyle>
          <a:p>
            <a:r>
              <a:rPr lang="en-US"/>
              <a:t>Click to edit Master title style</a:t>
            </a:r>
          </a:p>
        </p:txBody>
      </p:sp>
      <p:sp>
        <p:nvSpPr>
          <p:cNvPr id="3" name="Content Placeholder 2"/>
          <p:cNvSpPr>
            <a:spLocks noGrp="1"/>
          </p:cNvSpPr>
          <p:nvPr>
            <p:ph sz="quarter" idx="1"/>
          </p:nvPr>
        </p:nvSpPr>
        <p:spPr>
          <a:xfrm>
            <a:off x="1645446" y="10240435"/>
            <a:ext cx="14756606" cy="14382752"/>
          </a:xfrm>
        </p:spPr>
        <p:txBody>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16516352" y="10240435"/>
            <a:ext cx="14756606" cy="14382752"/>
          </a:xfrm>
        </p:spPr>
        <p:txBody>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1645446" y="24826384"/>
            <a:ext cx="14756606" cy="14382748"/>
          </a:xfrm>
        </p:spPr>
        <p:txBody>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16516352" y="24826384"/>
            <a:ext cx="14756606" cy="14382748"/>
          </a:xfrm>
        </p:spPr>
        <p:txBody>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8"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9" name="Rectangle 6"/>
          <p:cNvSpPr>
            <a:spLocks noGrp="1" noChangeArrowheads="1"/>
          </p:cNvSpPr>
          <p:nvPr>
            <p:ph type="sldNum" sz="quarter" idx="12"/>
          </p:nvPr>
        </p:nvSpPr>
        <p:spPr/>
        <p:txBody>
          <a:bodyPr/>
          <a:lstStyle>
            <a:defPPr>
              <a:defRPr kern="1200" smtId="4294967295"/>
            </a:defPPr>
            <a:lvl1pPr>
              <a:defRPr/>
            </a:lvl1pPr>
          </a:lstStyle>
          <a:p>
            <a:pPr>
              <a:defRPr/>
            </a:pPr>
            <a:fld id="{2D98BD33-354E-4B11-91E6-709054688882}" type="slidenum">
              <a:rPr lang="en-US"/>
              <a:pPr>
                <a:defRPr/>
              </a:pPr>
              <a:t>‹#›</a:t>
            </a:fld>
            <a:endParaRPr lang="en-US"/>
          </a:p>
        </p:txBody>
      </p:sp>
    </p:spTree>
    <p:extLst>
      <p:ext uri="{BB962C8B-B14F-4D97-AF65-F5344CB8AC3E}">
        <p14:creationId xmlns:p14="http://schemas.microsoft.com/office/powerpoint/2010/main" val="110649802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DDA9A9"/>
            </a:gs>
            <a:gs pos="50000">
              <a:srgbClr val="990000"/>
            </a:gs>
            <a:gs pos="100000">
              <a:srgbClr val="DDA9A9"/>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45444" y="1756833"/>
            <a:ext cx="29627512"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76203" tIns="188102" rIns="376203" bIns="188102" anchor="ctr" anchorCtr="0" compatLnSpc="1">
            <a:prstTxWarp prst="textNoShape">
              <a:avLst/>
            </a:prstTxWarp>
          </a:bodyPr>
          <a:lstStyle>
            <a:defPPr>
              <a:defRPr kern="1200" smtId="4294967295"/>
            </a:defPPr>
          </a:lstStyle>
          <a:p>
            <a:pPr lvl="0"/>
            <a:r>
              <a:rPr lang="en-US"/>
              <a:t>Click to edit Master title style</a:t>
            </a:r>
          </a:p>
        </p:txBody>
      </p:sp>
      <p:sp>
        <p:nvSpPr>
          <p:cNvPr id="1027" name="Rectangle 3"/>
          <p:cNvSpPr>
            <a:spLocks noGrp="1" noChangeArrowheads="1"/>
          </p:cNvSpPr>
          <p:nvPr>
            <p:ph type="body" idx="1"/>
          </p:nvPr>
        </p:nvSpPr>
        <p:spPr bwMode="auto">
          <a:xfrm>
            <a:off x="1645444" y="10240434"/>
            <a:ext cx="29627512" cy="2896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76203" tIns="188102" rIns="376203" bIns="188102" anchor="t" anchorCtr="0" compatLnSpc="1">
            <a:prstTxWarp prst="textNoShape">
              <a:avLst/>
            </a:prstTxWarp>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1645444" y="39971132"/>
            <a:ext cx="7681913"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76203" tIns="188102" rIns="376203" bIns="188102" anchor="t" anchorCtr="0" compatLnSpc="1">
            <a:prstTxWarp prst="textNoShape">
              <a:avLst/>
            </a:prstTxWarp>
          </a:bodyPr>
          <a:lstStyle>
            <a:defPPr>
              <a:defRPr kern="1200" smtId="4294967295"/>
            </a:defPPr>
            <a:lvl1pPr algn="l" defTabSz="2821781">
              <a:defRPr sz="4275" b="0">
                <a:solidFill>
                  <a:schemeClr val="tx1"/>
                </a:solidFill>
                <a:latin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11246644" y="39971132"/>
            <a:ext cx="10425113"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76203" tIns="188102" rIns="376203" bIns="188102" anchor="t" anchorCtr="0" compatLnSpc="1">
            <a:prstTxWarp prst="textNoShape">
              <a:avLst/>
            </a:prstTxWarp>
          </a:bodyPr>
          <a:lstStyle>
            <a:defPPr>
              <a:defRPr kern="1200" smtId="4294967295"/>
            </a:defPPr>
            <a:lvl1pPr defTabSz="2821781">
              <a:defRPr sz="4275" b="0">
                <a:solidFill>
                  <a:schemeClr val="tx1"/>
                </a:solidFill>
                <a:latin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23591044" y="39971132"/>
            <a:ext cx="7681913"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76203" tIns="188102" rIns="376203" bIns="188102" anchor="t" anchorCtr="0" compatLnSpc="1">
            <a:prstTxWarp prst="textNoShape">
              <a:avLst/>
            </a:prstTxWarp>
          </a:bodyPr>
          <a:lstStyle>
            <a:defPPr>
              <a:defRPr kern="1200" smtId="4294967295"/>
            </a:defPPr>
            <a:lvl1pPr algn="r" defTabSz="2821781">
              <a:defRPr sz="4275" b="0">
                <a:solidFill>
                  <a:schemeClr val="tx1"/>
                </a:solidFill>
                <a:latin typeface="Arial" pitchFamily="34" charset="0"/>
              </a:defRPr>
            </a:lvl1pPr>
          </a:lstStyle>
          <a:p>
            <a:pPr>
              <a:defRPr/>
            </a:pPr>
            <a:fld id="{B42DBB13-E718-4C9A-AC99-89A36AFA8FDE}" type="slidenum">
              <a:rPr lang="en-US"/>
              <a:pPr>
                <a:defRPr/>
              </a:pPr>
              <a:t>‹#›</a:t>
            </a:fld>
            <a:endParaRPr lang="en-US"/>
          </a:p>
        </p:txBody>
      </p:sp>
      <p:pic>
        <p:nvPicPr>
          <p:cNvPr id="1031" name="New picture"/>
          <p:cNvPicPr/>
          <p:nvPr/>
        </p:nvPicPr>
        <p:blipFill>
          <a:blip r:embed="rId14"/>
          <a:stretch>
            <a:fillRect/>
          </a:stretch>
        </p:blipFill>
        <p:spPr>
          <a:xfrm rot="16200000">
            <a:off x="-11506200" y="21945600"/>
            <a:ext cx="14274800" cy="4368800"/>
          </a:xfrm>
          <a:prstGeom prst="rect">
            <a:avLst/>
          </a:prstGeom>
        </p:spPr>
      </p:pic>
      <p:pic>
        <p:nvPicPr>
          <p:cNvPr id="1032" name="New picture"/>
          <p:cNvPicPr/>
          <p:nvPr/>
        </p:nvPicPr>
        <p:blipFill>
          <a:blip r:embed="rId14"/>
          <a:stretch>
            <a:fillRect/>
          </a:stretch>
        </p:blipFill>
        <p:spPr>
          <a:xfrm rot="5400000">
            <a:off x="30149800" y="21945600"/>
            <a:ext cx="14274800" cy="4368800"/>
          </a:xfrm>
          <a:prstGeom prst="rect">
            <a:avLst/>
          </a:prstGeom>
        </p:spPr>
      </p:pic>
      <p:pic>
        <p:nvPicPr>
          <p:cNvPr id="1033" name="New picture"/>
          <p:cNvPicPr/>
          <p:nvPr/>
        </p:nvPicPr>
        <p:blipFill>
          <a:blip r:embed="rId15"/>
          <a:stretch>
            <a:fillRect/>
          </a:stretch>
        </p:blipFill>
        <p:spPr>
          <a:xfrm>
            <a:off x="1473200" y="44399200"/>
            <a:ext cx="29972000" cy="1549400"/>
          </a:xfrm>
          <a:prstGeom prst="rect">
            <a:avLst/>
          </a:prstGeom>
        </p:spPr>
      </p:pic>
      <p:sp>
        <p:nvSpPr>
          <p:cNvPr id="1034" name="New shape"/>
          <p:cNvSpPr/>
          <p:nvPr/>
        </p:nvSpPr>
        <p:spPr>
          <a:xfrm>
            <a:off x="1473200" y="44970700"/>
            <a:ext cx="164592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880">
                <a:solidFill>
                  <a:srgbClr val="808080"/>
                </a:solidFill>
              </a:rPr>
              <a:t>Template ID: perceptualpewter  Size: 36x48</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xStyles>
    <p:titleStyle>
      <a:defPPr>
        <a:defRPr kern="1200" smtId="4294967295"/>
      </a:defPPr>
      <a:lvl1pPr algn="ctr" defTabSz="2821781" rtl="0" eaLnBrk="0" fontAlgn="base" hangingPunct="0">
        <a:spcBef>
          <a:spcPct val="0"/>
        </a:spcBef>
        <a:spcAft>
          <a:spcPct val="0"/>
        </a:spcAft>
        <a:defRPr sz="13650">
          <a:solidFill>
            <a:schemeClr val="tx2"/>
          </a:solidFill>
          <a:latin typeface="+mj-lt"/>
          <a:ea typeface="+mj-ea"/>
          <a:cs typeface="+mj-cs"/>
        </a:defRPr>
      </a:lvl1pPr>
      <a:lvl2pPr algn="ctr" defTabSz="2821781" rtl="0" eaLnBrk="0" fontAlgn="base" hangingPunct="0">
        <a:spcBef>
          <a:spcPct val="0"/>
        </a:spcBef>
        <a:spcAft>
          <a:spcPct val="0"/>
        </a:spcAft>
        <a:defRPr sz="13650">
          <a:solidFill>
            <a:schemeClr val="tx2"/>
          </a:solidFill>
          <a:latin typeface="Arial" pitchFamily="34" charset="0"/>
        </a:defRPr>
      </a:lvl2pPr>
      <a:lvl3pPr algn="ctr" defTabSz="2821781" rtl="0" eaLnBrk="0" fontAlgn="base" hangingPunct="0">
        <a:spcBef>
          <a:spcPct val="0"/>
        </a:spcBef>
        <a:spcAft>
          <a:spcPct val="0"/>
        </a:spcAft>
        <a:defRPr sz="13650">
          <a:solidFill>
            <a:schemeClr val="tx2"/>
          </a:solidFill>
          <a:latin typeface="Arial" pitchFamily="34" charset="0"/>
        </a:defRPr>
      </a:lvl3pPr>
      <a:lvl4pPr algn="ctr" defTabSz="2821781" rtl="0" eaLnBrk="0" fontAlgn="base" hangingPunct="0">
        <a:spcBef>
          <a:spcPct val="0"/>
        </a:spcBef>
        <a:spcAft>
          <a:spcPct val="0"/>
        </a:spcAft>
        <a:defRPr sz="13650">
          <a:solidFill>
            <a:schemeClr val="tx2"/>
          </a:solidFill>
          <a:latin typeface="Arial" pitchFamily="34" charset="0"/>
        </a:defRPr>
      </a:lvl4pPr>
      <a:lvl5pPr algn="ctr" defTabSz="2821781" rtl="0" eaLnBrk="0" fontAlgn="base" hangingPunct="0">
        <a:spcBef>
          <a:spcPct val="0"/>
        </a:spcBef>
        <a:spcAft>
          <a:spcPct val="0"/>
        </a:spcAft>
        <a:defRPr sz="13650">
          <a:solidFill>
            <a:schemeClr val="tx2"/>
          </a:solidFill>
          <a:latin typeface="Arial" pitchFamily="34" charset="0"/>
        </a:defRPr>
      </a:lvl5pPr>
      <a:lvl6pPr marL="342900" algn="ctr" defTabSz="2821781" rtl="0" fontAlgn="base">
        <a:spcBef>
          <a:spcPct val="0"/>
        </a:spcBef>
        <a:spcAft>
          <a:spcPct val="0"/>
        </a:spcAft>
        <a:defRPr sz="13650">
          <a:solidFill>
            <a:schemeClr val="tx2"/>
          </a:solidFill>
          <a:latin typeface="Arial" pitchFamily="34" charset="0"/>
        </a:defRPr>
      </a:lvl6pPr>
      <a:lvl7pPr marL="685800" algn="ctr" defTabSz="2821781" rtl="0" fontAlgn="base">
        <a:spcBef>
          <a:spcPct val="0"/>
        </a:spcBef>
        <a:spcAft>
          <a:spcPct val="0"/>
        </a:spcAft>
        <a:defRPr sz="13650">
          <a:solidFill>
            <a:schemeClr val="tx2"/>
          </a:solidFill>
          <a:latin typeface="Arial" pitchFamily="34" charset="0"/>
        </a:defRPr>
      </a:lvl7pPr>
      <a:lvl8pPr marL="1028700" algn="ctr" defTabSz="2821781" rtl="0" fontAlgn="base">
        <a:spcBef>
          <a:spcPct val="0"/>
        </a:spcBef>
        <a:spcAft>
          <a:spcPct val="0"/>
        </a:spcAft>
        <a:defRPr sz="13650">
          <a:solidFill>
            <a:schemeClr val="tx2"/>
          </a:solidFill>
          <a:latin typeface="Arial" pitchFamily="34" charset="0"/>
        </a:defRPr>
      </a:lvl8pPr>
      <a:lvl9pPr marL="1371600" algn="ctr" defTabSz="2821781" rtl="0" fontAlgn="base">
        <a:spcBef>
          <a:spcPct val="0"/>
        </a:spcBef>
        <a:spcAft>
          <a:spcPct val="0"/>
        </a:spcAft>
        <a:defRPr sz="13650">
          <a:solidFill>
            <a:schemeClr val="tx2"/>
          </a:solidFill>
          <a:latin typeface="Arial" pitchFamily="34" charset="0"/>
        </a:defRPr>
      </a:lvl9pPr>
    </p:titleStyle>
    <p:bodyStyle>
      <a:defPPr>
        <a:defRPr kern="1200" smtId="4294967295"/>
      </a:defPPr>
      <a:lvl1pPr marL="1057275" indent="-1057275" algn="l" defTabSz="2821781" rtl="0" eaLnBrk="0" fontAlgn="base" hangingPunct="0">
        <a:spcBef>
          <a:spcPct val="20000"/>
        </a:spcBef>
        <a:spcAft>
          <a:spcPct val="0"/>
        </a:spcAft>
        <a:buChar char="•"/>
        <a:defRPr sz="9900">
          <a:solidFill>
            <a:schemeClr val="tx1"/>
          </a:solidFill>
          <a:latin typeface="+mn-lt"/>
          <a:ea typeface="+mn-ea"/>
          <a:cs typeface="+mn-cs"/>
        </a:defRPr>
      </a:lvl1pPr>
      <a:lvl2pPr marL="2293144" indent="-882254" algn="l" defTabSz="2821781" rtl="0" eaLnBrk="0" fontAlgn="base" hangingPunct="0">
        <a:spcBef>
          <a:spcPct val="20000"/>
        </a:spcBef>
        <a:spcAft>
          <a:spcPct val="0"/>
        </a:spcAft>
        <a:buChar char="–"/>
        <a:defRPr sz="8625">
          <a:solidFill>
            <a:schemeClr val="tx1"/>
          </a:solidFill>
          <a:latin typeface="+mn-lt"/>
        </a:defRPr>
      </a:lvl2pPr>
      <a:lvl3pPr marL="3526631" indent="-704850" algn="l" defTabSz="2821781" rtl="0" eaLnBrk="0" fontAlgn="base" hangingPunct="0">
        <a:spcBef>
          <a:spcPct val="20000"/>
        </a:spcBef>
        <a:spcAft>
          <a:spcPct val="0"/>
        </a:spcAft>
        <a:buChar char="•"/>
        <a:defRPr sz="7425">
          <a:solidFill>
            <a:schemeClr val="tx1"/>
          </a:solidFill>
          <a:latin typeface="+mn-lt"/>
        </a:defRPr>
      </a:lvl3pPr>
      <a:lvl4pPr marL="4937522" indent="-704850" algn="l" defTabSz="2821781" rtl="0" eaLnBrk="0" fontAlgn="base" hangingPunct="0">
        <a:spcBef>
          <a:spcPct val="20000"/>
        </a:spcBef>
        <a:spcAft>
          <a:spcPct val="0"/>
        </a:spcAft>
        <a:buChar char="–"/>
        <a:defRPr sz="6150">
          <a:solidFill>
            <a:schemeClr val="tx1"/>
          </a:solidFill>
          <a:latin typeface="+mn-lt"/>
        </a:defRPr>
      </a:lvl4pPr>
      <a:lvl5pPr marL="6349604" indent="-706041" algn="l" defTabSz="2821781" rtl="0" eaLnBrk="0" fontAlgn="base" hangingPunct="0">
        <a:spcBef>
          <a:spcPct val="20000"/>
        </a:spcBef>
        <a:spcAft>
          <a:spcPct val="0"/>
        </a:spcAft>
        <a:buChar char="»"/>
        <a:defRPr sz="6150">
          <a:solidFill>
            <a:schemeClr val="tx1"/>
          </a:solidFill>
          <a:latin typeface="+mn-lt"/>
        </a:defRPr>
      </a:lvl5pPr>
      <a:lvl6pPr marL="6692504" indent="-706041" algn="l" defTabSz="2821781" rtl="0" fontAlgn="base">
        <a:spcBef>
          <a:spcPct val="20000"/>
        </a:spcBef>
        <a:spcAft>
          <a:spcPct val="0"/>
        </a:spcAft>
        <a:buChar char="»"/>
        <a:defRPr sz="6150">
          <a:solidFill>
            <a:schemeClr val="tx1"/>
          </a:solidFill>
          <a:latin typeface="+mn-lt"/>
        </a:defRPr>
      </a:lvl6pPr>
      <a:lvl7pPr marL="7035404" indent="-706041" algn="l" defTabSz="2821781" rtl="0" fontAlgn="base">
        <a:spcBef>
          <a:spcPct val="20000"/>
        </a:spcBef>
        <a:spcAft>
          <a:spcPct val="0"/>
        </a:spcAft>
        <a:buChar char="»"/>
        <a:defRPr sz="6150">
          <a:solidFill>
            <a:schemeClr val="tx1"/>
          </a:solidFill>
          <a:latin typeface="+mn-lt"/>
        </a:defRPr>
      </a:lvl7pPr>
      <a:lvl8pPr marL="7378304" indent="-706041" algn="l" defTabSz="2821781" rtl="0" fontAlgn="base">
        <a:spcBef>
          <a:spcPct val="20000"/>
        </a:spcBef>
        <a:spcAft>
          <a:spcPct val="0"/>
        </a:spcAft>
        <a:buChar char="»"/>
        <a:defRPr sz="6150">
          <a:solidFill>
            <a:schemeClr val="tx1"/>
          </a:solidFill>
          <a:latin typeface="+mn-lt"/>
        </a:defRPr>
      </a:lvl8pPr>
      <a:lvl9pPr marL="7721204" indent="-706041" algn="l" defTabSz="2821781" rtl="0" fontAlgn="base">
        <a:spcBef>
          <a:spcPct val="20000"/>
        </a:spcBef>
        <a:spcAft>
          <a:spcPct val="0"/>
        </a:spcAft>
        <a:buChar char="»"/>
        <a:defRPr sz="615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gradFill>
          <a:gsLst>
            <a:gs pos="0">
              <a:schemeClr val="bg1"/>
            </a:gs>
            <a:gs pos="100000">
              <a:schemeClr val="bg1">
                <a:lumMod val="85000"/>
                <a:alpha val="95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sz="quarter"/>
          </p:nvPr>
        </p:nvSpPr>
        <p:spPr>
          <a:xfrm>
            <a:off x="514350" y="473192"/>
            <a:ext cx="31889700" cy="7375407"/>
          </a:xfrm>
          <a:prstGeom prst="roundRect">
            <a:avLst>
              <a:gd name="adj" fmla="val 6990"/>
            </a:avLst>
          </a:prstGeom>
          <a:solidFill>
            <a:schemeClr val="tx1"/>
          </a:solidFill>
          <a:ln>
            <a:noFill/>
            <a:miter lim="800000"/>
          </a:ln>
        </p:spPr>
        <p:txBody>
          <a:bodyPr/>
          <a:lstStyle>
            <a:defPPr>
              <a:defRPr kern="1200" smtId="4294967295"/>
            </a:defPPr>
          </a:lstStyle>
          <a:p>
            <a:pPr eaLnBrk="1" hangingPunct="1"/>
            <a:endParaRPr lang="en-US" sz="3000" i="1" dirty="0">
              <a:noFill/>
            </a:endParaRPr>
          </a:p>
        </p:txBody>
      </p:sp>
      <p:sp>
        <p:nvSpPr>
          <p:cNvPr id="17" name="Text Placeholder 5">
            <a:extLst>
              <a:ext uri="{FF2B5EF4-FFF2-40B4-BE49-F238E27FC236}">
                <a16:creationId xmlns:a16="http://schemas.microsoft.com/office/drawing/2014/main" id="{B2C25681-95AF-45D0-852E-DC3E00E2FDFE}"/>
              </a:ext>
            </a:extLst>
          </p:cNvPr>
          <p:cNvSpPr txBox="1"/>
          <p:nvPr/>
        </p:nvSpPr>
        <p:spPr>
          <a:xfrm>
            <a:off x="2743200" y="1032131"/>
            <a:ext cx="27432000" cy="2203080"/>
          </a:xfrm>
          <a:prstGeom prst="rect">
            <a:avLst/>
          </a:prstGeom>
        </p:spPr>
        <p:txBody>
          <a:bodyPr lIns="0" tIns="0" rIns="0" bIns="0">
            <a:noAutofit/>
          </a:bodyPr>
          <a:lstStyle>
            <a:defPPr>
              <a:defRPr lang="en-US"/>
            </a:defPPr>
            <a:lvl1pPr marL="0" algn="l" defTabSz="3756396" rtl="0" eaLnBrk="1" latinLnBrk="0" hangingPunct="1">
              <a:defRPr sz="7400" kern="1200">
                <a:solidFill>
                  <a:schemeClr val="tx1"/>
                </a:solidFill>
                <a:latin typeface="+mn-lt"/>
                <a:ea typeface="+mn-ea"/>
                <a:cs typeface="+mn-cs"/>
              </a:defRPr>
            </a:lvl1pPr>
            <a:lvl2pPr marL="1878198" algn="l" defTabSz="3756396" rtl="0" eaLnBrk="1" latinLnBrk="0" hangingPunct="1">
              <a:defRPr sz="7400" kern="1200">
                <a:solidFill>
                  <a:schemeClr val="tx1"/>
                </a:solidFill>
                <a:latin typeface="+mn-lt"/>
                <a:ea typeface="+mn-ea"/>
                <a:cs typeface="+mn-cs"/>
              </a:defRPr>
            </a:lvl2pPr>
            <a:lvl3pPr marL="3756396" algn="l" defTabSz="3756396" rtl="0" eaLnBrk="1" latinLnBrk="0" hangingPunct="1">
              <a:defRPr sz="7400" kern="1200">
                <a:solidFill>
                  <a:schemeClr val="tx1"/>
                </a:solidFill>
                <a:latin typeface="+mn-lt"/>
                <a:ea typeface="+mn-ea"/>
                <a:cs typeface="+mn-cs"/>
              </a:defRPr>
            </a:lvl3pPr>
            <a:lvl4pPr marL="5634594" algn="l" defTabSz="3756396" rtl="0" eaLnBrk="1" latinLnBrk="0" hangingPunct="1">
              <a:defRPr sz="7400" kern="1200">
                <a:solidFill>
                  <a:schemeClr val="tx1"/>
                </a:solidFill>
                <a:latin typeface="+mn-lt"/>
                <a:ea typeface="+mn-ea"/>
                <a:cs typeface="+mn-cs"/>
              </a:defRPr>
            </a:lvl4pPr>
            <a:lvl5pPr marL="7512797" algn="l" defTabSz="3756396" rtl="0" eaLnBrk="1" latinLnBrk="0" hangingPunct="1">
              <a:defRPr sz="7400" kern="1200">
                <a:solidFill>
                  <a:schemeClr val="tx1"/>
                </a:solidFill>
                <a:latin typeface="+mn-lt"/>
                <a:ea typeface="+mn-ea"/>
                <a:cs typeface="+mn-cs"/>
              </a:defRPr>
            </a:lvl5pPr>
            <a:lvl6pPr marL="9390995" algn="l" defTabSz="3756396" rtl="0" eaLnBrk="1" latinLnBrk="0" hangingPunct="1">
              <a:defRPr sz="7400" kern="1200">
                <a:solidFill>
                  <a:schemeClr val="tx1"/>
                </a:solidFill>
                <a:latin typeface="+mn-lt"/>
                <a:ea typeface="+mn-ea"/>
                <a:cs typeface="+mn-cs"/>
              </a:defRPr>
            </a:lvl6pPr>
            <a:lvl7pPr marL="11269197" algn="l" defTabSz="3756396" rtl="0" eaLnBrk="1" latinLnBrk="0" hangingPunct="1">
              <a:defRPr sz="7400" kern="1200">
                <a:solidFill>
                  <a:schemeClr val="tx1"/>
                </a:solidFill>
                <a:latin typeface="+mn-lt"/>
                <a:ea typeface="+mn-ea"/>
                <a:cs typeface="+mn-cs"/>
              </a:defRPr>
            </a:lvl7pPr>
            <a:lvl8pPr marL="13147394" algn="l" defTabSz="3756396" rtl="0" eaLnBrk="1" latinLnBrk="0" hangingPunct="1">
              <a:defRPr sz="7400" kern="1200">
                <a:solidFill>
                  <a:schemeClr val="tx1"/>
                </a:solidFill>
                <a:latin typeface="+mn-lt"/>
                <a:ea typeface="+mn-ea"/>
                <a:cs typeface="+mn-cs"/>
              </a:defRPr>
            </a:lvl8pPr>
            <a:lvl9pPr marL="15025593" algn="l" defTabSz="3756396" rtl="0" eaLnBrk="1" latinLnBrk="0" hangingPunct="1">
              <a:defRPr sz="7400" kern="1200">
                <a:solidFill>
                  <a:schemeClr val="tx1"/>
                </a:solidFill>
                <a:latin typeface="+mn-lt"/>
                <a:ea typeface="+mn-ea"/>
                <a:cs typeface="+mn-cs"/>
              </a:defRPr>
            </a:lvl9pPr>
          </a:lstStyle>
          <a:p>
            <a:pPr algn="ctr" defTabSz="2820815">
              <a:spcBef>
                <a:spcPct val="20000"/>
              </a:spcBef>
              <a:defRPr/>
            </a:pPr>
            <a:r>
              <a:rPr lang="cs-CZ" sz="6400" dirty="0">
                <a:solidFill>
                  <a:schemeClr val="bg1"/>
                </a:solidFill>
                <a:latin typeface="Nunito" panose="00000500000000000000" pitchFamily="2" charset="0"/>
              </a:rPr>
              <a:t>Získávání a výběr zaměstnanců ve společnosti Tesco </a:t>
            </a:r>
            <a:r>
              <a:rPr lang="cs-CZ" sz="6400" dirty="0" err="1">
                <a:solidFill>
                  <a:schemeClr val="bg1"/>
                </a:solidFill>
                <a:latin typeface="Nunito" panose="00000500000000000000" pitchFamily="2" charset="0"/>
              </a:rPr>
              <a:t>Stores</a:t>
            </a:r>
            <a:r>
              <a:rPr lang="cs-CZ" sz="6400" dirty="0">
                <a:solidFill>
                  <a:schemeClr val="bg1"/>
                </a:solidFill>
                <a:latin typeface="Nunito" panose="00000500000000000000" pitchFamily="2" charset="0"/>
              </a:rPr>
              <a:t> ČR a.s.</a:t>
            </a:r>
            <a:endParaRPr lang="en-US" sz="6400" dirty="0">
              <a:solidFill>
                <a:schemeClr val="bg1"/>
              </a:solidFill>
              <a:latin typeface="Nunito" panose="00000500000000000000" pitchFamily="2" charset="0"/>
            </a:endParaRPr>
          </a:p>
        </p:txBody>
      </p:sp>
      <p:sp>
        <p:nvSpPr>
          <p:cNvPr id="18" name="Text Placeholder 5">
            <a:extLst>
              <a:ext uri="{FF2B5EF4-FFF2-40B4-BE49-F238E27FC236}">
                <a16:creationId xmlns:a16="http://schemas.microsoft.com/office/drawing/2014/main" id="{EF872E11-D0DF-4446-BE76-A398B88E9B44}"/>
              </a:ext>
            </a:extLst>
          </p:cNvPr>
          <p:cNvSpPr txBox="1"/>
          <p:nvPr/>
        </p:nvSpPr>
        <p:spPr>
          <a:xfrm>
            <a:off x="9118489" y="2099490"/>
            <a:ext cx="15494111" cy="5421933"/>
          </a:xfrm>
          <a:prstGeom prst="rect">
            <a:avLst/>
          </a:prstGeom>
        </p:spPr>
        <p:txBody>
          <a:bodyPr wrap="square" lIns="0" tIns="0" rIns="0" bIns="0">
            <a:spAutoFit/>
          </a:bodyPr>
          <a:lstStyle>
            <a:defPPr>
              <a:defRPr lang="en-US"/>
            </a:defPPr>
            <a:lvl1pPr marL="0" algn="l" defTabSz="3756396" rtl="0" eaLnBrk="1" latinLnBrk="0" hangingPunct="1">
              <a:defRPr sz="7400" kern="1200">
                <a:solidFill>
                  <a:schemeClr val="tx1"/>
                </a:solidFill>
                <a:latin typeface="+mn-lt"/>
                <a:ea typeface="+mn-ea"/>
                <a:cs typeface="+mn-cs"/>
              </a:defRPr>
            </a:lvl1pPr>
            <a:lvl2pPr marL="1878198" algn="l" defTabSz="3756396" rtl="0" eaLnBrk="1" latinLnBrk="0" hangingPunct="1">
              <a:defRPr sz="7400" kern="1200">
                <a:solidFill>
                  <a:schemeClr val="tx1"/>
                </a:solidFill>
                <a:latin typeface="+mn-lt"/>
                <a:ea typeface="+mn-ea"/>
                <a:cs typeface="+mn-cs"/>
              </a:defRPr>
            </a:lvl2pPr>
            <a:lvl3pPr marL="3756396" algn="l" defTabSz="3756396" rtl="0" eaLnBrk="1" latinLnBrk="0" hangingPunct="1">
              <a:defRPr sz="7400" kern="1200">
                <a:solidFill>
                  <a:schemeClr val="tx1"/>
                </a:solidFill>
                <a:latin typeface="+mn-lt"/>
                <a:ea typeface="+mn-ea"/>
                <a:cs typeface="+mn-cs"/>
              </a:defRPr>
            </a:lvl3pPr>
            <a:lvl4pPr marL="5634594" algn="l" defTabSz="3756396" rtl="0" eaLnBrk="1" latinLnBrk="0" hangingPunct="1">
              <a:defRPr sz="7400" kern="1200">
                <a:solidFill>
                  <a:schemeClr val="tx1"/>
                </a:solidFill>
                <a:latin typeface="+mn-lt"/>
                <a:ea typeface="+mn-ea"/>
                <a:cs typeface="+mn-cs"/>
              </a:defRPr>
            </a:lvl4pPr>
            <a:lvl5pPr marL="7512797" algn="l" defTabSz="3756396" rtl="0" eaLnBrk="1" latinLnBrk="0" hangingPunct="1">
              <a:defRPr sz="7400" kern="1200">
                <a:solidFill>
                  <a:schemeClr val="tx1"/>
                </a:solidFill>
                <a:latin typeface="+mn-lt"/>
                <a:ea typeface="+mn-ea"/>
                <a:cs typeface="+mn-cs"/>
              </a:defRPr>
            </a:lvl5pPr>
            <a:lvl6pPr marL="9390995" algn="l" defTabSz="3756396" rtl="0" eaLnBrk="1" latinLnBrk="0" hangingPunct="1">
              <a:defRPr sz="7400" kern="1200">
                <a:solidFill>
                  <a:schemeClr val="tx1"/>
                </a:solidFill>
                <a:latin typeface="+mn-lt"/>
                <a:ea typeface="+mn-ea"/>
                <a:cs typeface="+mn-cs"/>
              </a:defRPr>
            </a:lvl6pPr>
            <a:lvl7pPr marL="11269197" algn="l" defTabSz="3756396" rtl="0" eaLnBrk="1" latinLnBrk="0" hangingPunct="1">
              <a:defRPr sz="7400" kern="1200">
                <a:solidFill>
                  <a:schemeClr val="tx1"/>
                </a:solidFill>
                <a:latin typeface="+mn-lt"/>
                <a:ea typeface="+mn-ea"/>
                <a:cs typeface="+mn-cs"/>
              </a:defRPr>
            </a:lvl7pPr>
            <a:lvl8pPr marL="13147394" algn="l" defTabSz="3756396" rtl="0" eaLnBrk="1" latinLnBrk="0" hangingPunct="1">
              <a:defRPr sz="7400" kern="1200">
                <a:solidFill>
                  <a:schemeClr val="tx1"/>
                </a:solidFill>
                <a:latin typeface="+mn-lt"/>
                <a:ea typeface="+mn-ea"/>
                <a:cs typeface="+mn-cs"/>
              </a:defRPr>
            </a:lvl8pPr>
            <a:lvl9pPr marL="15025593" algn="l" defTabSz="3756396" rtl="0" eaLnBrk="1" latinLnBrk="0" hangingPunct="1">
              <a:defRPr sz="7400" kern="1200">
                <a:solidFill>
                  <a:schemeClr val="tx1"/>
                </a:solidFill>
                <a:latin typeface="+mn-lt"/>
                <a:ea typeface="+mn-ea"/>
                <a:cs typeface="+mn-cs"/>
              </a:defRPr>
            </a:lvl9pPr>
          </a:lstStyle>
          <a:p>
            <a:pPr>
              <a:lnSpc>
                <a:spcPct val="150000"/>
              </a:lnSpc>
              <a:defRPr/>
            </a:pPr>
            <a:r>
              <a:rPr lang="cs-CZ" sz="4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Jakub Šaroun</a:t>
            </a:r>
          </a:p>
          <a:p>
            <a:pPr>
              <a:lnSpc>
                <a:spcPct val="150000"/>
              </a:lnSpc>
              <a:defRPr/>
            </a:pPr>
            <a:r>
              <a:rPr lang="cs-CZ" sz="4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Řízení a ekonomika průmyslového podniku</a:t>
            </a:r>
          </a:p>
          <a:p>
            <a:pPr>
              <a:lnSpc>
                <a:spcPct val="150000"/>
              </a:lnSpc>
              <a:defRPr/>
            </a:pPr>
            <a:r>
              <a:rPr lang="cs-CZ" sz="4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MÚVS ČVUT v Praze, oddělení manažerských studií</a:t>
            </a:r>
          </a:p>
          <a:p>
            <a:pPr>
              <a:lnSpc>
                <a:spcPct val="150000"/>
              </a:lnSpc>
              <a:defRPr/>
            </a:pPr>
            <a:r>
              <a:rPr lang="cs-CZ" sz="4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Vedoucí práce: Ing. Martin Šikýř, Ph.D.             </a:t>
            </a:r>
          </a:p>
          <a:p>
            <a:pPr>
              <a:lnSpc>
                <a:spcPct val="150000"/>
              </a:lnSpc>
              <a:defRPr/>
            </a:pPr>
            <a:r>
              <a:rPr lang="cs-CZ" sz="4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Akademický rok: 2020/2021</a:t>
            </a:r>
            <a:endParaRPr lang="en-US" sz="4800" b="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55" name="Rectangle 167"/>
          <p:cNvSpPr>
            <a:spLocks noChangeArrowheads="1"/>
          </p:cNvSpPr>
          <p:nvPr/>
        </p:nvSpPr>
        <p:spPr bwMode="auto">
          <a:xfrm>
            <a:off x="869840" y="8369648"/>
            <a:ext cx="15055959" cy="914400"/>
          </a:xfrm>
          <a:prstGeom prst="roundRect">
            <a:avLst/>
          </a:prstGeom>
          <a:solidFill>
            <a:schemeClr val="tx1">
              <a:lumMod val="65000"/>
              <a:lumOff val="35000"/>
            </a:schemeClr>
          </a:solidFill>
          <a:ln w="9525">
            <a:noFill/>
            <a:miter lim="800000"/>
          </a:ln>
        </p:spPr>
        <p:txBody>
          <a:bodyPr wrap="none" lIns="102870" tIns="51435" rIns="102870" bIns="51435" anchor="ctr"/>
          <a:lstStyle>
            <a:defPPr>
              <a:defRPr kern="1200" smtId="4294967295"/>
            </a:defPPr>
          </a:lstStyle>
          <a:p>
            <a:pPr defTabSz="2821781"/>
            <a:r>
              <a:rPr lang="cs-CZ" sz="4800" dirty="0">
                <a:solidFill>
                  <a:schemeClr val="bg1"/>
                </a:solidFill>
                <a:latin typeface="Nunito" panose="00000500000000000000" pitchFamily="2" charset="0"/>
              </a:rPr>
              <a:t>Abstrakt</a:t>
            </a:r>
            <a:endParaRPr lang="en-US" sz="4800" dirty="0">
              <a:solidFill>
                <a:schemeClr val="bg1"/>
              </a:solidFill>
              <a:latin typeface="Nunito" panose="00000500000000000000" pitchFamily="2" charset="0"/>
            </a:endParaRPr>
          </a:p>
        </p:txBody>
      </p:sp>
      <p:sp>
        <p:nvSpPr>
          <p:cNvPr id="20" name="Rectangle 167">
            <a:extLst>
              <a:ext uri="{FF2B5EF4-FFF2-40B4-BE49-F238E27FC236}">
                <a16:creationId xmlns:a16="http://schemas.microsoft.com/office/drawing/2014/main" id="{F8160BCC-36FC-4419-BD0D-F8E0CD69D3FC}"/>
              </a:ext>
            </a:extLst>
          </p:cNvPr>
          <p:cNvSpPr>
            <a:spLocks noChangeArrowheads="1"/>
          </p:cNvSpPr>
          <p:nvPr/>
        </p:nvSpPr>
        <p:spPr bwMode="auto">
          <a:xfrm>
            <a:off x="17068800" y="8369648"/>
            <a:ext cx="15055959" cy="914400"/>
          </a:xfrm>
          <a:prstGeom prst="roundRect">
            <a:avLst/>
          </a:prstGeom>
          <a:solidFill>
            <a:schemeClr val="tx1">
              <a:lumMod val="65000"/>
              <a:lumOff val="35000"/>
            </a:schemeClr>
          </a:solidFill>
          <a:ln w="9525">
            <a:noFill/>
            <a:miter lim="800000"/>
          </a:ln>
        </p:spPr>
        <p:txBody>
          <a:bodyPr wrap="none" lIns="102870" tIns="51435" rIns="102870" bIns="51435" anchor="ctr"/>
          <a:lstStyle>
            <a:defPPr>
              <a:defRPr kern="1200" smtId="4294967295"/>
            </a:defPPr>
          </a:lstStyle>
          <a:p>
            <a:pPr defTabSz="2821781"/>
            <a:r>
              <a:rPr lang="cs-CZ" sz="4800" dirty="0" err="1">
                <a:solidFill>
                  <a:schemeClr val="bg1"/>
                </a:solidFill>
                <a:latin typeface="Nunito" panose="00000500000000000000" pitchFamily="2" charset="0"/>
              </a:rPr>
              <a:t>Abstract</a:t>
            </a:r>
            <a:endParaRPr lang="en-US" sz="4800" dirty="0">
              <a:solidFill>
                <a:schemeClr val="bg1"/>
              </a:solidFill>
              <a:latin typeface="Nunito" panose="00000500000000000000" pitchFamily="2" charset="0"/>
            </a:endParaRPr>
          </a:p>
        </p:txBody>
      </p:sp>
      <p:sp>
        <p:nvSpPr>
          <p:cNvPr id="27" name="Rectangle 167">
            <a:extLst>
              <a:ext uri="{FF2B5EF4-FFF2-40B4-BE49-F238E27FC236}">
                <a16:creationId xmlns:a16="http://schemas.microsoft.com/office/drawing/2014/main" id="{9E369C6D-A264-4B89-931F-14FD6655F2D2}"/>
              </a:ext>
            </a:extLst>
          </p:cNvPr>
          <p:cNvSpPr>
            <a:spLocks noChangeArrowheads="1"/>
          </p:cNvSpPr>
          <p:nvPr/>
        </p:nvSpPr>
        <p:spPr bwMode="auto">
          <a:xfrm>
            <a:off x="770282" y="20593841"/>
            <a:ext cx="15055959" cy="914400"/>
          </a:xfrm>
          <a:prstGeom prst="roundRect">
            <a:avLst/>
          </a:prstGeom>
          <a:solidFill>
            <a:schemeClr val="tx1">
              <a:lumMod val="65000"/>
              <a:lumOff val="35000"/>
            </a:schemeClr>
          </a:solidFill>
          <a:ln w="9525">
            <a:noFill/>
            <a:miter lim="800000"/>
          </a:ln>
        </p:spPr>
        <p:txBody>
          <a:bodyPr wrap="none" lIns="102870" tIns="51435" rIns="102870" bIns="51435" anchor="ctr"/>
          <a:lstStyle>
            <a:defPPr>
              <a:defRPr kern="1200" smtId="4294967295"/>
            </a:defPPr>
          </a:lstStyle>
          <a:p>
            <a:pPr defTabSz="2821781"/>
            <a:r>
              <a:rPr lang="cs-CZ" sz="4800" dirty="0">
                <a:solidFill>
                  <a:schemeClr val="bg1"/>
                </a:solidFill>
                <a:latin typeface="Nunito" panose="00000500000000000000" pitchFamily="2" charset="0"/>
              </a:rPr>
              <a:t>Cíl práce</a:t>
            </a:r>
            <a:endParaRPr lang="en-US" sz="4800" dirty="0">
              <a:solidFill>
                <a:schemeClr val="bg1"/>
              </a:solidFill>
              <a:latin typeface="Nunito" panose="00000500000000000000" pitchFamily="2" charset="0"/>
            </a:endParaRPr>
          </a:p>
        </p:txBody>
      </p:sp>
      <p:sp>
        <p:nvSpPr>
          <p:cNvPr id="21" name="Rectangle 167">
            <a:extLst>
              <a:ext uri="{FF2B5EF4-FFF2-40B4-BE49-F238E27FC236}">
                <a16:creationId xmlns:a16="http://schemas.microsoft.com/office/drawing/2014/main" id="{101B52F1-D8CA-4741-B86D-98C03F645847}"/>
              </a:ext>
            </a:extLst>
          </p:cNvPr>
          <p:cNvSpPr>
            <a:spLocks noChangeArrowheads="1"/>
          </p:cNvSpPr>
          <p:nvPr/>
        </p:nvSpPr>
        <p:spPr bwMode="auto">
          <a:xfrm>
            <a:off x="16865544" y="20593841"/>
            <a:ext cx="15055959" cy="914400"/>
          </a:xfrm>
          <a:prstGeom prst="roundRect">
            <a:avLst/>
          </a:prstGeom>
          <a:solidFill>
            <a:schemeClr val="tx1">
              <a:lumMod val="65000"/>
              <a:lumOff val="35000"/>
            </a:schemeClr>
          </a:solidFill>
          <a:ln w="9525">
            <a:noFill/>
            <a:miter lim="800000"/>
          </a:ln>
        </p:spPr>
        <p:txBody>
          <a:bodyPr wrap="none" lIns="102870" tIns="51435" rIns="102870" bIns="51435" anchor="ctr"/>
          <a:lstStyle>
            <a:defPPr>
              <a:defRPr kern="1200" smtId="4294967295"/>
            </a:defPPr>
          </a:lstStyle>
          <a:p>
            <a:pPr defTabSz="2821781"/>
            <a:r>
              <a:rPr lang="cs-CZ" sz="4800" dirty="0">
                <a:solidFill>
                  <a:schemeClr val="bg1"/>
                </a:solidFill>
                <a:latin typeface="Nunito" panose="00000500000000000000" pitchFamily="2" charset="0"/>
              </a:rPr>
              <a:t>Graf</a:t>
            </a:r>
            <a:endParaRPr lang="en-US" sz="4800" dirty="0">
              <a:solidFill>
                <a:schemeClr val="bg1"/>
              </a:solidFill>
              <a:latin typeface="Nunito" panose="00000500000000000000" pitchFamily="2" charset="0"/>
            </a:endParaRPr>
          </a:p>
        </p:txBody>
      </p:sp>
      <p:sp>
        <p:nvSpPr>
          <p:cNvPr id="32" name="Rectangle 167">
            <a:extLst>
              <a:ext uri="{FF2B5EF4-FFF2-40B4-BE49-F238E27FC236}">
                <a16:creationId xmlns:a16="http://schemas.microsoft.com/office/drawing/2014/main" id="{8A36DE9E-ADA7-4B49-A36B-D777D03B40F4}"/>
              </a:ext>
            </a:extLst>
          </p:cNvPr>
          <p:cNvSpPr>
            <a:spLocks noChangeArrowheads="1"/>
          </p:cNvSpPr>
          <p:nvPr/>
        </p:nvSpPr>
        <p:spPr bwMode="auto">
          <a:xfrm>
            <a:off x="16977363" y="31810767"/>
            <a:ext cx="15055959" cy="914400"/>
          </a:xfrm>
          <a:prstGeom prst="roundRect">
            <a:avLst/>
          </a:prstGeom>
          <a:solidFill>
            <a:schemeClr val="tx1">
              <a:lumMod val="65000"/>
              <a:lumOff val="35000"/>
            </a:schemeClr>
          </a:solidFill>
          <a:ln w="9525">
            <a:noFill/>
            <a:miter lim="800000"/>
          </a:ln>
        </p:spPr>
        <p:txBody>
          <a:bodyPr wrap="none" lIns="102870" tIns="51435" rIns="102870" bIns="51435" anchor="ctr"/>
          <a:lstStyle>
            <a:defPPr>
              <a:defRPr kern="1200" smtId="4294967295"/>
            </a:defPPr>
          </a:lstStyle>
          <a:p>
            <a:pPr defTabSz="2821781"/>
            <a:r>
              <a:rPr lang="cs-CZ" sz="4800" dirty="0">
                <a:solidFill>
                  <a:schemeClr val="bg1"/>
                </a:solidFill>
                <a:latin typeface="Nunito" panose="00000500000000000000" pitchFamily="2" charset="0"/>
              </a:rPr>
              <a:t>Literatura</a:t>
            </a:r>
            <a:endParaRPr lang="en-US" sz="4800" dirty="0">
              <a:solidFill>
                <a:schemeClr val="bg1"/>
              </a:solidFill>
              <a:latin typeface="Nunito" panose="00000500000000000000" pitchFamily="2" charset="0"/>
            </a:endParaRPr>
          </a:p>
        </p:txBody>
      </p:sp>
      <p:sp>
        <p:nvSpPr>
          <p:cNvPr id="33" name="TextBox 19">
            <a:extLst>
              <a:ext uri="{FF2B5EF4-FFF2-40B4-BE49-F238E27FC236}">
                <a16:creationId xmlns:a16="http://schemas.microsoft.com/office/drawing/2014/main" id="{AD61A419-7763-464E-BEFD-5783756FD735}"/>
              </a:ext>
            </a:extLst>
          </p:cNvPr>
          <p:cNvSpPr txBox="1">
            <a:spLocks noChangeArrowheads="1"/>
          </p:cNvSpPr>
          <p:nvPr/>
        </p:nvSpPr>
        <p:spPr bwMode="auto">
          <a:xfrm>
            <a:off x="17107399" y="33591960"/>
            <a:ext cx="15055959" cy="985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defPPr>
              <a:defRPr kern="1200" smtId="4294967295"/>
            </a:defPPr>
            <a:lvl1pPr eaLnBrk="0" hangingPunct="0">
              <a:defRPr sz="2000">
                <a:solidFill>
                  <a:schemeClr val="tx1"/>
                </a:solidFill>
                <a:latin typeface="Arial"/>
                <a:ea typeface="ＭＳ Ｐゴシック" pitchFamily="-106" charset="-128"/>
              </a:defRPr>
            </a:lvl1pPr>
            <a:lvl2pPr eaLnBrk="0" hangingPunct="0">
              <a:defRPr sz="2000">
                <a:solidFill>
                  <a:schemeClr val="tx1"/>
                </a:solidFill>
                <a:latin typeface="Arial"/>
                <a:ea typeface="ＭＳ Ｐゴシック" pitchFamily="-106" charset="-128"/>
              </a:defRPr>
            </a:lvl2pPr>
            <a:lvl3pPr marL="1143000" indent="-228600" eaLnBrk="0" hangingPunct="0">
              <a:defRPr sz="2000">
                <a:solidFill>
                  <a:schemeClr val="tx1"/>
                </a:solidFill>
                <a:latin typeface="Arial"/>
                <a:ea typeface="ＭＳ Ｐゴシック" pitchFamily="-106" charset="-128"/>
              </a:defRPr>
            </a:lvl3pPr>
            <a:lvl4pPr marL="1600200" indent="-228600" eaLnBrk="0" hangingPunct="0">
              <a:defRPr sz="2000">
                <a:solidFill>
                  <a:schemeClr val="tx1"/>
                </a:solidFill>
                <a:latin typeface="Arial"/>
                <a:ea typeface="ＭＳ Ｐゴシック" pitchFamily="-106" charset="-128"/>
              </a:defRPr>
            </a:lvl4pPr>
            <a:lvl5pPr marL="2057400" indent="-228600" eaLnBrk="0" hangingPunct="0">
              <a:defRPr sz="2000">
                <a:solidFill>
                  <a:schemeClr val="tx1"/>
                </a:solidFill>
                <a:latin typeface="Arial"/>
                <a:ea typeface="ＭＳ Ｐゴシック" pitchFamily="-106" charset="-128"/>
              </a:defRPr>
            </a:lvl5pPr>
            <a:lvl6pPr marL="2514600" indent="-228600" eaLnBrk="0" fontAlgn="base" hangingPunct="0">
              <a:spcBef>
                <a:spcPct val="0"/>
              </a:spcBef>
              <a:spcAft>
                <a:spcPct val="0"/>
              </a:spcAft>
              <a:defRPr sz="2000">
                <a:solidFill>
                  <a:schemeClr val="tx1"/>
                </a:solidFill>
                <a:latin typeface="Arial"/>
                <a:ea typeface="ＭＳ Ｐゴシック" pitchFamily="-106" charset="-128"/>
              </a:defRPr>
            </a:lvl6pPr>
            <a:lvl7pPr marL="2971800" indent="-228600" eaLnBrk="0" fontAlgn="base" hangingPunct="0">
              <a:spcBef>
                <a:spcPct val="0"/>
              </a:spcBef>
              <a:spcAft>
                <a:spcPct val="0"/>
              </a:spcAft>
              <a:defRPr sz="2000">
                <a:solidFill>
                  <a:schemeClr val="tx1"/>
                </a:solidFill>
                <a:latin typeface="Arial"/>
                <a:ea typeface="ＭＳ Ｐゴシック" pitchFamily="-106" charset="-128"/>
              </a:defRPr>
            </a:lvl7pPr>
            <a:lvl8pPr marL="3429000" indent="-228600" eaLnBrk="0" fontAlgn="base" hangingPunct="0">
              <a:spcBef>
                <a:spcPct val="0"/>
              </a:spcBef>
              <a:spcAft>
                <a:spcPct val="0"/>
              </a:spcAft>
              <a:defRPr sz="2000">
                <a:solidFill>
                  <a:schemeClr val="tx1"/>
                </a:solidFill>
                <a:latin typeface="Arial"/>
                <a:ea typeface="ＭＳ Ｐゴシック" pitchFamily="-106" charset="-128"/>
              </a:defRPr>
            </a:lvl8pPr>
            <a:lvl9pPr marL="3886200" indent="-228600" eaLnBrk="0" fontAlgn="base" hangingPunct="0">
              <a:spcBef>
                <a:spcPct val="0"/>
              </a:spcBef>
              <a:spcAft>
                <a:spcPct val="0"/>
              </a:spcAft>
              <a:defRPr sz="2000">
                <a:solidFill>
                  <a:schemeClr val="tx1"/>
                </a:solidFill>
                <a:latin typeface="Arial"/>
                <a:ea typeface="ＭＳ Ｐゴシック" pitchFamily="-106" charset="-128"/>
              </a:defRPr>
            </a:lvl9pPr>
          </a:lstStyle>
          <a:p>
            <a:pPr algn="l"/>
            <a:r>
              <a:rPr lang="cs-CZ" sz="3600" b="0" dirty="0">
                <a:latin typeface="Technika" panose="00000500000000000000" pitchFamily="2" charset="-18"/>
                <a:ea typeface="Open Sans" panose="020B0606030504020204" pitchFamily="34" charset="0"/>
                <a:cs typeface="Open Sans" panose="020B0606030504020204" pitchFamily="34" charset="0"/>
              </a:rPr>
              <a:t>ARMSTRONG, M., TAYLOR, S., 2015. Řízení lidských zdrojů. Moderní pojetí a postupy. 13. vyd. Praha: Grada. ISBN 978-80-247-5258-7.</a:t>
            </a:r>
          </a:p>
          <a:p>
            <a:pPr algn="l"/>
            <a:endParaRPr lang="cs-CZ" sz="3600" b="0" dirty="0">
              <a:latin typeface="Technika" panose="00000500000000000000" pitchFamily="2" charset="-18"/>
              <a:ea typeface="Open Sans" panose="020B0606030504020204" pitchFamily="34" charset="0"/>
              <a:cs typeface="Open Sans" panose="020B0606030504020204" pitchFamily="34" charset="0"/>
            </a:endParaRPr>
          </a:p>
          <a:p>
            <a:pPr algn="l"/>
            <a:r>
              <a:rPr lang="cs-CZ" sz="3600" b="0" dirty="0">
                <a:latin typeface="Technika" panose="00000500000000000000" pitchFamily="2" charset="-18"/>
                <a:ea typeface="Open Sans" panose="020B0606030504020204" pitchFamily="34" charset="0"/>
                <a:cs typeface="Open Sans" panose="020B0606030504020204" pitchFamily="34" charset="0"/>
              </a:rPr>
              <a:t>BĚLOHLÁVEK, F., 2016. Jak vybrat správného člověka na správné místo: úspěšný personální výběr. Praha: Grada. ISBN 978-80-271-9383-7.</a:t>
            </a:r>
          </a:p>
          <a:p>
            <a:pPr algn="l"/>
            <a:endParaRPr lang="cs-CZ" sz="3600" b="0" dirty="0">
              <a:latin typeface="Technika" panose="00000500000000000000" pitchFamily="2" charset="-18"/>
              <a:ea typeface="Open Sans" panose="020B0606030504020204" pitchFamily="34" charset="0"/>
              <a:cs typeface="Open Sans" panose="020B0606030504020204" pitchFamily="34" charset="0"/>
            </a:endParaRPr>
          </a:p>
          <a:p>
            <a:pPr algn="l"/>
            <a:r>
              <a:rPr lang="cs-CZ" sz="3600" b="0" dirty="0">
                <a:latin typeface="Technika" panose="00000500000000000000" pitchFamily="2" charset="-18"/>
                <a:ea typeface="Open Sans" panose="020B0606030504020204" pitchFamily="34" charset="0"/>
                <a:cs typeface="Open Sans" panose="020B0606030504020204" pitchFamily="34" charset="0"/>
              </a:rPr>
              <a:t>DVOŘÁKOVÁ, Z. a kol., 2012. Řízení lidských zdrojů. Praha: C. H. Beck. ISBN 978-80-7400-347-9.</a:t>
            </a:r>
          </a:p>
          <a:p>
            <a:pPr algn="l"/>
            <a:endParaRPr lang="cs-CZ" sz="3600" b="0" dirty="0">
              <a:latin typeface="Technika" panose="00000500000000000000" pitchFamily="2" charset="-18"/>
              <a:ea typeface="Open Sans" panose="020B0606030504020204" pitchFamily="34" charset="0"/>
              <a:cs typeface="Open Sans" panose="020B0606030504020204" pitchFamily="34" charset="0"/>
            </a:endParaRPr>
          </a:p>
          <a:p>
            <a:pPr algn="l"/>
            <a:r>
              <a:rPr lang="cs-CZ" sz="3600" b="0" dirty="0">
                <a:latin typeface="Technika" panose="00000500000000000000" pitchFamily="2" charset="-18"/>
                <a:ea typeface="Open Sans" panose="020B0606030504020204" pitchFamily="34" charset="0"/>
                <a:cs typeface="Open Sans" panose="020B0606030504020204" pitchFamily="34" charset="0"/>
              </a:rPr>
              <a:t>KOUBEK, J., 2015. Řízení lidských zdrojů: Základy moderní personalistiky. 5. rozšířené a doplněné vyd. Praha: Management </a:t>
            </a:r>
            <a:r>
              <a:rPr lang="cs-CZ" sz="3600" b="0" dirty="0" err="1">
                <a:latin typeface="Technika" panose="00000500000000000000" pitchFamily="2" charset="-18"/>
                <a:ea typeface="Open Sans" panose="020B0606030504020204" pitchFamily="34" charset="0"/>
                <a:cs typeface="Open Sans" panose="020B0606030504020204" pitchFamily="34" charset="0"/>
              </a:rPr>
              <a:t>Press</a:t>
            </a:r>
            <a:r>
              <a:rPr lang="cs-CZ" sz="3600" b="0" dirty="0">
                <a:latin typeface="Technika" panose="00000500000000000000" pitchFamily="2" charset="-18"/>
                <a:ea typeface="Open Sans" panose="020B0606030504020204" pitchFamily="34" charset="0"/>
                <a:cs typeface="Open Sans" panose="020B0606030504020204" pitchFamily="34" charset="0"/>
              </a:rPr>
              <a:t>. ISBN 978-80-7261-288-8.</a:t>
            </a:r>
          </a:p>
          <a:p>
            <a:pPr algn="l"/>
            <a:endParaRPr lang="cs-CZ" sz="3600" b="0" dirty="0">
              <a:latin typeface="Technika" panose="00000500000000000000" pitchFamily="2" charset="-18"/>
              <a:ea typeface="Open Sans" panose="020B0606030504020204" pitchFamily="34" charset="0"/>
              <a:cs typeface="Open Sans" panose="020B0606030504020204" pitchFamily="34" charset="0"/>
            </a:endParaRPr>
          </a:p>
          <a:p>
            <a:pPr algn="l"/>
            <a:r>
              <a:rPr lang="cs-CZ" sz="3600" b="0" dirty="0">
                <a:latin typeface="Technika" panose="00000500000000000000" pitchFamily="2" charset="-18"/>
                <a:ea typeface="Open Sans" panose="020B0606030504020204" pitchFamily="34" charset="0"/>
                <a:cs typeface="Open Sans" panose="020B0606030504020204" pitchFamily="34" charset="0"/>
              </a:rPr>
              <a:t>ŠIKÝŘ, M., 2016. Personalistika pro manažery a personalisty. 2., aktualizované a doplněné vydání. Praha: Grada. ISBN 978-80-247-5870-1.</a:t>
            </a:r>
          </a:p>
          <a:p>
            <a:pPr algn="l"/>
            <a:endParaRPr lang="en-US" sz="2400" b="0" dirty="0">
              <a:latin typeface="Open Sans" panose="020B0606030504020204" pitchFamily="34" charset="0"/>
              <a:ea typeface="Open Sans" panose="020B0606030504020204" pitchFamily="34" charset="0"/>
              <a:cs typeface="Open Sans" panose="020B0606030504020204" pitchFamily="34" charset="0"/>
            </a:endParaRPr>
          </a:p>
        </p:txBody>
      </p:sp>
      <p:sp>
        <p:nvSpPr>
          <p:cNvPr id="48" name="TextBox 47">
            <a:extLst>
              <a:ext uri="{FF2B5EF4-FFF2-40B4-BE49-F238E27FC236}">
                <a16:creationId xmlns:a16="http://schemas.microsoft.com/office/drawing/2014/main" id="{6A0D303C-BC2E-4D27-8DCB-AFFC83235B99}"/>
              </a:ext>
            </a:extLst>
          </p:cNvPr>
          <p:cNvSpPr txBox="1"/>
          <p:nvPr/>
        </p:nvSpPr>
        <p:spPr>
          <a:xfrm>
            <a:off x="1291013" y="9757490"/>
            <a:ext cx="15055959" cy="10110460"/>
          </a:xfrm>
          <a:prstGeom prst="rect">
            <a:avLst/>
          </a:prstGeom>
          <a:noFill/>
        </p:spPr>
        <p:txBody>
          <a:bodyPr wrap="square" rtlCol="0">
            <a:spAutoFit/>
          </a:bodyPr>
          <a:lstStyle>
            <a:defPPr>
              <a:defRPr kern="1200" smtId="4294967295"/>
            </a:defPPr>
          </a:lstStyle>
          <a:p>
            <a:pPr algn="l">
              <a:lnSpc>
                <a:spcPct val="150000"/>
              </a:lnSpc>
            </a:pPr>
            <a:r>
              <a:rPr lang="cs-CZ"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Bakalářská práce zkoumá proces získávání a výběru zaměstnanců v společnosti Tesco </a:t>
            </a:r>
            <a:r>
              <a:rPr lang="cs-CZ"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Stores</a:t>
            </a:r>
            <a:r>
              <a:rPr lang="cs-CZ" sz="3800" b="0">
                <a:solidFill>
                  <a:schemeClr val="tx1"/>
                </a:solidFill>
                <a:latin typeface="Technika" panose="00000500000000000000" pitchFamily="2" charset="-18"/>
                <a:ea typeface="Open Sans" panose="020B0606030504020204" pitchFamily="34" charset="0"/>
                <a:cs typeface="Open Sans" panose="020B0606030504020204" pitchFamily="34" charset="0"/>
              </a:rPr>
              <a:t> ČR </a:t>
            </a:r>
            <a:r>
              <a:rPr lang="cs-CZ"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a.s. s cílem posoudit používané postupy, určit možné problémy nebo příležitosti pro zlepšení a navrhnout vhodná řešení. Teoretická část vymezuje proces, zdroje, kritéria a metody získávání a výběru zaměstnanců. Praktická část představuje vybranou společnost, analyzuje proces získávání a výběru zaměstnanců ve společnosti, vyhodnocuje dotazníkového šetření mezi zaměstnanci společnosti a uvádí návrhy, které by měly přispět ke zlepšení procesu získávání a výběru zaměstnanců ve společnosti.</a:t>
            </a:r>
          </a:p>
          <a:p>
            <a:pPr algn="l"/>
            <a:endParaRPr lang="en-US" sz="24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9" name="TextBox 48">
            <a:extLst>
              <a:ext uri="{FF2B5EF4-FFF2-40B4-BE49-F238E27FC236}">
                <a16:creationId xmlns:a16="http://schemas.microsoft.com/office/drawing/2014/main" id="{DEA09F5A-1661-4BDF-A2DF-89252468F52D}"/>
              </a:ext>
            </a:extLst>
          </p:cNvPr>
          <p:cNvSpPr txBox="1"/>
          <p:nvPr/>
        </p:nvSpPr>
        <p:spPr>
          <a:xfrm>
            <a:off x="991755" y="22029290"/>
            <a:ext cx="15055959" cy="2591350"/>
          </a:xfrm>
          <a:prstGeom prst="rect">
            <a:avLst/>
          </a:prstGeom>
          <a:noFill/>
        </p:spPr>
        <p:txBody>
          <a:bodyPr wrap="square" rtlCol="0">
            <a:spAutoFit/>
          </a:bodyPr>
          <a:lstStyle>
            <a:defPPr>
              <a:defRPr kern="1200" smtId="4294967295"/>
            </a:defPPr>
          </a:lstStyle>
          <a:p>
            <a:pPr algn="l">
              <a:lnSpc>
                <a:spcPct val="150000"/>
              </a:lnSpc>
            </a:pPr>
            <a:r>
              <a:rPr lang="en-US"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Cílem</a:t>
            </a:r>
            <a:r>
              <a:rPr lang="en-US"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t>
            </a:r>
            <a:r>
              <a:rPr lang="en-US"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práce</a:t>
            </a:r>
            <a:r>
              <a:rPr lang="en-US"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je </a:t>
            </a:r>
            <a:r>
              <a:rPr lang="en-US"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analyzovat</a:t>
            </a:r>
            <a:r>
              <a:rPr lang="en-US"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t>
            </a:r>
            <a:r>
              <a:rPr lang="en-US"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systém</a:t>
            </a:r>
            <a:r>
              <a:rPr lang="en-US"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t>
            </a:r>
            <a:r>
              <a:rPr lang="en-US"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získávání</a:t>
            </a:r>
            <a:r>
              <a:rPr lang="en-US"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 </a:t>
            </a:r>
            <a:r>
              <a:rPr lang="en-US"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výběru</a:t>
            </a:r>
            <a:r>
              <a:rPr lang="en-US"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t>
            </a:r>
            <a:r>
              <a:rPr lang="en-US"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zaměstnanců</a:t>
            </a:r>
            <a:r>
              <a:rPr lang="en-US"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t>
            </a:r>
            <a:r>
              <a:rPr lang="en-US"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ve</a:t>
            </a:r>
            <a:r>
              <a:rPr lang="en-US"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t>
            </a:r>
            <a:r>
              <a:rPr lang="en-US"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vybrané</a:t>
            </a:r>
            <a:r>
              <a:rPr lang="en-US"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t>
            </a:r>
            <a:r>
              <a:rPr lang="en-US"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organizaci</a:t>
            </a:r>
            <a:r>
              <a:rPr lang="en-US"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 </a:t>
            </a:r>
            <a:r>
              <a:rPr lang="en-US"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vypracovat</a:t>
            </a:r>
            <a:r>
              <a:rPr lang="en-US"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t>
            </a:r>
            <a:r>
              <a:rPr lang="en-US"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návrhy</a:t>
            </a:r>
            <a:r>
              <a:rPr lang="en-US"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t>
            </a:r>
            <a:r>
              <a:rPr lang="en-US"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na</a:t>
            </a:r>
            <a:r>
              <a:rPr lang="en-US"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t>
            </a:r>
            <a:r>
              <a:rPr lang="en-US"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zlepšení</a:t>
            </a:r>
            <a:r>
              <a:rPr lang="en-US"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a:t>
            </a:r>
          </a:p>
        </p:txBody>
      </p:sp>
      <p:sp>
        <p:nvSpPr>
          <p:cNvPr id="241" name="TextBox 240">
            <a:extLst>
              <a:ext uri="{FF2B5EF4-FFF2-40B4-BE49-F238E27FC236}">
                <a16:creationId xmlns:a16="http://schemas.microsoft.com/office/drawing/2014/main" id="{289F4C29-97DA-4889-85D4-4718B5EF9EE5}"/>
              </a:ext>
            </a:extLst>
          </p:cNvPr>
          <p:cNvSpPr txBox="1"/>
          <p:nvPr/>
        </p:nvSpPr>
        <p:spPr>
          <a:xfrm>
            <a:off x="17332851" y="9647755"/>
            <a:ext cx="15055959" cy="11203067"/>
          </a:xfrm>
          <a:prstGeom prst="rect">
            <a:avLst/>
          </a:prstGeom>
          <a:noFill/>
        </p:spPr>
        <p:txBody>
          <a:bodyPr wrap="square" rtlCol="0">
            <a:spAutoFit/>
          </a:bodyPr>
          <a:lstStyle>
            <a:defPPr>
              <a:defRPr kern="1200" smtId="4294967295"/>
            </a:defPPr>
          </a:lstStyle>
          <a:p>
            <a:pPr algn="l">
              <a:lnSpc>
                <a:spcPct val="150000"/>
              </a:lnSpc>
            </a:pPr>
            <a:r>
              <a:rPr lang="en-GB"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This bachelor's thesis examines the process of recruiting and selecting employees in the organization Tesco Stores CR </a:t>
            </a:r>
            <a:r>
              <a:rPr lang="en-GB"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a.s.</a:t>
            </a:r>
            <a:r>
              <a:rPr lang="en-GB"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The aim here is to assess used procedures, identify possible problems and propose appropriate solutions. The work is divided into theoretical and practical part. The theoretical part describes the process, resources, criteria and methods of recruitment and selection of employees. In the practical part, the selected company is introduced, the process of recruiting and selecting employees in the company is detected, and problems are analysed from made questionnaire solution, and then recommendations for improving the quality of these processes are proposed.</a:t>
            </a:r>
            <a:endParaRPr lang="cs-CZ" sz="3800" b="0" dirty="0">
              <a:solidFill>
                <a:schemeClr val="tx1"/>
              </a:solidFill>
              <a:latin typeface="Technika" panose="00000500000000000000" pitchFamily="2" charset="-18"/>
              <a:ea typeface="Open Sans" panose="020B0606030504020204" pitchFamily="34" charset="0"/>
              <a:cs typeface="Open Sans" panose="020B0606030504020204" pitchFamily="34" charset="0"/>
            </a:endParaRPr>
          </a:p>
          <a:p>
            <a:pPr algn="l"/>
            <a:endParaRPr lang="en-US" sz="38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6" name="Picture 4" descr="Logo ČVUT v Praze. ">
            <a:extLst>
              <a:ext uri="{FF2B5EF4-FFF2-40B4-BE49-F238E27FC236}">
                <a16:creationId xmlns:a16="http://schemas.microsoft.com/office/drawing/2014/main" id="{86CCF387-D24B-4AD5-BE4D-3308F733A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839" y="2502749"/>
            <a:ext cx="6019800" cy="2924176"/>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1.png">
            <a:extLst>
              <a:ext uri="{FF2B5EF4-FFF2-40B4-BE49-F238E27FC236}">
                <a16:creationId xmlns:a16="http://schemas.microsoft.com/office/drawing/2014/main" id="{74722331-6F38-4BF7-B507-B4AC93317DD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a:xfrm>
            <a:off x="26063256" y="2502749"/>
            <a:ext cx="6061503" cy="2203079"/>
          </a:xfrm>
          <a:prstGeom prst="rect">
            <a:avLst/>
          </a:prstGeom>
          <a:ln/>
        </p:spPr>
      </p:pic>
      <p:sp>
        <p:nvSpPr>
          <p:cNvPr id="22" name="Rectangle 167">
            <a:extLst>
              <a:ext uri="{FF2B5EF4-FFF2-40B4-BE49-F238E27FC236}">
                <a16:creationId xmlns:a16="http://schemas.microsoft.com/office/drawing/2014/main" id="{DDD54AAF-6FF6-4439-81F9-BC8482C14090}"/>
              </a:ext>
            </a:extLst>
          </p:cNvPr>
          <p:cNvSpPr>
            <a:spLocks noChangeArrowheads="1"/>
          </p:cNvSpPr>
          <p:nvPr/>
        </p:nvSpPr>
        <p:spPr bwMode="auto">
          <a:xfrm>
            <a:off x="514350" y="27325320"/>
            <a:ext cx="15055959" cy="914400"/>
          </a:xfrm>
          <a:prstGeom prst="roundRect">
            <a:avLst/>
          </a:prstGeom>
          <a:solidFill>
            <a:schemeClr val="tx1">
              <a:lumMod val="65000"/>
              <a:lumOff val="35000"/>
            </a:schemeClr>
          </a:solidFill>
          <a:ln w="9525">
            <a:noFill/>
            <a:miter lim="800000"/>
          </a:ln>
        </p:spPr>
        <p:txBody>
          <a:bodyPr wrap="none" lIns="102870" tIns="51435" rIns="102870" bIns="51435" anchor="ctr"/>
          <a:lstStyle>
            <a:defPPr>
              <a:defRPr kern="1200" smtId="4294967295"/>
            </a:defPPr>
          </a:lstStyle>
          <a:p>
            <a:pPr defTabSz="2821781"/>
            <a:r>
              <a:rPr lang="cs-CZ" sz="4800" dirty="0">
                <a:solidFill>
                  <a:schemeClr val="bg1"/>
                </a:solidFill>
                <a:latin typeface="Nunito" panose="00000500000000000000" pitchFamily="2" charset="0"/>
              </a:rPr>
              <a:t>Doporučení společnosti Tesco </a:t>
            </a:r>
            <a:r>
              <a:rPr lang="cs-CZ" sz="4800" dirty="0" err="1">
                <a:solidFill>
                  <a:schemeClr val="bg1"/>
                </a:solidFill>
                <a:latin typeface="Nunito" panose="00000500000000000000" pitchFamily="2" charset="0"/>
              </a:rPr>
              <a:t>Stores</a:t>
            </a:r>
            <a:r>
              <a:rPr lang="cs-CZ" sz="4800" dirty="0">
                <a:solidFill>
                  <a:schemeClr val="bg1"/>
                </a:solidFill>
                <a:latin typeface="Nunito" panose="00000500000000000000" pitchFamily="2" charset="0"/>
              </a:rPr>
              <a:t> ČR a.s.</a:t>
            </a:r>
            <a:endParaRPr lang="en-US" sz="4800" dirty="0">
              <a:solidFill>
                <a:schemeClr val="bg1"/>
              </a:solidFill>
              <a:latin typeface="Nunito" panose="00000500000000000000" pitchFamily="2" charset="0"/>
            </a:endParaRPr>
          </a:p>
        </p:txBody>
      </p:sp>
      <p:sp>
        <p:nvSpPr>
          <p:cNvPr id="23" name="TextBox 48">
            <a:extLst>
              <a:ext uri="{FF2B5EF4-FFF2-40B4-BE49-F238E27FC236}">
                <a16:creationId xmlns:a16="http://schemas.microsoft.com/office/drawing/2014/main" id="{54242D7E-20F2-4A4B-A250-AE3CF7F7382D}"/>
              </a:ext>
            </a:extLst>
          </p:cNvPr>
          <p:cNvSpPr txBox="1"/>
          <p:nvPr/>
        </p:nvSpPr>
        <p:spPr>
          <a:xfrm>
            <a:off x="755042" y="29108400"/>
            <a:ext cx="15055959" cy="16804600"/>
          </a:xfrm>
          <a:prstGeom prst="rect">
            <a:avLst/>
          </a:prstGeom>
          <a:noFill/>
        </p:spPr>
        <p:txBody>
          <a:bodyPr wrap="square" rtlCol="0">
            <a:spAutoFit/>
          </a:bodyPr>
          <a:lstStyle>
            <a:defPPr>
              <a:defRPr kern="1200" smtId="4294967295"/>
            </a:defPPr>
          </a:lstStyle>
          <a:p>
            <a:pPr algn="l">
              <a:lnSpc>
                <a:spcPct val="150000"/>
              </a:lnSpc>
            </a:pPr>
            <a:r>
              <a:rPr lang="cs-CZ"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Na základě rozhovoru s personalistkou společnosti Tesco </a:t>
            </a:r>
            <a:r>
              <a:rPr lang="cs-CZ" sz="3800" b="0" dirty="0" err="1">
                <a:solidFill>
                  <a:schemeClr val="tx1"/>
                </a:solidFill>
                <a:latin typeface="Technika" panose="00000500000000000000" pitchFamily="2" charset="-18"/>
                <a:ea typeface="Open Sans" panose="020B0606030504020204" pitchFamily="34" charset="0"/>
                <a:cs typeface="Open Sans" panose="020B0606030504020204" pitchFamily="34" charset="0"/>
              </a:rPr>
              <a:t>Stores</a:t>
            </a:r>
            <a:r>
              <a:rPr lang="cs-CZ"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ČR a.s. a provedeného dotazníkového šetření jsem měl možnost poznat procesy a postupy při získávání a výběru zaměstnanců ve společnosti. Po analýze těchto procesů a postupů jsem měl možnost navrhnou a přednést doporučení, které by mohli přispět k zlepšení v již dobře nastavených procesech získávání a výběru zaměstnanců v organizaci. </a:t>
            </a:r>
          </a:p>
          <a:p>
            <a:pPr algn="l">
              <a:lnSpc>
                <a:spcPct val="150000"/>
              </a:lnSpc>
            </a:pPr>
            <a:endParaRPr lang="cs-CZ" sz="3800" b="0" dirty="0">
              <a:solidFill>
                <a:schemeClr val="tx1"/>
              </a:solidFill>
              <a:latin typeface="Technika" panose="00000500000000000000" pitchFamily="2" charset="-18"/>
              <a:ea typeface="Open Sans" panose="020B0606030504020204" pitchFamily="34" charset="0"/>
              <a:cs typeface="Open Sans" panose="020B0606030504020204" pitchFamily="34" charset="0"/>
            </a:endParaRPr>
          </a:p>
          <a:p>
            <a:pPr algn="l">
              <a:lnSpc>
                <a:spcPct val="150000"/>
              </a:lnSpc>
            </a:pPr>
            <a:r>
              <a:rPr lang="cs-CZ" sz="4800" dirty="0">
                <a:solidFill>
                  <a:schemeClr val="tx1"/>
                </a:solidFill>
                <a:latin typeface="Technika" panose="00000500000000000000" pitchFamily="2" charset="-18"/>
                <a:ea typeface="Open Sans" panose="020B0606030504020204" pitchFamily="34" charset="0"/>
                <a:cs typeface="Open Sans" panose="020B0606030504020204" pitchFamily="34" charset="0"/>
              </a:rPr>
              <a:t>Návrhy na zlepšení procesu:</a:t>
            </a:r>
            <a:endParaRPr lang="cs-CZ" sz="3800" b="0" dirty="0">
              <a:solidFill>
                <a:schemeClr val="tx1"/>
              </a:solidFill>
              <a:latin typeface="Technika" panose="00000500000000000000" pitchFamily="2" charset="-18"/>
              <a:ea typeface="Open Sans" panose="020B0606030504020204" pitchFamily="34" charset="0"/>
              <a:cs typeface="Open Sans" panose="020B0606030504020204" pitchFamily="34" charset="0"/>
            </a:endParaRPr>
          </a:p>
          <a:p>
            <a:pPr algn="l">
              <a:lnSpc>
                <a:spcPct val="150000"/>
              </a:lnSpc>
            </a:pPr>
            <a:r>
              <a:rPr lang="cs-CZ" sz="3800" dirty="0">
                <a:solidFill>
                  <a:schemeClr val="tx1"/>
                </a:solidFill>
                <a:latin typeface="Technika" panose="00000500000000000000" pitchFamily="2" charset="-18"/>
                <a:ea typeface="Open Sans" panose="020B0606030504020204" pitchFamily="34" charset="0"/>
                <a:cs typeface="Open Sans" panose="020B0606030504020204" pitchFamily="34" charset="0"/>
              </a:rPr>
              <a:t>	1) Zapojit do výběrového pohovoru více aktérů. </a:t>
            </a:r>
          </a:p>
          <a:p>
            <a:pPr algn="l">
              <a:lnSpc>
                <a:spcPct val="150000"/>
              </a:lnSpc>
            </a:pPr>
            <a:r>
              <a:rPr lang="cs-CZ"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t>
            </a:r>
          </a:p>
          <a:p>
            <a:pPr algn="l">
              <a:lnSpc>
                <a:spcPct val="150000"/>
              </a:lnSpc>
            </a:pPr>
            <a:r>
              <a:rPr lang="cs-CZ" sz="3800" dirty="0">
                <a:solidFill>
                  <a:schemeClr val="tx1"/>
                </a:solidFill>
                <a:latin typeface="Technika" panose="00000500000000000000" pitchFamily="2" charset="-18"/>
                <a:ea typeface="Open Sans" panose="020B0606030504020204" pitchFamily="34" charset="0"/>
                <a:cs typeface="Open Sans" panose="020B0606030504020204" pitchFamily="34" charset="0"/>
              </a:rPr>
              <a:t>	2) Využívat jiných způsobů informování o nových 	    	  		      pracovních místech.</a:t>
            </a:r>
          </a:p>
          <a:p>
            <a:pPr algn="l">
              <a:lnSpc>
                <a:spcPct val="150000"/>
              </a:lnSpc>
            </a:pPr>
            <a:r>
              <a:rPr lang="cs-CZ" sz="38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t>
            </a:r>
          </a:p>
          <a:p>
            <a:pPr algn="l">
              <a:lnSpc>
                <a:spcPct val="150000"/>
              </a:lnSpc>
            </a:pPr>
            <a:r>
              <a:rPr lang="cs-CZ" sz="3800" dirty="0">
                <a:solidFill>
                  <a:schemeClr val="tx1"/>
                </a:solidFill>
                <a:latin typeface="Technika" panose="00000500000000000000" pitchFamily="2" charset="-18"/>
                <a:ea typeface="Open Sans" panose="020B0606030504020204" pitchFamily="34" charset="0"/>
                <a:cs typeface="Open Sans" panose="020B0606030504020204" pitchFamily="34" charset="0"/>
              </a:rPr>
              <a:t>	3) Benefity.</a:t>
            </a:r>
          </a:p>
          <a:p>
            <a:pPr algn="l"/>
            <a:r>
              <a:rPr lang="cs-CZ" sz="36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t>
            </a:r>
            <a:endParaRPr lang="cs-CZ" sz="6000" b="0" dirty="0">
              <a:solidFill>
                <a:schemeClr val="tx1"/>
              </a:solidFill>
              <a:latin typeface="Technika" panose="00000500000000000000" pitchFamily="2" charset="-18"/>
              <a:ea typeface="Open Sans" panose="020B0606030504020204" pitchFamily="34" charset="0"/>
              <a:cs typeface="Open Sans" panose="020B0606030504020204" pitchFamily="34" charset="0"/>
            </a:endParaRPr>
          </a:p>
          <a:p>
            <a:pPr algn="l"/>
            <a:endParaRPr lang="cs-CZ" sz="3600" b="0" dirty="0">
              <a:solidFill>
                <a:schemeClr val="tx1"/>
              </a:solidFill>
              <a:latin typeface="Technika" panose="00000500000000000000" pitchFamily="2" charset="-18"/>
              <a:ea typeface="Open Sans" panose="020B0606030504020204" pitchFamily="34" charset="0"/>
              <a:cs typeface="Open Sans" panose="020B0606030504020204" pitchFamily="34" charset="0"/>
            </a:endParaRPr>
          </a:p>
          <a:p>
            <a:pPr algn="l"/>
            <a:r>
              <a:rPr lang="cs-CZ" sz="3600" b="0" dirty="0">
                <a:solidFill>
                  <a:schemeClr val="tx1"/>
                </a:solidFill>
                <a:latin typeface="Technika" panose="00000500000000000000" pitchFamily="2" charset="-18"/>
                <a:ea typeface="Open Sans" panose="020B0606030504020204" pitchFamily="34" charset="0"/>
                <a:cs typeface="Open Sans" panose="020B0606030504020204" pitchFamily="34" charset="0"/>
              </a:rPr>
              <a:t> </a:t>
            </a:r>
          </a:p>
          <a:p>
            <a:pPr algn="l"/>
            <a:endParaRPr lang="cs-CZ" sz="3600" b="0" dirty="0">
              <a:solidFill>
                <a:schemeClr val="tx1"/>
              </a:solidFill>
              <a:latin typeface="Technika" panose="00000500000000000000" pitchFamily="2" charset="-18"/>
              <a:ea typeface="Open Sans" panose="020B0606030504020204" pitchFamily="34" charset="0"/>
              <a:cs typeface="Open Sans" panose="020B0606030504020204" pitchFamily="34" charset="0"/>
            </a:endParaRPr>
          </a:p>
          <a:p>
            <a:pPr algn="l"/>
            <a:endParaRPr lang="cs-CZ" sz="3600" b="0" dirty="0">
              <a:solidFill>
                <a:schemeClr val="tx1"/>
              </a:solidFill>
              <a:latin typeface="Technika" panose="00000500000000000000" pitchFamily="2" charset="-18"/>
              <a:ea typeface="Open Sans" panose="020B0606030504020204" pitchFamily="34" charset="0"/>
              <a:cs typeface="Open Sans" panose="020B0606030504020204" pitchFamily="34" charset="0"/>
            </a:endParaRPr>
          </a:p>
          <a:p>
            <a:pPr algn="l"/>
            <a:endParaRPr lang="en-US" sz="3600" b="0" dirty="0">
              <a:solidFill>
                <a:schemeClr val="tx1"/>
              </a:solidFill>
              <a:latin typeface="Technika" panose="00000500000000000000" pitchFamily="2" charset="-18"/>
              <a:ea typeface="Open Sans" panose="020B0606030504020204" pitchFamily="34" charset="0"/>
              <a:cs typeface="Open Sans" panose="020B0606030504020204" pitchFamily="34" charset="0"/>
            </a:endParaRPr>
          </a:p>
        </p:txBody>
      </p:sp>
      <p:graphicFrame>
        <p:nvGraphicFramePr>
          <p:cNvPr id="25" name="Graf 24">
            <a:extLst>
              <a:ext uri="{FF2B5EF4-FFF2-40B4-BE49-F238E27FC236}">
                <a16:creationId xmlns:a16="http://schemas.microsoft.com/office/drawing/2014/main" id="{00000000-0008-0000-0500-000008000000}"/>
              </a:ext>
            </a:extLst>
          </p:cNvPr>
          <p:cNvGraphicFramePr/>
          <p:nvPr>
            <p:extLst>
              <p:ext uri="{D42A27DB-BD31-4B8C-83A1-F6EECF244321}">
                <p14:modId xmlns:p14="http://schemas.microsoft.com/office/powerpoint/2010/main" val="3762572881"/>
              </p:ext>
            </p:extLst>
          </p:nvPr>
        </p:nvGraphicFramePr>
        <p:xfrm>
          <a:off x="16946883" y="22423282"/>
          <a:ext cx="14979762" cy="855117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6.09.30"/>
  <p:tag name="AS_TITLE" val="Aspose.Slides for .NET 4.0"/>
  <p:tag name="AS_VERSION" val="16.9.0.0"/>
  <p:tag name="MAKESIGNSTEMPLATE" val="perceptualpewter|09-2018"/>
</p:tagLst>
</file>

<file path=ppt/theme/theme1.xml><?xml version="1.0" encoding="utf-8"?>
<a:theme xmlns:a="http://schemas.openxmlformats.org/drawingml/2006/main" name="Default Desig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800000"/>
            </a:gs>
            <a:gs pos="50000">
              <a:srgbClr val="800000">
                <a:gamma/>
                <a:tint val="73725"/>
                <a:invGamma/>
              </a:srgbClr>
            </a:gs>
            <a:gs pos="100000">
              <a:srgbClr val="800000"/>
            </a:gs>
          </a:gsLst>
          <a:lin ang="5400000" scaled="1"/>
        </a:gra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137160" tIns="68580" rIns="137160" bIns="68580" numCol="1" anchor="ctr" anchorCtr="0" compatLnSpc="1">
        <a:prstTxWarp prst="textNoShape">
          <a:avLst/>
        </a:prstTxWarp>
      </a:bodyPr>
      <a:lstStyle>
        <a:defPPr marL="0" marR="0" indent="0" algn="ctr" defTabSz="3762375" rtl="0" eaLnBrk="1" fontAlgn="base" latinLnBrk="0" hangingPunct="1">
          <a:lnSpc>
            <a:spcPct val="100000"/>
          </a:lnSpc>
          <a:spcBef>
            <a:spcPct val="0"/>
          </a:spcBef>
          <a:spcAft>
            <a:spcPct val="0"/>
          </a:spcAft>
          <a:buClrTx/>
          <a:buSzTx/>
          <a:buFontTx/>
          <a:buNone/>
          <a:tabLst/>
          <a:defRPr kumimoji="0" lang="en-US" sz="4300" b="1" i="0" u="none" strike="noStrike" cap="none" normalizeH="0" baseline="0" smtClean="0">
            <a:ln>
              <a:noFill/>
            </a:ln>
            <a:solidFill>
              <a:srgbClr val="FF9900"/>
            </a:solidFill>
            <a:effectLst/>
            <a:latin typeface="Arial" pitchFamily="34" charset="0"/>
          </a:defRPr>
        </a:defPPr>
      </a:lstStyle>
    </a:spDef>
    <a:lnDef>
      <a:spPr bwMode="auto">
        <a:xfrm>
          <a:off x="0" y="0"/>
          <a:ext cx="1" cy="1"/>
        </a:xfrm>
        <a:custGeom>
          <a:avLst/>
          <a:gdLst/>
          <a:ahLst/>
          <a:cxnLst/>
          <a:rect l="0" t="0" r="0" b="0"/>
          <a:pathLst/>
        </a:custGeom>
        <a:gradFill rotWithShape="1">
          <a:gsLst>
            <a:gs pos="0">
              <a:srgbClr val="800000"/>
            </a:gs>
            <a:gs pos="50000">
              <a:srgbClr val="800000">
                <a:gamma/>
                <a:tint val="73725"/>
                <a:invGamma/>
              </a:srgbClr>
            </a:gs>
            <a:gs pos="100000">
              <a:srgbClr val="800000"/>
            </a:gs>
          </a:gsLst>
          <a:lin ang="5400000" scaled="1"/>
        </a:gra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137160" tIns="68580" rIns="137160" bIns="68580" numCol="1" anchor="ctr" anchorCtr="0" compatLnSpc="1">
        <a:prstTxWarp prst="textNoShape">
          <a:avLst/>
        </a:prstTxWarp>
      </a:bodyPr>
      <a:lstStyle>
        <a:defPPr marL="0" marR="0" indent="0" algn="ctr" defTabSz="3762375" rtl="0" eaLnBrk="1" fontAlgn="base" latinLnBrk="0" hangingPunct="1">
          <a:lnSpc>
            <a:spcPct val="100000"/>
          </a:lnSpc>
          <a:spcBef>
            <a:spcPct val="0"/>
          </a:spcBef>
          <a:spcAft>
            <a:spcPct val="0"/>
          </a:spcAft>
          <a:buClrTx/>
          <a:buSzTx/>
          <a:buFontTx/>
          <a:buNone/>
          <a:tabLst/>
          <a:defRPr kumimoji="0" lang="en-US" sz="4300" b="1" i="0" u="none" strike="noStrike" cap="none" normalizeH="0" baseline="0" smtClean="0">
            <a:ln>
              <a:noFill/>
            </a:ln>
            <a:solidFill>
              <a:srgbClr val="FF9900"/>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4642</TotalTime>
  <Words>544</Words>
  <Application>Microsoft Office PowerPoint</Application>
  <PresentationFormat>Vlastní</PresentationFormat>
  <Paragraphs>37</Paragraphs>
  <Slides>1</Slides>
  <Notes>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vt:i4>
      </vt:variant>
    </vt:vector>
  </HeadingPairs>
  <TitlesOfParts>
    <vt:vector size="6" baseType="lpstr">
      <vt:lpstr>Open Sans</vt:lpstr>
      <vt:lpstr>Nunito</vt:lpstr>
      <vt:lpstr>Technika</vt:lpstr>
      <vt:lpstr>Arial</vt:lpstr>
      <vt:lpstr>Default Design</vt:lpstr>
      <vt:lpstr>Prezentace aplikace PowerPoint</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poster example</dc:title>
  <dc:subject>Free Research Poster</dc:subject>
  <dc:creator>Graphicsland/MakeSigns.com</dc:creator>
  <cp:keywords>scientific, research, template, custom, poster, presentation, symposium, printing, PowerPoint, create, design, example, sample, download</cp:keywords>
  <dc:description>These templates are offered for free to help your create a poster ranging from nursing research posters to psychology research posters.</dc:description>
  <cp:lastModifiedBy>Jakub Šaroun</cp:lastModifiedBy>
  <cp:revision>159</cp:revision>
  <dcterms:modified xsi:type="dcterms:W3CDTF">2021-01-05T17:46:20Z</dcterms:modified>
  <cp:category>science research poster</cp:category>
</cp:coreProperties>
</file>