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 id="2147484540" r:id="rId3"/>
  </p:sldMasterIdLst>
  <p:notesMasterIdLst>
    <p:notesMasterId r:id="rId5"/>
  </p:notesMasterIdLst>
  <p:handoutMasterIdLst>
    <p:handoutMasterId r:id="rId6"/>
  </p:handoutMasterIdLst>
  <p:sldIdLst>
    <p:sldId id="257" r:id="rId4"/>
  </p:sldIdLst>
  <p:sldSz cx="21388388" cy="30275213"/>
  <p:notesSz cx="6742113" cy="9875838"/>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3111" userDrawn="1">
          <p15:clr>
            <a:srgbClr val="A4A3A4"/>
          </p15:clr>
        </p15:guide>
        <p15:guide id="2" pos="212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40" d="100"/>
          <a:sy n="40" d="100"/>
        </p:scale>
        <p:origin x="53" y="-1718"/>
      </p:cViewPr>
      <p:guideLst>
        <p:guide orient="horz" pos="265"/>
        <p:guide orient="horz" pos="18541"/>
        <p:guide pos="13191"/>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11"/>
        <p:guide pos="21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xmlns="" id="{314D1C14-F4BF-4D12-8A55-1A3DF0F5463B}"/>
              </a:ext>
            </a:extLst>
          </p:cNvPr>
          <p:cNvSpPr>
            <a:spLocks noGrp="1"/>
          </p:cNvSpPr>
          <p:nvPr>
            <p:ph type="hdr" sz="quarter"/>
          </p:nvPr>
        </p:nvSpPr>
        <p:spPr>
          <a:xfrm>
            <a:off x="0" y="0"/>
            <a:ext cx="2921582" cy="495507"/>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xmlns="" id="{D655F585-2A86-4ECF-BA1C-743B2A694D82}"/>
              </a:ext>
            </a:extLst>
          </p:cNvPr>
          <p:cNvSpPr>
            <a:spLocks noGrp="1"/>
          </p:cNvSpPr>
          <p:nvPr>
            <p:ph type="dt" sz="quarter" idx="1"/>
          </p:nvPr>
        </p:nvSpPr>
        <p:spPr>
          <a:xfrm>
            <a:off x="3818971" y="0"/>
            <a:ext cx="2921582" cy="495507"/>
          </a:xfrm>
          <a:prstGeom prst="rect">
            <a:avLst/>
          </a:prstGeom>
        </p:spPr>
        <p:txBody>
          <a:bodyPr vert="horz" lIns="91440" tIns="45720" rIns="91440" bIns="45720" rtlCol="0"/>
          <a:lstStyle>
            <a:lvl1pPr algn="r">
              <a:defRPr sz="1200"/>
            </a:lvl1pPr>
          </a:lstStyle>
          <a:p>
            <a:fld id="{1E209178-EFCC-464C-B534-AF9FDFE4F53C}" type="datetimeFigureOut">
              <a:rPr lang="cs-CZ" smtClean="0"/>
              <a:t>14.05.2020</a:t>
            </a:fld>
            <a:endParaRPr lang="cs-CZ"/>
          </a:p>
        </p:txBody>
      </p:sp>
      <p:sp>
        <p:nvSpPr>
          <p:cNvPr id="4" name="Zástupný symbol pro zápatí 3">
            <a:extLst>
              <a:ext uri="{FF2B5EF4-FFF2-40B4-BE49-F238E27FC236}">
                <a16:creationId xmlns:a16="http://schemas.microsoft.com/office/drawing/2014/main" xmlns="" id="{5EC2F745-3D71-417B-A4C0-9F04D5D0A065}"/>
              </a:ext>
            </a:extLst>
          </p:cNvPr>
          <p:cNvSpPr>
            <a:spLocks noGrp="1"/>
          </p:cNvSpPr>
          <p:nvPr>
            <p:ph type="ftr" sz="quarter" idx="2"/>
          </p:nvPr>
        </p:nvSpPr>
        <p:spPr>
          <a:xfrm>
            <a:off x="0" y="9380333"/>
            <a:ext cx="2921582" cy="495506"/>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xmlns="" id="{F6E9B392-6C22-46D6-8238-4F2D49F13F3B}"/>
              </a:ext>
            </a:extLst>
          </p:cNvPr>
          <p:cNvSpPr>
            <a:spLocks noGrp="1"/>
          </p:cNvSpPr>
          <p:nvPr>
            <p:ph type="sldNum" sz="quarter" idx="3"/>
          </p:nvPr>
        </p:nvSpPr>
        <p:spPr>
          <a:xfrm>
            <a:off x="3818971" y="9380333"/>
            <a:ext cx="2921582" cy="495506"/>
          </a:xfrm>
          <a:prstGeom prst="rect">
            <a:avLst/>
          </a:prstGeom>
        </p:spPr>
        <p:txBody>
          <a:bodyPr vert="horz" lIns="91440" tIns="45720" rIns="91440" bIns="45720" rtlCol="0" anchor="b"/>
          <a:lstStyle>
            <a:lvl1pPr algn="r">
              <a:defRPr sz="1200"/>
            </a:lvl1pPr>
          </a:lstStyle>
          <a:p>
            <a:fld id="{CC9B36BB-0380-4D3D-970F-B18AEEF7E2B3}" type="slidenum">
              <a:rPr lang="cs-CZ" smtClean="0"/>
              <a:t>‹#›</a:t>
            </a:fld>
            <a:endParaRPr lang="cs-CZ"/>
          </a:p>
        </p:txBody>
      </p:sp>
    </p:spTree>
    <p:extLst>
      <p:ext uri="{BB962C8B-B14F-4D97-AF65-F5344CB8AC3E}">
        <p14:creationId xmlns:p14="http://schemas.microsoft.com/office/powerpoint/2010/main" val="2077655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xmlns="" id="{A3DEBF71-979E-4E25-ABD6-FC228F6C4E27}"/>
              </a:ext>
            </a:extLst>
          </p:cNvPr>
          <p:cNvSpPr>
            <a:spLocks noGrp="1"/>
          </p:cNvSpPr>
          <p:nvPr>
            <p:ph type="hdr" sz="quarter"/>
          </p:nvPr>
        </p:nvSpPr>
        <p:spPr>
          <a:xfrm>
            <a:off x="0" y="0"/>
            <a:ext cx="2921582" cy="495507"/>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xmlns="" id="{FBA36CED-17ED-4F8D-831D-518F89414156}"/>
              </a:ext>
            </a:extLst>
          </p:cNvPr>
          <p:cNvSpPr>
            <a:spLocks noGrp="1"/>
          </p:cNvSpPr>
          <p:nvPr>
            <p:ph type="dt" idx="1"/>
          </p:nvPr>
        </p:nvSpPr>
        <p:spPr>
          <a:xfrm>
            <a:off x="3818971" y="0"/>
            <a:ext cx="2921582" cy="495507"/>
          </a:xfrm>
          <a:prstGeom prst="rect">
            <a:avLst/>
          </a:prstGeom>
        </p:spPr>
        <p:txBody>
          <a:bodyPr vert="horz" lIns="91440" tIns="45720" rIns="91440" bIns="45720" rtlCol="0"/>
          <a:lstStyle>
            <a:lvl1pPr algn="r">
              <a:defRPr sz="1200"/>
            </a:lvl1pPr>
          </a:lstStyle>
          <a:p>
            <a:fld id="{49B6A93E-7BB1-4E5E-B933-92C98529F671}" type="datetimeFigureOut">
              <a:rPr lang="cs-CZ" smtClean="0"/>
              <a:t>14.05.2020</a:t>
            </a:fld>
            <a:endParaRPr lang="cs-CZ"/>
          </a:p>
        </p:txBody>
      </p:sp>
      <p:sp>
        <p:nvSpPr>
          <p:cNvPr id="4" name="Zástupný symbol pro obrázek snímku 3">
            <a:extLst>
              <a:ext uri="{FF2B5EF4-FFF2-40B4-BE49-F238E27FC236}">
                <a16:creationId xmlns:a16="http://schemas.microsoft.com/office/drawing/2014/main" xmlns="" id="{CE63028B-8C94-4D24-A079-9C6213064C64}"/>
              </a:ext>
            </a:extLst>
          </p:cNvPr>
          <p:cNvSpPr>
            <a:spLocks noGrp="1" noRot="1" noChangeAspect="1"/>
          </p:cNvSpPr>
          <p:nvPr>
            <p:ph type="sldImg" idx="2"/>
          </p:nvPr>
        </p:nvSpPr>
        <p:spPr>
          <a:xfrm>
            <a:off x="2195513" y="1235075"/>
            <a:ext cx="2351087" cy="3332163"/>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a:extLst>
              <a:ext uri="{FF2B5EF4-FFF2-40B4-BE49-F238E27FC236}">
                <a16:creationId xmlns:a16="http://schemas.microsoft.com/office/drawing/2014/main" xmlns="" id="{2603D5F4-F3C3-417B-8D75-115CD0713E38}"/>
              </a:ext>
            </a:extLst>
          </p:cNvPr>
          <p:cNvSpPr>
            <a:spLocks noGrp="1"/>
          </p:cNvSpPr>
          <p:nvPr>
            <p:ph type="body" sz="quarter" idx="3"/>
          </p:nvPr>
        </p:nvSpPr>
        <p:spPr>
          <a:xfrm>
            <a:off x="674212" y="4752747"/>
            <a:ext cx="5393690" cy="3888611"/>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a:extLst>
              <a:ext uri="{FF2B5EF4-FFF2-40B4-BE49-F238E27FC236}">
                <a16:creationId xmlns:a16="http://schemas.microsoft.com/office/drawing/2014/main" xmlns="" id="{69EDC64E-40DD-4DC1-BBD0-F464FB38855E}"/>
              </a:ext>
            </a:extLst>
          </p:cNvPr>
          <p:cNvSpPr>
            <a:spLocks noGrp="1"/>
          </p:cNvSpPr>
          <p:nvPr>
            <p:ph type="ftr" sz="quarter" idx="4"/>
          </p:nvPr>
        </p:nvSpPr>
        <p:spPr>
          <a:xfrm>
            <a:off x="0" y="9380333"/>
            <a:ext cx="2921582" cy="495506"/>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a:extLst>
              <a:ext uri="{FF2B5EF4-FFF2-40B4-BE49-F238E27FC236}">
                <a16:creationId xmlns:a16="http://schemas.microsoft.com/office/drawing/2014/main" xmlns="" id="{73E9EA25-9DA6-435D-BB20-577609EF15F8}"/>
              </a:ext>
            </a:extLst>
          </p:cNvPr>
          <p:cNvSpPr>
            <a:spLocks noGrp="1"/>
          </p:cNvSpPr>
          <p:nvPr>
            <p:ph type="sldNum" sz="quarter" idx="5"/>
          </p:nvPr>
        </p:nvSpPr>
        <p:spPr>
          <a:xfrm>
            <a:off x="3818971" y="9380333"/>
            <a:ext cx="2921582" cy="495506"/>
          </a:xfrm>
          <a:prstGeom prst="rect">
            <a:avLst/>
          </a:prstGeom>
        </p:spPr>
        <p:txBody>
          <a:bodyPr vert="horz" lIns="91440" tIns="45720" rIns="91440" bIns="45720" rtlCol="0" anchor="b"/>
          <a:lstStyle>
            <a:lvl1pPr algn="r">
              <a:defRPr sz="1200"/>
            </a:lvl1pPr>
          </a:lstStyle>
          <a:p>
            <a:fld id="{7AD532D8-8154-492E-9EF2-F2D48F24B878}" type="slidenum">
              <a:rPr lang="cs-CZ" smtClean="0"/>
              <a:t>‹#›</a:t>
            </a:fld>
            <a:endParaRPr lang="cs-CZ"/>
          </a:p>
        </p:txBody>
      </p:sp>
    </p:spTree>
    <p:extLst>
      <p:ext uri="{BB962C8B-B14F-4D97-AF65-F5344CB8AC3E}">
        <p14:creationId xmlns:p14="http://schemas.microsoft.com/office/powerpoint/2010/main" val="94067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916427" y="2631175"/>
            <a:ext cx="17567543" cy="14188392"/>
          </a:xfrm>
        </p:spPr>
        <p:txBody>
          <a:bodyPr anchor="b">
            <a:normAutofit/>
          </a:bodyPr>
          <a:lstStyle>
            <a:lvl1pPr algn="ctr">
              <a:defRPr sz="9356">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cs-CZ" smtClean="0"/>
              <a:t>Kliknutím lze upravit styl.</a:t>
            </a:r>
            <a:endParaRPr lang="en-US" dirty="0"/>
          </a:p>
        </p:txBody>
      </p:sp>
      <p:sp>
        <p:nvSpPr>
          <p:cNvPr id="3" name="Subtitle 2"/>
          <p:cNvSpPr>
            <a:spLocks noGrp="1"/>
          </p:cNvSpPr>
          <p:nvPr>
            <p:ph type="subTitle" idx="1"/>
          </p:nvPr>
        </p:nvSpPr>
        <p:spPr>
          <a:xfrm>
            <a:off x="1916427" y="17155954"/>
            <a:ext cx="17567543" cy="9796437"/>
          </a:xfrm>
        </p:spPr>
        <p:txBody>
          <a:bodyPr anchor="t">
            <a:normAutofit/>
          </a:bodyPr>
          <a:lstStyle>
            <a:lvl1pPr marL="0" indent="0" algn="ctr">
              <a:buNone/>
              <a:defRPr sz="4210">
                <a:solidFill>
                  <a:schemeClr val="tx1"/>
                </a:solidFill>
              </a:defRPr>
            </a:lvl1pPr>
            <a:lvl2pPr marL="1069437" indent="0" algn="ctr">
              <a:buNone/>
              <a:defRPr>
                <a:solidFill>
                  <a:schemeClr val="tx1">
                    <a:tint val="75000"/>
                  </a:schemeClr>
                </a:solidFill>
              </a:defRPr>
            </a:lvl2pPr>
            <a:lvl3pPr marL="2138873" indent="0" algn="ctr">
              <a:buNone/>
              <a:defRPr>
                <a:solidFill>
                  <a:schemeClr val="tx1">
                    <a:tint val="75000"/>
                  </a:schemeClr>
                </a:solidFill>
              </a:defRPr>
            </a:lvl3pPr>
            <a:lvl4pPr marL="3208310" indent="0" algn="ctr">
              <a:buNone/>
              <a:defRPr>
                <a:solidFill>
                  <a:schemeClr val="tx1">
                    <a:tint val="75000"/>
                  </a:schemeClr>
                </a:solidFill>
              </a:defRPr>
            </a:lvl4pPr>
            <a:lvl5pPr marL="4277746" indent="0" algn="ctr">
              <a:buNone/>
              <a:defRPr>
                <a:solidFill>
                  <a:schemeClr val="tx1">
                    <a:tint val="75000"/>
                  </a:schemeClr>
                </a:solidFill>
              </a:defRPr>
            </a:lvl5pPr>
            <a:lvl6pPr marL="5347183" indent="0" algn="ctr">
              <a:buNone/>
              <a:defRPr>
                <a:solidFill>
                  <a:schemeClr val="tx1">
                    <a:tint val="75000"/>
                  </a:schemeClr>
                </a:solidFill>
              </a:defRPr>
            </a:lvl6pPr>
            <a:lvl7pPr marL="6416619" indent="0" algn="ctr">
              <a:buNone/>
              <a:defRPr>
                <a:solidFill>
                  <a:schemeClr val="tx1">
                    <a:tint val="75000"/>
                  </a:schemeClr>
                </a:solidFill>
              </a:defRPr>
            </a:lvl7pPr>
            <a:lvl8pPr marL="7486056" indent="0" algn="ctr">
              <a:buNone/>
              <a:defRPr>
                <a:solidFill>
                  <a:schemeClr val="tx1">
                    <a:tint val="75000"/>
                  </a:schemeClr>
                </a:solidFill>
              </a:defRPr>
            </a:lvl8pPr>
            <a:lvl9pPr marL="8555492" indent="0" algn="ctr">
              <a:buNone/>
              <a:defRPr>
                <a:solidFill>
                  <a:schemeClr val="tx1">
                    <a:tint val="75000"/>
                  </a:schemeClr>
                </a:solidFill>
              </a:defRPr>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09618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nchor="ct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C4C9042-8F41-4130-90D1-65D6B03A5CFD}" type="datetimeFigureOut">
              <a:rPr lang="cs-CZ" smtClean="0"/>
              <a:t>14.05.2020</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DC31257-F1C0-43E2-85DB-2314701FC8EE}" type="slidenum">
              <a:rPr lang="cs-CZ" smtClean="0"/>
              <a:t>‹#›</a:t>
            </a:fld>
            <a:endParaRPr lang="cs-CZ"/>
          </a:p>
        </p:txBody>
      </p:sp>
    </p:spTree>
    <p:extLst>
      <p:ext uri="{BB962C8B-B14F-4D97-AF65-F5344CB8AC3E}">
        <p14:creationId xmlns:p14="http://schemas.microsoft.com/office/powerpoint/2010/main" val="2936322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916427" y="14438771"/>
            <a:ext cx="17567543" cy="8049132"/>
          </a:xfrm>
        </p:spPr>
        <p:txBody>
          <a:bodyPr anchor="b">
            <a:normAutofit/>
          </a:bodyPr>
          <a:lstStyle>
            <a:lvl1pPr algn="r">
              <a:defRPr sz="6549" b="0" cap="all"/>
            </a:lvl1pPr>
          </a:lstStyle>
          <a:p>
            <a:r>
              <a:rPr lang="cs-CZ" smtClean="0"/>
              <a:t>Kliknutím lze upravit styl.</a:t>
            </a:r>
            <a:endParaRPr lang="en-US" dirty="0"/>
          </a:p>
        </p:txBody>
      </p:sp>
      <p:sp>
        <p:nvSpPr>
          <p:cNvPr id="3" name="Text Placeholder 2"/>
          <p:cNvSpPr>
            <a:spLocks noGrp="1"/>
          </p:cNvSpPr>
          <p:nvPr>
            <p:ph type="body" idx="1"/>
          </p:nvPr>
        </p:nvSpPr>
        <p:spPr>
          <a:xfrm>
            <a:off x="1916427" y="22531195"/>
            <a:ext cx="17567543" cy="4406858"/>
          </a:xfrm>
        </p:spPr>
        <p:txBody>
          <a:bodyPr anchor="t">
            <a:normAutofit/>
          </a:bodyPr>
          <a:lstStyle>
            <a:lvl1pPr marL="0" indent="0" algn="r">
              <a:buNone/>
              <a:defRPr sz="4210">
                <a:solidFill>
                  <a:schemeClr val="tx1"/>
                </a:solidFill>
              </a:defRPr>
            </a:lvl1pPr>
            <a:lvl2pPr marL="1069437" indent="0">
              <a:buNone/>
              <a:defRPr sz="4210">
                <a:solidFill>
                  <a:schemeClr val="tx1">
                    <a:tint val="75000"/>
                  </a:schemeClr>
                </a:solidFill>
              </a:defRPr>
            </a:lvl2pPr>
            <a:lvl3pPr marL="2138873" indent="0">
              <a:buNone/>
              <a:defRPr sz="3743">
                <a:solidFill>
                  <a:schemeClr val="tx1">
                    <a:tint val="75000"/>
                  </a:schemeClr>
                </a:solidFill>
              </a:defRPr>
            </a:lvl3pPr>
            <a:lvl4pPr marL="3208310" indent="0">
              <a:buNone/>
              <a:defRPr sz="3275">
                <a:solidFill>
                  <a:schemeClr val="tx1">
                    <a:tint val="75000"/>
                  </a:schemeClr>
                </a:solidFill>
              </a:defRPr>
            </a:lvl4pPr>
            <a:lvl5pPr marL="4277746" indent="0">
              <a:buNone/>
              <a:defRPr sz="3275">
                <a:solidFill>
                  <a:schemeClr val="tx1">
                    <a:tint val="75000"/>
                  </a:schemeClr>
                </a:solidFill>
              </a:defRPr>
            </a:lvl5pPr>
            <a:lvl6pPr marL="5347183" indent="0">
              <a:buNone/>
              <a:defRPr sz="3275">
                <a:solidFill>
                  <a:schemeClr val="tx1">
                    <a:tint val="75000"/>
                  </a:schemeClr>
                </a:solidFill>
              </a:defRPr>
            </a:lvl6pPr>
            <a:lvl7pPr marL="6416619" indent="0">
              <a:buNone/>
              <a:defRPr sz="3275">
                <a:solidFill>
                  <a:schemeClr val="tx1">
                    <a:tint val="75000"/>
                  </a:schemeClr>
                </a:solidFill>
              </a:defRPr>
            </a:lvl7pPr>
            <a:lvl8pPr marL="7486056" indent="0">
              <a:buNone/>
              <a:defRPr sz="3275">
                <a:solidFill>
                  <a:schemeClr val="tx1">
                    <a:tint val="75000"/>
                  </a:schemeClr>
                </a:solidFill>
              </a:defRPr>
            </a:lvl8pPr>
            <a:lvl9pPr marL="8555492" indent="0">
              <a:buNone/>
              <a:defRPr sz="3275">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4C4C9042-8F41-4130-90D1-65D6B03A5CFD}" type="datetimeFigureOut">
              <a:rPr lang="cs-CZ" smtClean="0"/>
              <a:t>14.05.2020</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DC31257-F1C0-43E2-85DB-2314701FC8EE}" type="slidenum">
              <a:rPr lang="cs-CZ" smtClean="0"/>
              <a:t>‹#›</a:t>
            </a:fld>
            <a:endParaRPr lang="cs-CZ"/>
          </a:p>
        </p:txBody>
      </p:sp>
    </p:spTree>
    <p:extLst>
      <p:ext uri="{BB962C8B-B14F-4D97-AF65-F5344CB8AC3E}">
        <p14:creationId xmlns:p14="http://schemas.microsoft.com/office/powerpoint/2010/main" val="3695991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1914166" y="9098008"/>
            <a:ext cx="8619616" cy="17796647"/>
          </a:xfrm>
        </p:spPr>
        <p:txBody>
          <a:bodyPr>
            <a:normAutofit/>
          </a:bodyPr>
          <a:lstStyle>
            <a:lvl1pPr>
              <a:defRPr sz="3743"/>
            </a:lvl1pPr>
            <a:lvl2pPr>
              <a:defRPr sz="3275"/>
            </a:lvl2pPr>
            <a:lvl3pPr>
              <a:defRPr sz="2807"/>
            </a:lvl3pPr>
            <a:lvl4pPr>
              <a:defRPr sz="2573"/>
            </a:lvl4pPr>
            <a:lvl5pPr>
              <a:defRPr sz="2573"/>
            </a:lvl5pPr>
            <a:lvl6pPr>
              <a:defRPr sz="2573"/>
            </a:lvl6pPr>
            <a:lvl7pPr>
              <a:defRPr sz="2573"/>
            </a:lvl7pPr>
            <a:lvl8pPr>
              <a:defRPr sz="2573"/>
            </a:lvl8pPr>
            <a:lvl9pPr>
              <a:defRPr sz="2573"/>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10854608" y="9098006"/>
            <a:ext cx="8629361" cy="17796643"/>
          </a:xfrm>
        </p:spPr>
        <p:txBody>
          <a:bodyPr>
            <a:normAutofit/>
          </a:bodyPr>
          <a:lstStyle>
            <a:lvl1pPr>
              <a:defRPr sz="3743"/>
            </a:lvl1pPr>
            <a:lvl2pPr>
              <a:defRPr sz="3275"/>
            </a:lvl2pPr>
            <a:lvl3pPr>
              <a:defRPr sz="2807"/>
            </a:lvl3pPr>
            <a:lvl4pPr>
              <a:defRPr sz="2573"/>
            </a:lvl4pPr>
            <a:lvl5pPr>
              <a:defRPr sz="2573"/>
            </a:lvl5pPr>
            <a:lvl6pPr>
              <a:defRPr sz="2573"/>
            </a:lvl6pPr>
            <a:lvl7pPr>
              <a:defRPr sz="2573"/>
            </a:lvl7pPr>
            <a:lvl8pPr>
              <a:defRPr sz="2573"/>
            </a:lvl8pPr>
            <a:lvl9pPr>
              <a:defRPr sz="2573"/>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489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dirty="0"/>
          </a:p>
        </p:txBody>
      </p:sp>
      <p:sp>
        <p:nvSpPr>
          <p:cNvPr id="3" name="Text Placeholder 2"/>
          <p:cNvSpPr>
            <a:spLocks noGrp="1"/>
          </p:cNvSpPr>
          <p:nvPr>
            <p:ph type="body" idx="1"/>
          </p:nvPr>
        </p:nvSpPr>
        <p:spPr>
          <a:xfrm>
            <a:off x="2587720" y="9098006"/>
            <a:ext cx="7946060" cy="3238521"/>
          </a:xfrm>
        </p:spPr>
        <p:txBody>
          <a:bodyPr anchor="b">
            <a:noAutofit/>
          </a:bodyPr>
          <a:lstStyle>
            <a:lvl1pPr marL="0" indent="0">
              <a:buNone/>
              <a:defRPr sz="5146" b="0"/>
            </a:lvl1pPr>
            <a:lvl2pPr marL="1069437" indent="0">
              <a:buNone/>
              <a:defRPr sz="4678" b="1"/>
            </a:lvl2pPr>
            <a:lvl3pPr marL="2138873" indent="0">
              <a:buNone/>
              <a:defRPr sz="4210" b="1"/>
            </a:lvl3pPr>
            <a:lvl4pPr marL="3208310" indent="0">
              <a:buNone/>
              <a:defRPr sz="3743" b="1"/>
            </a:lvl4pPr>
            <a:lvl5pPr marL="4277746" indent="0">
              <a:buNone/>
              <a:defRPr sz="3743" b="1"/>
            </a:lvl5pPr>
            <a:lvl6pPr marL="5347183" indent="0">
              <a:buNone/>
              <a:defRPr sz="3743" b="1"/>
            </a:lvl6pPr>
            <a:lvl7pPr marL="6416619" indent="0">
              <a:buNone/>
              <a:defRPr sz="3743" b="1"/>
            </a:lvl7pPr>
            <a:lvl8pPr marL="7486056" indent="0">
              <a:buNone/>
              <a:defRPr sz="3743" b="1"/>
            </a:lvl8pPr>
            <a:lvl9pPr marL="8555492" indent="0">
              <a:buNone/>
              <a:defRPr sz="3743" b="1"/>
            </a:lvl9pPr>
          </a:lstStyle>
          <a:p>
            <a:pPr lvl="0"/>
            <a:r>
              <a:rPr lang="cs-CZ" smtClean="0"/>
              <a:t>Kliknutím lze upravit styly předlohy textu.</a:t>
            </a:r>
          </a:p>
        </p:txBody>
      </p:sp>
      <p:sp>
        <p:nvSpPr>
          <p:cNvPr id="4" name="Content Placeholder 3"/>
          <p:cNvSpPr>
            <a:spLocks noGrp="1"/>
          </p:cNvSpPr>
          <p:nvPr>
            <p:ph sz="half" idx="2"/>
          </p:nvPr>
        </p:nvSpPr>
        <p:spPr>
          <a:xfrm>
            <a:off x="1914166" y="12299151"/>
            <a:ext cx="8619616" cy="14638904"/>
          </a:xfrm>
        </p:spPr>
        <p:txBody>
          <a:bodyPr anchor="t">
            <a:normAutofit/>
          </a:bodyPr>
          <a:lstStyle>
            <a:lvl1pPr>
              <a:defRPr sz="3743"/>
            </a:lvl1pPr>
            <a:lvl2pPr>
              <a:defRPr sz="3275"/>
            </a:lvl2pPr>
            <a:lvl3pPr>
              <a:defRPr sz="2807"/>
            </a:lvl3pPr>
            <a:lvl4pPr>
              <a:defRPr sz="2573"/>
            </a:lvl4pPr>
            <a:lvl5pPr>
              <a:defRPr sz="2573"/>
            </a:lvl5pPr>
            <a:lvl6pPr>
              <a:defRPr sz="2573"/>
            </a:lvl6pPr>
            <a:lvl7pPr>
              <a:defRPr sz="2573"/>
            </a:lvl7pPr>
            <a:lvl8pPr>
              <a:defRPr sz="2573"/>
            </a:lvl8pPr>
            <a:lvl9pPr>
              <a:defRPr sz="2573"/>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11485148" y="9098009"/>
            <a:ext cx="7998822" cy="3201142"/>
          </a:xfrm>
        </p:spPr>
        <p:txBody>
          <a:bodyPr anchor="b">
            <a:noAutofit/>
          </a:bodyPr>
          <a:lstStyle>
            <a:lvl1pPr marL="0" indent="0">
              <a:buNone/>
              <a:defRPr sz="5146" b="0"/>
            </a:lvl1pPr>
            <a:lvl2pPr marL="1069437" indent="0">
              <a:buNone/>
              <a:defRPr sz="4678" b="1"/>
            </a:lvl2pPr>
            <a:lvl3pPr marL="2138873" indent="0">
              <a:buNone/>
              <a:defRPr sz="4210" b="1"/>
            </a:lvl3pPr>
            <a:lvl4pPr marL="3208310" indent="0">
              <a:buNone/>
              <a:defRPr sz="3743" b="1"/>
            </a:lvl4pPr>
            <a:lvl5pPr marL="4277746" indent="0">
              <a:buNone/>
              <a:defRPr sz="3743" b="1"/>
            </a:lvl5pPr>
            <a:lvl6pPr marL="5347183" indent="0">
              <a:buNone/>
              <a:defRPr sz="3743" b="1"/>
            </a:lvl6pPr>
            <a:lvl7pPr marL="6416619" indent="0">
              <a:buNone/>
              <a:defRPr sz="3743" b="1"/>
            </a:lvl7pPr>
            <a:lvl8pPr marL="7486056" indent="0">
              <a:buNone/>
              <a:defRPr sz="3743" b="1"/>
            </a:lvl8pPr>
            <a:lvl9pPr marL="8555492" indent="0">
              <a:buNone/>
              <a:defRPr sz="3743" b="1"/>
            </a:lvl9pPr>
          </a:lstStyle>
          <a:p>
            <a:pPr lvl="0"/>
            <a:r>
              <a:rPr lang="cs-CZ" smtClean="0"/>
              <a:t>Kliknutím lze upravit styly předlohy textu.</a:t>
            </a:r>
          </a:p>
        </p:txBody>
      </p:sp>
      <p:sp>
        <p:nvSpPr>
          <p:cNvPr id="6" name="Content Placeholder 5"/>
          <p:cNvSpPr>
            <a:spLocks noGrp="1"/>
          </p:cNvSpPr>
          <p:nvPr>
            <p:ph sz="quarter" idx="4"/>
          </p:nvPr>
        </p:nvSpPr>
        <p:spPr>
          <a:xfrm>
            <a:off x="10827906" y="12299151"/>
            <a:ext cx="8658087" cy="14638904"/>
          </a:xfrm>
        </p:spPr>
        <p:txBody>
          <a:bodyPr anchor="t">
            <a:normAutofit/>
          </a:bodyPr>
          <a:lstStyle>
            <a:lvl1pPr>
              <a:defRPr sz="3743"/>
            </a:lvl1pPr>
            <a:lvl2pPr>
              <a:defRPr sz="3275"/>
            </a:lvl2pPr>
            <a:lvl3pPr>
              <a:defRPr sz="2807"/>
            </a:lvl3pPr>
            <a:lvl4pPr>
              <a:defRPr sz="2573"/>
            </a:lvl4pPr>
            <a:lvl5pPr>
              <a:defRPr sz="2573"/>
            </a:lvl5pPr>
            <a:lvl6pPr>
              <a:defRPr sz="2573"/>
            </a:lvl6pPr>
            <a:lvl7pPr>
              <a:defRPr sz="2573"/>
            </a:lvl7pPr>
            <a:lvl8pPr>
              <a:defRPr sz="2573"/>
            </a:lvl8pPr>
            <a:lvl9pPr>
              <a:defRPr sz="2573"/>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5/14/2020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915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6082"/>
            </a:lvl1p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4C4C9042-8F41-4130-90D1-65D6B03A5CFD}" type="datetimeFigureOut">
              <a:rPr lang="cs-CZ" smtClean="0"/>
              <a:t>14.05.2020</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ADC31257-F1C0-43E2-85DB-2314701FC8EE}" type="slidenum">
              <a:rPr lang="cs-CZ" smtClean="0"/>
              <a:t>‹#›</a:t>
            </a:fld>
            <a:endParaRPr lang="cs-CZ"/>
          </a:p>
        </p:txBody>
      </p:sp>
    </p:spTree>
    <p:extLst>
      <p:ext uri="{BB962C8B-B14F-4D97-AF65-F5344CB8AC3E}">
        <p14:creationId xmlns:p14="http://schemas.microsoft.com/office/powerpoint/2010/main" val="2541588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7100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914166" y="7747276"/>
            <a:ext cx="6384525" cy="6055043"/>
          </a:xfrm>
        </p:spPr>
        <p:txBody>
          <a:bodyPr anchor="b">
            <a:normAutofit/>
          </a:bodyPr>
          <a:lstStyle>
            <a:lvl1pPr algn="l">
              <a:defRPr sz="5146" b="0"/>
            </a:lvl1pPr>
          </a:lstStyle>
          <a:p>
            <a:r>
              <a:rPr lang="cs-CZ" smtClean="0"/>
              <a:t>Kliknutím lze upravit styl.</a:t>
            </a:r>
            <a:endParaRPr lang="en-US" dirty="0"/>
          </a:p>
        </p:txBody>
      </p:sp>
      <p:sp>
        <p:nvSpPr>
          <p:cNvPr id="3" name="Content Placeholder 2"/>
          <p:cNvSpPr>
            <a:spLocks noGrp="1"/>
          </p:cNvSpPr>
          <p:nvPr>
            <p:ph idx="1"/>
          </p:nvPr>
        </p:nvSpPr>
        <p:spPr>
          <a:xfrm>
            <a:off x="8955934" y="2631173"/>
            <a:ext cx="10528036" cy="24306877"/>
          </a:xfrm>
        </p:spPr>
        <p:txBody>
          <a:bodyPr anchor="ctr">
            <a:normAutofit/>
          </a:bodyPr>
          <a:lstStyle>
            <a:lvl1pPr>
              <a:defRPr sz="4210"/>
            </a:lvl1pPr>
            <a:lvl2pPr>
              <a:defRPr sz="3743"/>
            </a:lvl2pPr>
            <a:lvl3pPr>
              <a:defRPr sz="3275"/>
            </a:lvl3pPr>
            <a:lvl4pPr>
              <a:defRPr sz="2807"/>
            </a:lvl4pPr>
            <a:lvl5pPr>
              <a:defRPr sz="2573"/>
            </a:lvl5pPr>
            <a:lvl6pPr>
              <a:defRPr sz="2573"/>
            </a:lvl6pPr>
            <a:lvl7pPr>
              <a:defRPr sz="2573"/>
            </a:lvl7pPr>
            <a:lvl8pPr>
              <a:defRPr sz="2573"/>
            </a:lvl8pPr>
            <a:lvl9pPr>
              <a:defRPr sz="2573"/>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1914166" y="13802319"/>
            <a:ext cx="6384525" cy="8073390"/>
          </a:xfrm>
        </p:spPr>
        <p:txBody>
          <a:bodyPr>
            <a:normAutofit/>
          </a:bodyPr>
          <a:lstStyle>
            <a:lvl1pPr marL="0" indent="0">
              <a:buNone/>
              <a:defRPr sz="3743"/>
            </a:lvl1pPr>
            <a:lvl2pPr marL="1069437" indent="0">
              <a:buNone/>
              <a:defRPr sz="2807"/>
            </a:lvl2pPr>
            <a:lvl3pPr marL="2138873" indent="0">
              <a:buNone/>
              <a:defRPr sz="2339"/>
            </a:lvl3pPr>
            <a:lvl4pPr marL="3208310" indent="0">
              <a:buNone/>
              <a:defRPr sz="2105"/>
            </a:lvl4pPr>
            <a:lvl5pPr marL="4277746" indent="0">
              <a:buNone/>
              <a:defRPr sz="2105"/>
            </a:lvl5pPr>
            <a:lvl6pPr marL="5347183" indent="0">
              <a:buNone/>
              <a:defRPr sz="2105"/>
            </a:lvl6pPr>
            <a:lvl7pPr marL="6416619" indent="0">
              <a:buNone/>
              <a:defRPr sz="2105"/>
            </a:lvl7pPr>
            <a:lvl8pPr marL="7486056" indent="0">
              <a:buNone/>
              <a:defRPr sz="2105"/>
            </a:lvl8pPr>
            <a:lvl9pPr marL="8555492" indent="0">
              <a:buNone/>
              <a:defRPr sz="2105"/>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smtClean="0"/>
              <a:t>5/14/2020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55933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914166" y="8380067"/>
            <a:ext cx="10347552" cy="6055043"/>
          </a:xfrm>
        </p:spPr>
        <p:txBody>
          <a:bodyPr anchor="b">
            <a:normAutofit/>
          </a:bodyPr>
          <a:lstStyle>
            <a:lvl1pPr algn="l">
              <a:defRPr sz="5614" b="0"/>
            </a:lvl1pPr>
          </a:lstStyle>
          <a:p>
            <a:r>
              <a:rPr lang="cs-CZ" smtClean="0"/>
              <a:t>Kliknutím lze upravit styl.</a:t>
            </a:r>
            <a:endParaRPr lang="en-US" dirty="0"/>
          </a:p>
        </p:txBody>
      </p:sp>
      <p:sp>
        <p:nvSpPr>
          <p:cNvPr id="14" name="Picture Placeholder 2"/>
          <p:cNvSpPr>
            <a:spLocks noGrp="1" noChangeAspect="1"/>
          </p:cNvSpPr>
          <p:nvPr>
            <p:ph type="pic" idx="1"/>
          </p:nvPr>
        </p:nvSpPr>
        <p:spPr>
          <a:xfrm>
            <a:off x="12900964" y="-80734"/>
            <a:ext cx="5847801" cy="30477048"/>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3743"/>
            </a:lvl1pPr>
            <a:lvl2pPr marL="1069437" indent="0">
              <a:buNone/>
              <a:defRPr sz="3743"/>
            </a:lvl2pPr>
            <a:lvl3pPr marL="2138873" indent="0">
              <a:buNone/>
              <a:defRPr sz="3743"/>
            </a:lvl3pPr>
            <a:lvl4pPr marL="3208310" indent="0">
              <a:buNone/>
              <a:defRPr sz="3743"/>
            </a:lvl4pPr>
            <a:lvl5pPr marL="4277746" indent="0">
              <a:buNone/>
              <a:defRPr sz="3743"/>
            </a:lvl5pPr>
            <a:lvl6pPr marL="5347183" indent="0">
              <a:buNone/>
              <a:defRPr sz="3743"/>
            </a:lvl6pPr>
            <a:lvl7pPr marL="6416619" indent="0">
              <a:buNone/>
              <a:defRPr sz="3743"/>
            </a:lvl7pPr>
            <a:lvl8pPr marL="7486056" indent="0">
              <a:buNone/>
              <a:defRPr sz="3743"/>
            </a:lvl8pPr>
            <a:lvl9pPr marL="8555492" indent="0">
              <a:buNone/>
              <a:defRPr sz="3743"/>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1911759" y="14435109"/>
            <a:ext cx="10347552" cy="8073390"/>
          </a:xfrm>
        </p:spPr>
        <p:txBody>
          <a:bodyPr>
            <a:normAutofit/>
          </a:bodyPr>
          <a:lstStyle>
            <a:lvl1pPr marL="0" indent="0">
              <a:buNone/>
              <a:defRPr sz="3743"/>
            </a:lvl1pPr>
            <a:lvl2pPr marL="1069437" indent="0">
              <a:buNone/>
              <a:defRPr sz="2807"/>
            </a:lvl2pPr>
            <a:lvl3pPr marL="2138873" indent="0">
              <a:buNone/>
              <a:defRPr sz="2339"/>
            </a:lvl3pPr>
            <a:lvl4pPr marL="3208310" indent="0">
              <a:buNone/>
              <a:defRPr sz="2105"/>
            </a:lvl4pPr>
            <a:lvl5pPr marL="4277746" indent="0">
              <a:buNone/>
              <a:defRPr sz="2105"/>
            </a:lvl5pPr>
            <a:lvl6pPr marL="5347183" indent="0">
              <a:buNone/>
              <a:defRPr sz="2105"/>
            </a:lvl6pPr>
            <a:lvl7pPr marL="6416619" indent="0">
              <a:buNone/>
              <a:defRPr sz="2105"/>
            </a:lvl7pPr>
            <a:lvl8pPr marL="7486056" indent="0">
              <a:buNone/>
              <a:defRPr sz="2105"/>
            </a:lvl8pPr>
            <a:lvl9pPr marL="8555492" indent="0">
              <a:buNone/>
              <a:defRPr sz="2105"/>
            </a:lvl9pPr>
          </a:lstStyle>
          <a:p>
            <a:pPr lvl="0"/>
            <a:r>
              <a:rPr lang="cs-CZ" smtClean="0"/>
              <a:t>Kliknutím lze upravit styly předlohy textu.</a:t>
            </a:r>
          </a:p>
        </p:txBody>
      </p:sp>
      <p:sp>
        <p:nvSpPr>
          <p:cNvPr id="5" name="Date Placeholder 4"/>
          <p:cNvSpPr>
            <a:spLocks noGrp="1"/>
          </p:cNvSpPr>
          <p:nvPr>
            <p:ph type="dt" sz="half" idx="10"/>
          </p:nvPr>
        </p:nvSpPr>
        <p:spPr>
          <a:xfrm>
            <a:off x="10581098" y="27288061"/>
            <a:ext cx="1680621" cy="1611875"/>
          </a:xfrm>
        </p:spPr>
        <p:txBody>
          <a:bodyPr/>
          <a:lstStyle/>
          <a:p>
            <a:fld id="{48A87A34-81AB-432B-8DAE-1953F412C126}" type="datetimeFigureOut">
              <a:rPr lang="en-US" smtClean="0"/>
              <a:t>5/14/2020</a:t>
            </a:fld>
            <a:endParaRPr lang="en-US" dirty="0"/>
          </a:p>
        </p:txBody>
      </p:sp>
      <p:sp>
        <p:nvSpPr>
          <p:cNvPr id="6" name="Footer Placeholder 5"/>
          <p:cNvSpPr>
            <a:spLocks noGrp="1"/>
          </p:cNvSpPr>
          <p:nvPr>
            <p:ph type="ftr" sz="quarter" idx="11"/>
          </p:nvPr>
        </p:nvSpPr>
        <p:spPr>
          <a:xfrm>
            <a:off x="1914167" y="27288061"/>
            <a:ext cx="8666928" cy="1611875"/>
          </a:xfrm>
        </p:spPr>
        <p:txBody>
          <a:bodyPr/>
          <a:lstStyle/>
          <a:p>
            <a:endParaRPr lang="en-US" dirty="0"/>
          </a:p>
        </p:txBody>
      </p:sp>
      <p:sp>
        <p:nvSpPr>
          <p:cNvPr id="7" name="Slide Number Placeholder 6"/>
          <p:cNvSpPr>
            <a:spLocks noGrp="1"/>
          </p:cNvSpPr>
          <p:nvPr>
            <p:ph type="sldNum" sz="quarter" idx="12"/>
          </p:nvPr>
        </p:nvSpPr>
        <p:spPr>
          <a:xfrm>
            <a:off x="18769251" y="27288058"/>
            <a:ext cx="713849" cy="145350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58436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sp>
        <p:nvSpPr>
          <p:cNvPr id="2" name="Title 1"/>
          <p:cNvSpPr>
            <a:spLocks noGrp="1"/>
          </p:cNvSpPr>
          <p:nvPr>
            <p:ph type="title"/>
          </p:nvPr>
        </p:nvSpPr>
        <p:spPr>
          <a:xfrm>
            <a:off x="2146505" y="19324775"/>
            <a:ext cx="17339487" cy="4006257"/>
          </a:xfrm>
        </p:spPr>
        <p:txBody>
          <a:bodyPr anchor="b">
            <a:normAutofit/>
          </a:bodyPr>
          <a:lstStyle>
            <a:lvl1pPr algn="l">
              <a:defRPr sz="4678" b="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2146508" y="4397755"/>
            <a:ext cx="17078494" cy="13160429"/>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3743"/>
            </a:lvl1pPr>
            <a:lvl2pPr marL="1069437" indent="0">
              <a:buNone/>
              <a:defRPr sz="3743"/>
            </a:lvl2pPr>
            <a:lvl3pPr marL="2138873" indent="0">
              <a:buNone/>
              <a:defRPr sz="3743"/>
            </a:lvl3pPr>
            <a:lvl4pPr marL="3208310" indent="0">
              <a:buNone/>
              <a:defRPr sz="3743"/>
            </a:lvl4pPr>
            <a:lvl5pPr marL="4277746" indent="0">
              <a:buNone/>
              <a:defRPr sz="3743"/>
            </a:lvl5pPr>
            <a:lvl6pPr marL="5347183" indent="0">
              <a:buNone/>
              <a:defRPr sz="3743"/>
            </a:lvl6pPr>
            <a:lvl7pPr marL="6416619" indent="0">
              <a:buNone/>
              <a:defRPr sz="3743"/>
            </a:lvl7pPr>
            <a:lvl8pPr marL="7486056" indent="0">
              <a:buNone/>
              <a:defRPr sz="3743"/>
            </a:lvl8pPr>
            <a:lvl9pPr marL="8555492" indent="0">
              <a:buNone/>
              <a:defRPr sz="3743"/>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2146505" y="23331029"/>
            <a:ext cx="17339487" cy="3607024"/>
          </a:xfrm>
        </p:spPr>
        <p:txBody>
          <a:bodyPr>
            <a:normAutofit/>
          </a:bodyPr>
          <a:lstStyle>
            <a:lvl1pPr marL="0" indent="0">
              <a:buNone/>
              <a:defRPr sz="3275"/>
            </a:lvl1pPr>
            <a:lvl2pPr marL="1069437" indent="0">
              <a:buNone/>
              <a:defRPr sz="2807"/>
            </a:lvl2pPr>
            <a:lvl3pPr marL="2138873" indent="0">
              <a:buNone/>
              <a:defRPr sz="2339"/>
            </a:lvl3pPr>
            <a:lvl4pPr marL="3208310" indent="0">
              <a:buNone/>
              <a:defRPr sz="2105"/>
            </a:lvl4pPr>
            <a:lvl5pPr marL="4277746" indent="0">
              <a:buNone/>
              <a:defRPr sz="2105"/>
            </a:lvl5pPr>
            <a:lvl6pPr marL="5347183" indent="0">
              <a:buNone/>
              <a:defRPr sz="2105"/>
            </a:lvl6pPr>
            <a:lvl7pPr marL="6416619" indent="0">
              <a:buNone/>
              <a:defRPr sz="2105"/>
            </a:lvl7pPr>
            <a:lvl8pPr marL="7486056" indent="0">
              <a:buNone/>
              <a:defRPr sz="2105"/>
            </a:lvl8pPr>
            <a:lvl9pPr marL="8555492" indent="0">
              <a:buNone/>
              <a:defRPr sz="2105"/>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980EACD-CE7F-4B01-964E-AF65C43D78B5}" type="datetimeFigureOut">
              <a:rPr lang="en-US" smtClean="0"/>
              <a:t>5/14/2020</a:t>
            </a:fld>
            <a:endParaRPr lang="en-US" dirty="0"/>
          </a:p>
        </p:txBody>
      </p:sp>
      <p:sp>
        <p:nvSpPr>
          <p:cNvPr id="6" name="Footer Placeholder 5"/>
          <p:cNvSpPr>
            <a:spLocks noGrp="1"/>
          </p:cNvSpPr>
          <p:nvPr>
            <p:ph type="ftr" sz="quarter" idx="11"/>
          </p:nvPr>
        </p:nvSpPr>
        <p:spPr>
          <a:xfrm>
            <a:off x="2146506" y="27288061"/>
            <a:ext cx="12484227" cy="1611875"/>
          </a:xfrm>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596191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1914165" y="2631171"/>
            <a:ext cx="17569808" cy="13852000"/>
          </a:xfrm>
        </p:spPr>
        <p:txBody>
          <a:bodyPr anchor="ctr">
            <a:normAutofit/>
          </a:bodyPr>
          <a:lstStyle>
            <a:lvl1pPr algn="l">
              <a:defRPr sz="6549" b="0" cap="all"/>
            </a:lvl1pPr>
          </a:lstStyle>
          <a:p>
            <a:r>
              <a:rPr lang="cs-CZ" smtClean="0"/>
              <a:t>Kliknutím lze upravit styl.</a:t>
            </a:r>
            <a:endParaRPr lang="en-US" dirty="0"/>
          </a:p>
        </p:txBody>
      </p:sp>
      <p:sp>
        <p:nvSpPr>
          <p:cNvPr id="3" name="Text Placeholder 2"/>
          <p:cNvSpPr>
            <a:spLocks noGrp="1"/>
          </p:cNvSpPr>
          <p:nvPr>
            <p:ph type="body" idx="1"/>
          </p:nvPr>
        </p:nvSpPr>
        <p:spPr>
          <a:xfrm>
            <a:off x="1914165" y="19174302"/>
            <a:ext cx="17569808" cy="7763751"/>
          </a:xfrm>
        </p:spPr>
        <p:txBody>
          <a:bodyPr anchor="ctr">
            <a:normAutofit/>
          </a:bodyPr>
          <a:lstStyle>
            <a:lvl1pPr marL="0" indent="0" algn="l">
              <a:buNone/>
              <a:defRPr sz="4210">
                <a:solidFill>
                  <a:schemeClr val="tx1"/>
                </a:solidFill>
              </a:defRPr>
            </a:lvl1pPr>
            <a:lvl2pPr marL="1069437" indent="0">
              <a:buNone/>
              <a:defRPr sz="4210">
                <a:solidFill>
                  <a:schemeClr val="tx1">
                    <a:tint val="75000"/>
                  </a:schemeClr>
                </a:solidFill>
              </a:defRPr>
            </a:lvl2pPr>
            <a:lvl3pPr marL="2138873" indent="0">
              <a:buNone/>
              <a:defRPr sz="3743">
                <a:solidFill>
                  <a:schemeClr val="tx1">
                    <a:tint val="75000"/>
                  </a:schemeClr>
                </a:solidFill>
              </a:defRPr>
            </a:lvl3pPr>
            <a:lvl4pPr marL="3208310" indent="0">
              <a:buNone/>
              <a:defRPr sz="3275">
                <a:solidFill>
                  <a:schemeClr val="tx1">
                    <a:tint val="75000"/>
                  </a:schemeClr>
                </a:solidFill>
              </a:defRPr>
            </a:lvl4pPr>
            <a:lvl5pPr marL="4277746" indent="0">
              <a:buNone/>
              <a:defRPr sz="3275">
                <a:solidFill>
                  <a:schemeClr val="tx1">
                    <a:tint val="75000"/>
                  </a:schemeClr>
                </a:solidFill>
              </a:defRPr>
            </a:lvl5pPr>
            <a:lvl6pPr marL="5347183" indent="0">
              <a:buNone/>
              <a:defRPr sz="3275">
                <a:solidFill>
                  <a:schemeClr val="tx1">
                    <a:tint val="75000"/>
                  </a:schemeClr>
                </a:solidFill>
              </a:defRPr>
            </a:lvl6pPr>
            <a:lvl7pPr marL="6416619" indent="0">
              <a:buNone/>
              <a:defRPr sz="3275">
                <a:solidFill>
                  <a:schemeClr val="tx1">
                    <a:tint val="75000"/>
                  </a:schemeClr>
                </a:solidFill>
              </a:defRPr>
            </a:lvl7pPr>
            <a:lvl8pPr marL="7486056" indent="0">
              <a:buNone/>
              <a:defRPr sz="3275">
                <a:solidFill>
                  <a:schemeClr val="tx1">
                    <a:tint val="75000"/>
                  </a:schemeClr>
                </a:solidFill>
              </a:defRPr>
            </a:lvl8pPr>
            <a:lvl9pPr marL="8555492" indent="0">
              <a:buNone/>
              <a:defRPr sz="3275">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4980EACD-CE7F-4B01-964E-AF65C43D78B5}" type="datetimeFigureOut">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89694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14" name="TextBox 13"/>
          <p:cNvSpPr txBox="1"/>
          <p:nvPr/>
        </p:nvSpPr>
        <p:spPr>
          <a:xfrm>
            <a:off x="1365588" y="3797760"/>
            <a:ext cx="1069698" cy="2581542"/>
          </a:xfrm>
          <a:prstGeom prst="rect">
            <a:avLst/>
          </a:prstGeom>
        </p:spPr>
        <p:txBody>
          <a:bodyPr vert="horz" lIns="213884" tIns="106942" rIns="213884" bIns="106942"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8713" dirty="0">
                <a:solidFill>
                  <a:schemeClr val="accent1"/>
                </a:solidFill>
              </a:rPr>
              <a:t>“</a:t>
            </a:r>
          </a:p>
        </p:txBody>
      </p:sp>
      <p:sp>
        <p:nvSpPr>
          <p:cNvPr id="15" name="TextBox 14"/>
          <p:cNvSpPr txBox="1"/>
          <p:nvPr/>
        </p:nvSpPr>
        <p:spPr>
          <a:xfrm>
            <a:off x="18452449" y="13181606"/>
            <a:ext cx="1069698" cy="2581542"/>
          </a:xfrm>
          <a:prstGeom prst="rect">
            <a:avLst/>
          </a:prstGeom>
        </p:spPr>
        <p:txBody>
          <a:bodyPr vert="horz" lIns="213884" tIns="106942" rIns="213884" bIns="106942"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8713" dirty="0">
                <a:solidFill>
                  <a:schemeClr val="accent1"/>
                </a:solidFill>
              </a:rPr>
              <a:t>”</a:t>
            </a:r>
          </a:p>
        </p:txBody>
      </p:sp>
      <p:sp>
        <p:nvSpPr>
          <p:cNvPr id="2" name="Title 1"/>
          <p:cNvSpPr>
            <a:spLocks noGrp="1"/>
          </p:cNvSpPr>
          <p:nvPr>
            <p:ph type="title"/>
          </p:nvPr>
        </p:nvSpPr>
        <p:spPr>
          <a:xfrm>
            <a:off x="2537749" y="2631173"/>
            <a:ext cx="16312891" cy="13438341"/>
          </a:xfrm>
        </p:spPr>
        <p:txBody>
          <a:bodyPr anchor="ctr">
            <a:normAutofit/>
          </a:bodyPr>
          <a:lstStyle>
            <a:lvl1pPr algn="l">
              <a:defRPr sz="6549" b="0" cap="all">
                <a:solidFill>
                  <a:schemeClr val="tx1"/>
                </a:solidFill>
              </a:defRPr>
            </a:lvl1pPr>
          </a:lstStyle>
          <a:p>
            <a:r>
              <a:rPr lang="cs-CZ" smtClean="0"/>
              <a:t>Kliknutím lze upravit styl.</a:t>
            </a:r>
            <a:endParaRPr lang="en-US" dirty="0"/>
          </a:p>
        </p:txBody>
      </p:sp>
      <p:sp>
        <p:nvSpPr>
          <p:cNvPr id="10" name="Text Placeholder 9"/>
          <p:cNvSpPr>
            <a:spLocks noGrp="1"/>
          </p:cNvSpPr>
          <p:nvPr>
            <p:ph type="body" sz="quarter" idx="13"/>
          </p:nvPr>
        </p:nvSpPr>
        <p:spPr>
          <a:xfrm>
            <a:off x="2938883" y="16115905"/>
            <a:ext cx="15510623" cy="1681956"/>
          </a:xfrm>
        </p:spPr>
        <p:txBody>
          <a:bodyPr anchor="ctr">
            <a:normAutofit/>
          </a:bodyPr>
          <a:lstStyle>
            <a:lvl1pPr marL="0" indent="0">
              <a:buFontTx/>
              <a:buNone/>
              <a:defRPr sz="3275"/>
            </a:lvl1pPr>
            <a:lvl2pPr marL="1069437" indent="0">
              <a:buFontTx/>
              <a:buNone/>
              <a:defRPr/>
            </a:lvl2pPr>
            <a:lvl3pPr marL="2138873" indent="0">
              <a:buFontTx/>
              <a:buNone/>
              <a:defRPr/>
            </a:lvl3pPr>
            <a:lvl4pPr marL="3208310" indent="0">
              <a:buFontTx/>
              <a:buNone/>
              <a:defRPr/>
            </a:lvl4pPr>
            <a:lvl5pPr marL="4277746" indent="0">
              <a:buFontTx/>
              <a:buNone/>
              <a:defRPr/>
            </a:lvl5pPr>
          </a:lstStyle>
          <a:p>
            <a:pPr lvl="0"/>
            <a:r>
              <a:rPr lang="cs-CZ" smtClean="0"/>
              <a:t>Kliknutím lze upravit styly předlohy textu.</a:t>
            </a:r>
          </a:p>
        </p:txBody>
      </p:sp>
      <p:sp>
        <p:nvSpPr>
          <p:cNvPr id="3" name="Text Placeholder 2"/>
          <p:cNvSpPr>
            <a:spLocks noGrp="1"/>
          </p:cNvSpPr>
          <p:nvPr>
            <p:ph type="body" idx="1"/>
          </p:nvPr>
        </p:nvSpPr>
        <p:spPr>
          <a:xfrm>
            <a:off x="1914166" y="20488991"/>
            <a:ext cx="17569805" cy="6391434"/>
          </a:xfrm>
        </p:spPr>
        <p:txBody>
          <a:bodyPr anchor="ctr">
            <a:normAutofit/>
          </a:bodyPr>
          <a:lstStyle>
            <a:lvl1pPr marL="0" indent="0" algn="l">
              <a:buNone/>
              <a:defRPr sz="4210">
                <a:solidFill>
                  <a:schemeClr val="tx1"/>
                </a:solidFill>
              </a:defRPr>
            </a:lvl1pPr>
            <a:lvl2pPr marL="1069437" indent="0">
              <a:buNone/>
              <a:defRPr sz="4210">
                <a:solidFill>
                  <a:schemeClr val="tx1">
                    <a:tint val="75000"/>
                  </a:schemeClr>
                </a:solidFill>
              </a:defRPr>
            </a:lvl2pPr>
            <a:lvl3pPr marL="2138873" indent="0">
              <a:buNone/>
              <a:defRPr sz="3743">
                <a:solidFill>
                  <a:schemeClr val="tx1">
                    <a:tint val="75000"/>
                  </a:schemeClr>
                </a:solidFill>
              </a:defRPr>
            </a:lvl3pPr>
            <a:lvl4pPr marL="3208310" indent="0">
              <a:buNone/>
              <a:defRPr sz="3275">
                <a:solidFill>
                  <a:schemeClr val="tx1">
                    <a:tint val="75000"/>
                  </a:schemeClr>
                </a:solidFill>
              </a:defRPr>
            </a:lvl4pPr>
            <a:lvl5pPr marL="4277746" indent="0">
              <a:buNone/>
              <a:defRPr sz="3275">
                <a:solidFill>
                  <a:schemeClr val="tx1">
                    <a:tint val="75000"/>
                  </a:schemeClr>
                </a:solidFill>
              </a:defRPr>
            </a:lvl5pPr>
            <a:lvl6pPr marL="5347183" indent="0">
              <a:buNone/>
              <a:defRPr sz="3275">
                <a:solidFill>
                  <a:schemeClr val="tx1">
                    <a:tint val="75000"/>
                  </a:schemeClr>
                </a:solidFill>
              </a:defRPr>
            </a:lvl6pPr>
            <a:lvl7pPr marL="6416619" indent="0">
              <a:buNone/>
              <a:defRPr sz="3275">
                <a:solidFill>
                  <a:schemeClr val="tx1">
                    <a:tint val="75000"/>
                  </a:schemeClr>
                </a:solidFill>
              </a:defRPr>
            </a:lvl7pPr>
            <a:lvl8pPr marL="7486056" indent="0">
              <a:buNone/>
              <a:defRPr sz="3275">
                <a:solidFill>
                  <a:schemeClr val="tx1">
                    <a:tint val="75000"/>
                  </a:schemeClr>
                </a:solidFill>
              </a:defRPr>
            </a:lvl8pPr>
            <a:lvl9pPr marL="8555492" indent="0">
              <a:buNone/>
              <a:defRPr sz="3275">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4980EACD-CE7F-4B01-964E-AF65C43D78B5}" type="datetimeFigureOut">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43852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1914165" y="15908243"/>
            <a:ext cx="17571829" cy="6484140"/>
          </a:xfrm>
        </p:spPr>
        <p:txBody>
          <a:bodyPr anchor="b">
            <a:normAutofit/>
          </a:bodyPr>
          <a:lstStyle>
            <a:lvl1pPr algn="l">
              <a:defRPr sz="6549" b="0" cap="all"/>
            </a:lvl1pPr>
          </a:lstStyle>
          <a:p>
            <a:r>
              <a:rPr lang="cs-CZ" smtClean="0"/>
              <a:t>Kliknutím lze upravit styl.</a:t>
            </a:r>
            <a:endParaRPr lang="en-US" dirty="0"/>
          </a:p>
        </p:txBody>
      </p:sp>
      <p:sp>
        <p:nvSpPr>
          <p:cNvPr id="3" name="Text Placeholder 2"/>
          <p:cNvSpPr>
            <a:spLocks noGrp="1"/>
          </p:cNvSpPr>
          <p:nvPr>
            <p:ph type="body" idx="1"/>
          </p:nvPr>
        </p:nvSpPr>
        <p:spPr>
          <a:xfrm>
            <a:off x="1920407" y="22392383"/>
            <a:ext cx="17571831" cy="4545670"/>
          </a:xfrm>
        </p:spPr>
        <p:txBody>
          <a:bodyPr anchor="t">
            <a:normAutofit/>
          </a:bodyPr>
          <a:lstStyle>
            <a:lvl1pPr marL="0" indent="0" algn="l">
              <a:buNone/>
              <a:defRPr sz="4210">
                <a:solidFill>
                  <a:schemeClr val="tx1"/>
                </a:solidFill>
              </a:defRPr>
            </a:lvl1pPr>
            <a:lvl2pPr marL="1069437" indent="0">
              <a:buNone/>
              <a:defRPr sz="4210">
                <a:solidFill>
                  <a:schemeClr val="tx1">
                    <a:tint val="75000"/>
                  </a:schemeClr>
                </a:solidFill>
              </a:defRPr>
            </a:lvl2pPr>
            <a:lvl3pPr marL="2138873" indent="0">
              <a:buNone/>
              <a:defRPr sz="3743">
                <a:solidFill>
                  <a:schemeClr val="tx1">
                    <a:tint val="75000"/>
                  </a:schemeClr>
                </a:solidFill>
              </a:defRPr>
            </a:lvl3pPr>
            <a:lvl4pPr marL="3208310" indent="0">
              <a:buNone/>
              <a:defRPr sz="3275">
                <a:solidFill>
                  <a:schemeClr val="tx1">
                    <a:tint val="75000"/>
                  </a:schemeClr>
                </a:solidFill>
              </a:defRPr>
            </a:lvl4pPr>
            <a:lvl5pPr marL="4277746" indent="0">
              <a:buNone/>
              <a:defRPr sz="3275">
                <a:solidFill>
                  <a:schemeClr val="tx1">
                    <a:tint val="75000"/>
                  </a:schemeClr>
                </a:solidFill>
              </a:defRPr>
            </a:lvl5pPr>
            <a:lvl6pPr marL="5347183" indent="0">
              <a:buNone/>
              <a:defRPr sz="3275">
                <a:solidFill>
                  <a:schemeClr val="tx1">
                    <a:tint val="75000"/>
                  </a:schemeClr>
                </a:solidFill>
              </a:defRPr>
            </a:lvl6pPr>
            <a:lvl7pPr marL="6416619" indent="0">
              <a:buNone/>
              <a:defRPr sz="3275">
                <a:solidFill>
                  <a:schemeClr val="tx1">
                    <a:tint val="75000"/>
                  </a:schemeClr>
                </a:solidFill>
              </a:defRPr>
            </a:lvl7pPr>
            <a:lvl8pPr marL="7486056" indent="0">
              <a:buNone/>
              <a:defRPr sz="3275">
                <a:solidFill>
                  <a:schemeClr val="tx1">
                    <a:tint val="75000"/>
                  </a:schemeClr>
                </a:solidFill>
              </a:defRPr>
            </a:lvl8pPr>
            <a:lvl9pPr marL="8555492" indent="0">
              <a:buNone/>
              <a:defRPr sz="3275">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4980EACD-CE7F-4B01-964E-AF65C43D78B5}" type="datetimeFigureOut">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739142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13" name="TextBox 12"/>
          <p:cNvSpPr txBox="1"/>
          <p:nvPr/>
        </p:nvSpPr>
        <p:spPr>
          <a:xfrm>
            <a:off x="1365588" y="3327938"/>
            <a:ext cx="1069698" cy="2581542"/>
          </a:xfrm>
          <a:prstGeom prst="rect">
            <a:avLst/>
          </a:prstGeom>
        </p:spPr>
        <p:txBody>
          <a:bodyPr vert="horz" lIns="213884" tIns="106942" rIns="213884" bIns="106942"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8713" dirty="0">
                <a:solidFill>
                  <a:schemeClr val="accent1"/>
                </a:solidFill>
              </a:rPr>
              <a:t>“</a:t>
            </a:r>
          </a:p>
        </p:txBody>
      </p:sp>
      <p:sp>
        <p:nvSpPr>
          <p:cNvPr id="16" name="TextBox 15"/>
          <p:cNvSpPr txBox="1"/>
          <p:nvPr/>
        </p:nvSpPr>
        <p:spPr>
          <a:xfrm>
            <a:off x="18449488" y="12711784"/>
            <a:ext cx="1069698" cy="2581542"/>
          </a:xfrm>
          <a:prstGeom prst="rect">
            <a:avLst/>
          </a:prstGeom>
        </p:spPr>
        <p:txBody>
          <a:bodyPr vert="horz" lIns="213884" tIns="106942" rIns="213884" bIns="106942"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8713" dirty="0">
                <a:solidFill>
                  <a:schemeClr val="accent1"/>
                </a:solidFill>
              </a:rPr>
              <a:t>”</a:t>
            </a:r>
          </a:p>
        </p:txBody>
      </p:sp>
      <p:sp>
        <p:nvSpPr>
          <p:cNvPr id="2" name="Title 1"/>
          <p:cNvSpPr>
            <a:spLocks noGrp="1"/>
          </p:cNvSpPr>
          <p:nvPr>
            <p:ph type="title"/>
          </p:nvPr>
        </p:nvSpPr>
        <p:spPr>
          <a:xfrm>
            <a:off x="2537749" y="2631173"/>
            <a:ext cx="16312891" cy="12556704"/>
          </a:xfrm>
        </p:spPr>
        <p:txBody>
          <a:bodyPr anchor="ctr">
            <a:normAutofit/>
          </a:bodyPr>
          <a:lstStyle>
            <a:lvl1pPr algn="l">
              <a:defRPr sz="6549" b="0" cap="all">
                <a:solidFill>
                  <a:schemeClr val="tx1"/>
                </a:solidFill>
              </a:defRPr>
            </a:lvl1pPr>
          </a:lstStyle>
          <a:p>
            <a:r>
              <a:rPr lang="cs-CZ" smtClean="0"/>
              <a:t>Kliknutím lze upravit styl.</a:t>
            </a:r>
            <a:endParaRPr lang="en-US" dirty="0"/>
          </a:p>
        </p:txBody>
      </p:sp>
      <p:sp>
        <p:nvSpPr>
          <p:cNvPr id="10" name="Text Placeholder 9"/>
          <p:cNvSpPr>
            <a:spLocks noGrp="1"/>
          </p:cNvSpPr>
          <p:nvPr>
            <p:ph type="body" sz="quarter" idx="13"/>
          </p:nvPr>
        </p:nvSpPr>
        <p:spPr>
          <a:xfrm>
            <a:off x="1914165" y="17155954"/>
            <a:ext cx="17571829" cy="4651479"/>
          </a:xfrm>
        </p:spPr>
        <p:txBody>
          <a:bodyPr vert="horz" lIns="91440" tIns="45720" rIns="91440" bIns="45720" rtlCol="0" anchor="b">
            <a:normAutofit/>
          </a:bodyPr>
          <a:lstStyle>
            <a:lvl1pPr>
              <a:buNone/>
              <a:defRPr lang="en-US" sz="4678"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cs-CZ" smtClean="0"/>
              <a:t>Kliknutím lze upravit styly předlohy textu.</a:t>
            </a:r>
          </a:p>
        </p:txBody>
      </p:sp>
      <p:sp>
        <p:nvSpPr>
          <p:cNvPr id="3" name="Text Placeholder 2"/>
          <p:cNvSpPr>
            <a:spLocks noGrp="1"/>
          </p:cNvSpPr>
          <p:nvPr>
            <p:ph type="body" idx="1"/>
          </p:nvPr>
        </p:nvSpPr>
        <p:spPr>
          <a:xfrm>
            <a:off x="1914165" y="21807433"/>
            <a:ext cx="17571829" cy="5130620"/>
          </a:xfrm>
        </p:spPr>
        <p:txBody>
          <a:bodyPr anchor="t">
            <a:normAutofit/>
          </a:bodyPr>
          <a:lstStyle>
            <a:lvl1pPr marL="0" indent="0" algn="l">
              <a:buNone/>
              <a:defRPr sz="3743">
                <a:solidFill>
                  <a:schemeClr val="tx1"/>
                </a:solidFill>
              </a:defRPr>
            </a:lvl1pPr>
            <a:lvl2pPr marL="1069437" indent="0">
              <a:buNone/>
              <a:defRPr sz="3743">
                <a:solidFill>
                  <a:schemeClr val="tx1">
                    <a:tint val="75000"/>
                  </a:schemeClr>
                </a:solidFill>
              </a:defRPr>
            </a:lvl2pPr>
            <a:lvl3pPr marL="2138873" indent="0">
              <a:buNone/>
              <a:defRPr sz="3743">
                <a:solidFill>
                  <a:schemeClr val="tx1">
                    <a:tint val="75000"/>
                  </a:schemeClr>
                </a:solidFill>
              </a:defRPr>
            </a:lvl3pPr>
            <a:lvl4pPr marL="3208310" indent="0">
              <a:buNone/>
              <a:defRPr sz="3275">
                <a:solidFill>
                  <a:schemeClr val="tx1">
                    <a:tint val="75000"/>
                  </a:schemeClr>
                </a:solidFill>
              </a:defRPr>
            </a:lvl4pPr>
            <a:lvl5pPr marL="4277746" indent="0">
              <a:buNone/>
              <a:defRPr sz="3275">
                <a:solidFill>
                  <a:schemeClr val="tx1">
                    <a:tint val="75000"/>
                  </a:schemeClr>
                </a:solidFill>
              </a:defRPr>
            </a:lvl5pPr>
            <a:lvl6pPr marL="5347183" indent="0">
              <a:buNone/>
              <a:defRPr sz="3275">
                <a:solidFill>
                  <a:schemeClr val="tx1">
                    <a:tint val="75000"/>
                  </a:schemeClr>
                </a:solidFill>
              </a:defRPr>
            </a:lvl6pPr>
            <a:lvl7pPr marL="6416619" indent="0">
              <a:buNone/>
              <a:defRPr sz="3275">
                <a:solidFill>
                  <a:schemeClr val="tx1">
                    <a:tint val="75000"/>
                  </a:schemeClr>
                </a:solidFill>
              </a:defRPr>
            </a:lvl7pPr>
            <a:lvl8pPr marL="7486056" indent="0">
              <a:buNone/>
              <a:defRPr sz="3275">
                <a:solidFill>
                  <a:schemeClr val="tx1">
                    <a:tint val="75000"/>
                  </a:schemeClr>
                </a:solidFill>
              </a:defRPr>
            </a:lvl8pPr>
            <a:lvl9pPr marL="8555492" indent="0">
              <a:buNone/>
              <a:defRPr sz="3275">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48A87A34-81AB-432B-8DAE-1953F412C126}" type="datetimeFigureOut">
              <a:rPr lang="en-US" smtClean="0"/>
              <a:pPr/>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24810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1914164" y="2631174"/>
            <a:ext cx="17569805" cy="12170048"/>
          </a:xfrm>
        </p:spPr>
        <p:txBody>
          <a:bodyPr vert="horz" lIns="91440" tIns="45720" rIns="91440" bIns="45720" rtlCol="0" anchor="ctr">
            <a:normAutofit/>
          </a:bodyPr>
          <a:lstStyle>
            <a:lvl1pPr>
              <a:defRPr lang="en-US" sz="6549" b="0" dirty="0"/>
            </a:lvl1pPr>
          </a:lstStyle>
          <a:p>
            <a:pPr marL="0" lvl="0"/>
            <a:r>
              <a:rPr lang="cs-CZ" smtClean="0"/>
              <a:t>Kliknutím lze upravit styl.</a:t>
            </a:r>
            <a:endParaRPr lang="en-US" dirty="0"/>
          </a:p>
        </p:txBody>
      </p:sp>
      <p:sp>
        <p:nvSpPr>
          <p:cNvPr id="10" name="Text Placeholder 9"/>
          <p:cNvSpPr>
            <a:spLocks noGrp="1"/>
          </p:cNvSpPr>
          <p:nvPr>
            <p:ph type="body" sz="quarter" idx="13"/>
          </p:nvPr>
        </p:nvSpPr>
        <p:spPr>
          <a:xfrm>
            <a:off x="1914164" y="16258653"/>
            <a:ext cx="17569805" cy="4632147"/>
          </a:xfrm>
        </p:spPr>
        <p:txBody>
          <a:bodyPr vert="horz" lIns="91440" tIns="45720" rIns="91440" bIns="45720" rtlCol="0" anchor="b">
            <a:normAutofit/>
          </a:bodyPr>
          <a:lstStyle>
            <a:lvl1pPr>
              <a:buNone/>
              <a:defRPr lang="en-US" sz="5614"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cs-CZ" smtClean="0"/>
              <a:t>Kliknutím lze upravit styly předlohy textu.</a:t>
            </a:r>
          </a:p>
        </p:txBody>
      </p:sp>
      <p:sp>
        <p:nvSpPr>
          <p:cNvPr id="3" name="Text Placeholder 2"/>
          <p:cNvSpPr>
            <a:spLocks noGrp="1"/>
          </p:cNvSpPr>
          <p:nvPr>
            <p:ph type="body" idx="1"/>
          </p:nvPr>
        </p:nvSpPr>
        <p:spPr>
          <a:xfrm>
            <a:off x="1914165" y="20890798"/>
            <a:ext cx="17569803" cy="6047255"/>
          </a:xfrm>
        </p:spPr>
        <p:txBody>
          <a:bodyPr anchor="t">
            <a:normAutofit/>
          </a:bodyPr>
          <a:lstStyle>
            <a:lvl1pPr marL="0" indent="0" algn="l">
              <a:buNone/>
              <a:defRPr sz="3743">
                <a:solidFill>
                  <a:schemeClr val="tx1"/>
                </a:solidFill>
              </a:defRPr>
            </a:lvl1pPr>
            <a:lvl2pPr marL="1069437" indent="0">
              <a:buNone/>
              <a:defRPr sz="3743">
                <a:solidFill>
                  <a:schemeClr val="tx1">
                    <a:tint val="75000"/>
                  </a:schemeClr>
                </a:solidFill>
              </a:defRPr>
            </a:lvl2pPr>
            <a:lvl3pPr marL="2138873" indent="0">
              <a:buNone/>
              <a:defRPr sz="3743">
                <a:solidFill>
                  <a:schemeClr val="tx1">
                    <a:tint val="75000"/>
                  </a:schemeClr>
                </a:solidFill>
              </a:defRPr>
            </a:lvl3pPr>
            <a:lvl4pPr marL="3208310" indent="0">
              <a:buNone/>
              <a:defRPr sz="3275">
                <a:solidFill>
                  <a:schemeClr val="tx1">
                    <a:tint val="75000"/>
                  </a:schemeClr>
                </a:solidFill>
              </a:defRPr>
            </a:lvl4pPr>
            <a:lvl5pPr marL="4277746" indent="0">
              <a:buNone/>
              <a:defRPr sz="3275">
                <a:solidFill>
                  <a:schemeClr val="tx1">
                    <a:tint val="75000"/>
                  </a:schemeClr>
                </a:solidFill>
              </a:defRPr>
            </a:lvl5pPr>
            <a:lvl6pPr marL="5347183" indent="0">
              <a:buNone/>
              <a:defRPr sz="3275">
                <a:solidFill>
                  <a:schemeClr val="tx1">
                    <a:tint val="75000"/>
                  </a:schemeClr>
                </a:solidFill>
              </a:defRPr>
            </a:lvl6pPr>
            <a:lvl7pPr marL="6416619" indent="0">
              <a:buNone/>
              <a:defRPr sz="3275">
                <a:solidFill>
                  <a:schemeClr val="tx1">
                    <a:tint val="75000"/>
                  </a:schemeClr>
                </a:solidFill>
              </a:defRPr>
            </a:lvl7pPr>
            <a:lvl8pPr marL="7486056" indent="0">
              <a:buNone/>
              <a:defRPr sz="3275">
                <a:solidFill>
                  <a:schemeClr val="tx1">
                    <a:tint val="75000"/>
                  </a:schemeClr>
                </a:solidFill>
              </a:defRPr>
            </a:lvl8pPr>
            <a:lvl9pPr marL="8555492" indent="0">
              <a:buNone/>
              <a:defRPr sz="3275">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48A87A34-81AB-432B-8DAE-1953F412C126}" type="datetimeFigureOut">
              <a:rPr lang="en-US" smtClean="0"/>
              <a:pPr/>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64195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7" name="Title 1"/>
          <p:cNvSpPr>
            <a:spLocks noGrp="1"/>
          </p:cNvSpPr>
          <p:nvPr>
            <p:ph type="title"/>
          </p:nvPr>
        </p:nvSpPr>
        <p:spPr>
          <a:xfrm>
            <a:off x="1914166" y="2631171"/>
            <a:ext cx="17569805" cy="5794052"/>
          </a:xfrm>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ncho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04146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24855" y="2631171"/>
            <a:ext cx="4159115" cy="24306882"/>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1914166" y="2631171"/>
            <a:ext cx="13155208" cy="24306882"/>
          </a:xfrm>
        </p:spPr>
        <p:txBody>
          <a:bodyPr vert="eaVert" ancho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8556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12386932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www.posterpresentations.com/how-to-change-the-research-poster-template-colors.html" TargetMode="Externa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hyperlink" Target="https://www.posterpresentations.com/how-to-change-the-research-poster-template-colors.html" TargetMode="Externa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image" Target="../media/image3.png"/><Relationship Id="rId10" Type="http://schemas.openxmlformats.org/officeDocument/2006/relationships/slideLayout" Target="../slideLayouts/slideLayout12.xml"/><Relationship Id="rId19" Type="http://schemas.openxmlformats.org/officeDocument/2006/relationships/theme" Target="../theme/theme3.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3"/>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4">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5">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6">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14166" y="2631171"/>
            <a:ext cx="17569805" cy="5794052"/>
          </a:xfrm>
          <a:prstGeom prst="rect">
            <a:avLst/>
          </a:prstGeom>
        </p:spPr>
        <p:txBody>
          <a:bodyPr vert="horz" lIns="91440" tIns="45720" rIns="91440" bIns="45720" rtlCol="0" anchor="ctr">
            <a:normAutofit/>
          </a:bodyPr>
          <a:lstStyle/>
          <a:p>
            <a:r>
              <a:rPr lang="cs-CZ" smtClean="0"/>
              <a:t>Kliknutím lze upravit styl.</a:t>
            </a:r>
            <a:endParaRPr lang="en-US" dirty="0"/>
          </a:p>
        </p:txBody>
      </p:sp>
      <p:sp>
        <p:nvSpPr>
          <p:cNvPr id="3" name="Text Placeholder 2"/>
          <p:cNvSpPr>
            <a:spLocks noGrp="1"/>
          </p:cNvSpPr>
          <p:nvPr>
            <p:ph type="body" idx="1"/>
          </p:nvPr>
        </p:nvSpPr>
        <p:spPr>
          <a:xfrm>
            <a:off x="1914167" y="9098006"/>
            <a:ext cx="17569803" cy="17840047"/>
          </a:xfrm>
          <a:prstGeom prst="rect">
            <a:avLst/>
          </a:prstGeom>
        </p:spPr>
        <p:txBody>
          <a:bodyPr vert="horz" lIns="91440" tIns="45720" rIns="91440" bIns="45720" rtlCol="0" anchor="ct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15324855" y="27274446"/>
            <a:ext cx="3011459" cy="1611875"/>
          </a:xfrm>
          <a:prstGeom prst="rect">
            <a:avLst/>
          </a:prstGeom>
        </p:spPr>
        <p:txBody>
          <a:bodyPr vert="horz" lIns="91440" tIns="45720" rIns="91440" bIns="45720" rtlCol="0" anchor="ctr"/>
          <a:lstStyle>
            <a:lvl1pPr algn="r">
              <a:defRPr sz="1871"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5/14/2020</a:t>
            </a:fld>
            <a:endParaRPr lang="en-US" dirty="0"/>
          </a:p>
        </p:txBody>
      </p:sp>
      <p:sp>
        <p:nvSpPr>
          <p:cNvPr id="5" name="Footer Placeholder 4"/>
          <p:cNvSpPr>
            <a:spLocks noGrp="1"/>
          </p:cNvSpPr>
          <p:nvPr>
            <p:ph type="ftr" sz="quarter" idx="3"/>
          </p:nvPr>
        </p:nvSpPr>
        <p:spPr>
          <a:xfrm>
            <a:off x="1914166" y="27274446"/>
            <a:ext cx="13155208" cy="1611875"/>
          </a:xfrm>
          <a:prstGeom prst="rect">
            <a:avLst/>
          </a:prstGeom>
        </p:spPr>
        <p:txBody>
          <a:bodyPr vert="horz" lIns="91440" tIns="45720" rIns="91440" bIns="45720" rtlCol="0" anchor="ctr"/>
          <a:lstStyle>
            <a:lvl1pPr algn="l">
              <a:defRPr sz="1871"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8518832" y="27274446"/>
            <a:ext cx="967163" cy="1611875"/>
          </a:xfrm>
          <a:prstGeom prst="rect">
            <a:avLst/>
          </a:prstGeom>
        </p:spPr>
        <p:txBody>
          <a:bodyPr vert="horz" lIns="91440" tIns="45720" rIns="91440" bIns="45720" rtlCol="0" anchor="ctr"/>
          <a:lstStyle>
            <a:lvl1pPr algn="r">
              <a:defRPr sz="1871"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graphicFrame>
        <p:nvGraphicFramePr>
          <p:cNvPr id="7" name="Table 2">
            <a:extLst>
              <a:ext uri="{FF2B5EF4-FFF2-40B4-BE49-F238E27FC236}">
                <a16:creationId xmlns:a16="http://schemas.microsoft.com/office/drawing/2014/main" xmlns="" id="{9344FC32-308D-4216-9EAD-3E1D9B462DAB}"/>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20"/>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8" name="Table 3">
            <a:extLst>
              <a:ext uri="{FF2B5EF4-FFF2-40B4-BE49-F238E27FC236}">
                <a16:creationId xmlns:a16="http://schemas.microsoft.com/office/drawing/2014/main" xmlns="" id="{DEA36D90-8F4C-4EB2-8BAC-765A99CC338D}"/>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21">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22">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23">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2914378756"/>
      </p:ext>
    </p:extLst>
  </p:cSld>
  <p:clrMap bg1="dk1" tx1="lt1" bg2="dk2" tx2="lt2" accent1="accent1" accent2="accent2" accent3="accent3" accent4="accent4" accent5="accent5" accent6="accent6" hlink="hlink" folHlink="folHlink"/>
  <p:sldLayoutIdLst>
    <p:sldLayoutId id="2147484541" r:id="rId1"/>
    <p:sldLayoutId id="2147484542" r:id="rId2"/>
    <p:sldLayoutId id="2147484543" r:id="rId3"/>
    <p:sldLayoutId id="2147484544" r:id="rId4"/>
    <p:sldLayoutId id="2147484545" r:id="rId5"/>
    <p:sldLayoutId id="2147484546" r:id="rId6"/>
    <p:sldLayoutId id="2147484547" r:id="rId7"/>
    <p:sldLayoutId id="2147484548" r:id="rId8"/>
    <p:sldLayoutId id="2147484549" r:id="rId9"/>
    <p:sldLayoutId id="2147484550" r:id="rId10"/>
    <p:sldLayoutId id="2147484551" r:id="rId11"/>
    <p:sldLayoutId id="2147484552" r:id="rId12"/>
    <p:sldLayoutId id="2147484553" r:id="rId13"/>
    <p:sldLayoutId id="2147484554" r:id="rId14"/>
    <p:sldLayoutId id="2147484555" r:id="rId15"/>
    <p:sldLayoutId id="2147484556" r:id="rId16"/>
    <p:sldLayoutId id="2147484557" r:id="rId17"/>
    <p:sldLayoutId id="2147484558" r:id="rId18"/>
  </p:sldLayoutIdLst>
  <p:txStyles>
    <p:titleStyle>
      <a:lvl1pPr algn="l" defTabSz="1069437" rtl="0" eaLnBrk="1" latinLnBrk="0" hangingPunct="1">
        <a:spcBef>
          <a:spcPct val="0"/>
        </a:spcBef>
        <a:buNone/>
        <a:defRPr sz="6549"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668398" indent="-668398" algn="l" defTabSz="1069437" rtl="0" eaLnBrk="1" latinLnBrk="0" hangingPunct="1">
        <a:spcBef>
          <a:spcPct val="20000"/>
        </a:spcBef>
        <a:spcAft>
          <a:spcPts val="1403"/>
        </a:spcAft>
        <a:buClr>
          <a:schemeClr val="accent1"/>
        </a:buClr>
        <a:buSzPct val="100000"/>
        <a:buFont typeface="Arial"/>
        <a:buChar char="•"/>
        <a:defRPr sz="421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1737834" indent="-668398" algn="l" defTabSz="1069437" rtl="0" eaLnBrk="1" latinLnBrk="0" hangingPunct="1">
        <a:spcBef>
          <a:spcPct val="20000"/>
        </a:spcBef>
        <a:spcAft>
          <a:spcPts val="1403"/>
        </a:spcAft>
        <a:buClr>
          <a:schemeClr val="accent1"/>
        </a:buClr>
        <a:buSzPct val="100000"/>
        <a:buFont typeface="Arial"/>
        <a:buChar char="•"/>
        <a:defRPr sz="374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2807271" indent="-668398" algn="l" defTabSz="1069437" rtl="0" eaLnBrk="1" latinLnBrk="0" hangingPunct="1">
        <a:spcBef>
          <a:spcPct val="20000"/>
        </a:spcBef>
        <a:spcAft>
          <a:spcPts val="1403"/>
        </a:spcAft>
        <a:buClr>
          <a:schemeClr val="accent1"/>
        </a:buClr>
        <a:buSzPct val="100000"/>
        <a:buFont typeface="Arial"/>
        <a:buChar char="•"/>
        <a:defRPr sz="3275"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3609348" indent="-401039" algn="l" defTabSz="1069437" rtl="0" eaLnBrk="1" latinLnBrk="0" hangingPunct="1">
        <a:spcBef>
          <a:spcPct val="20000"/>
        </a:spcBef>
        <a:spcAft>
          <a:spcPts val="1403"/>
        </a:spcAft>
        <a:buClr>
          <a:schemeClr val="accent1"/>
        </a:buClr>
        <a:buSzPct val="100000"/>
        <a:buFont typeface="Arial"/>
        <a:buChar char="•"/>
        <a:defRPr sz="3275"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4678785" indent="-401039" algn="l" defTabSz="1069437" rtl="0" eaLnBrk="1" latinLnBrk="0" hangingPunct="1">
        <a:spcBef>
          <a:spcPct val="20000"/>
        </a:spcBef>
        <a:spcAft>
          <a:spcPts val="1403"/>
        </a:spcAft>
        <a:buClr>
          <a:schemeClr val="accent1"/>
        </a:buClr>
        <a:buSzPct val="100000"/>
        <a:buFont typeface="Arial"/>
        <a:buChar char="•"/>
        <a:defRPr sz="2807"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5881901"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6951337"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8020774"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9090210"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1069437" rtl="0" eaLnBrk="1" latinLnBrk="0" hangingPunct="1">
        <a:defRPr sz="4210" kern="1200">
          <a:solidFill>
            <a:schemeClr val="tx1"/>
          </a:solidFill>
          <a:latin typeface="+mn-lt"/>
          <a:ea typeface="+mn-ea"/>
          <a:cs typeface="+mn-cs"/>
        </a:defRPr>
      </a:lvl1pPr>
      <a:lvl2pPr marL="1069437" algn="l" defTabSz="1069437" rtl="0" eaLnBrk="1" latinLnBrk="0" hangingPunct="1">
        <a:defRPr sz="4210" kern="1200">
          <a:solidFill>
            <a:schemeClr val="tx1"/>
          </a:solidFill>
          <a:latin typeface="+mn-lt"/>
          <a:ea typeface="+mn-ea"/>
          <a:cs typeface="+mn-cs"/>
        </a:defRPr>
      </a:lvl2pPr>
      <a:lvl3pPr marL="2138873" algn="l" defTabSz="1069437" rtl="0" eaLnBrk="1" latinLnBrk="0" hangingPunct="1">
        <a:defRPr sz="4210" kern="1200">
          <a:solidFill>
            <a:schemeClr val="tx1"/>
          </a:solidFill>
          <a:latin typeface="+mn-lt"/>
          <a:ea typeface="+mn-ea"/>
          <a:cs typeface="+mn-cs"/>
        </a:defRPr>
      </a:lvl3pPr>
      <a:lvl4pPr marL="3208310" algn="l" defTabSz="1069437" rtl="0" eaLnBrk="1" latinLnBrk="0" hangingPunct="1">
        <a:defRPr sz="4210" kern="1200">
          <a:solidFill>
            <a:schemeClr val="tx1"/>
          </a:solidFill>
          <a:latin typeface="+mn-lt"/>
          <a:ea typeface="+mn-ea"/>
          <a:cs typeface="+mn-cs"/>
        </a:defRPr>
      </a:lvl4pPr>
      <a:lvl5pPr marL="4277746" algn="l" defTabSz="1069437" rtl="0" eaLnBrk="1" latinLnBrk="0" hangingPunct="1">
        <a:defRPr sz="4210" kern="1200">
          <a:solidFill>
            <a:schemeClr val="tx1"/>
          </a:solidFill>
          <a:latin typeface="+mn-lt"/>
          <a:ea typeface="+mn-ea"/>
          <a:cs typeface="+mn-cs"/>
        </a:defRPr>
      </a:lvl5pPr>
      <a:lvl6pPr marL="5347183" algn="l" defTabSz="1069437" rtl="0" eaLnBrk="1" latinLnBrk="0" hangingPunct="1">
        <a:defRPr sz="4210" kern="1200">
          <a:solidFill>
            <a:schemeClr val="tx1"/>
          </a:solidFill>
          <a:latin typeface="+mn-lt"/>
          <a:ea typeface="+mn-ea"/>
          <a:cs typeface="+mn-cs"/>
        </a:defRPr>
      </a:lvl6pPr>
      <a:lvl7pPr marL="6416619" algn="l" defTabSz="1069437" rtl="0" eaLnBrk="1" latinLnBrk="0" hangingPunct="1">
        <a:defRPr sz="4210" kern="1200">
          <a:solidFill>
            <a:schemeClr val="tx1"/>
          </a:solidFill>
          <a:latin typeface="+mn-lt"/>
          <a:ea typeface="+mn-ea"/>
          <a:cs typeface="+mn-cs"/>
        </a:defRPr>
      </a:lvl7pPr>
      <a:lvl8pPr marL="7486056" algn="l" defTabSz="1069437" rtl="0" eaLnBrk="1" latinLnBrk="0" hangingPunct="1">
        <a:defRPr sz="4210" kern="1200">
          <a:solidFill>
            <a:schemeClr val="tx1"/>
          </a:solidFill>
          <a:latin typeface="+mn-lt"/>
          <a:ea typeface="+mn-ea"/>
          <a:cs typeface="+mn-cs"/>
        </a:defRPr>
      </a:lvl8pPr>
      <a:lvl9pPr marL="8555492" algn="l" defTabSz="1069437" rtl="0" eaLnBrk="1" latinLnBrk="0" hangingPunct="1">
        <a:defRPr sz="42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44000"/>
            <a:lum/>
          </a:blip>
          <a:srcRect/>
          <a:stretch>
            <a:fillRect l="-8000" r="-8000"/>
          </a:stretch>
        </a:blipFill>
        <a:effectLst/>
      </p:bgPr>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592600" y="17927838"/>
            <a:ext cx="10261819" cy="12953853"/>
          </a:xfrm>
        </p:spPr>
        <p:txBody>
          <a:bodyPr/>
          <a:lstStyle/>
          <a:p>
            <a:pPr marL="342900" indent="-342900">
              <a:buFont typeface="Arial" panose="020B0604020202020204" pitchFamily="34" charset="0"/>
              <a:buChar char="•"/>
            </a:pPr>
            <a:r>
              <a:rPr lang="cs-CZ" sz="2400" b="1" dirty="0" smtClean="0">
                <a:solidFill>
                  <a:schemeClr val="bg1"/>
                </a:solidFill>
                <a:effectLst/>
              </a:rPr>
              <a:t>kompetence </a:t>
            </a:r>
            <a:r>
              <a:rPr lang="cs-CZ" sz="2400" b="1" dirty="0">
                <a:solidFill>
                  <a:schemeClr val="bg1"/>
                </a:solidFill>
                <a:effectLst/>
              </a:rPr>
              <a:t>k </a:t>
            </a:r>
            <a:r>
              <a:rPr lang="cs-CZ" sz="2400" b="1" dirty="0" smtClean="0">
                <a:solidFill>
                  <a:schemeClr val="bg1"/>
                </a:solidFill>
                <a:effectLst/>
              </a:rPr>
              <a:t>učení </a:t>
            </a:r>
          </a:p>
          <a:p>
            <a:r>
              <a:rPr lang="cs-CZ" b="1" i="1" dirty="0" smtClean="0">
                <a:solidFill>
                  <a:schemeClr val="bg1"/>
                </a:solidFill>
                <a:effectLst/>
              </a:rPr>
              <a:t>	další vzdělávání </a:t>
            </a:r>
          </a:p>
          <a:p>
            <a:r>
              <a:rPr lang="cs-CZ" dirty="0">
                <a:effectLst/>
              </a:rPr>
              <a:t>	</a:t>
            </a:r>
            <a:r>
              <a:rPr lang="cs-CZ" b="1" i="1" dirty="0" smtClean="0">
                <a:solidFill>
                  <a:schemeClr val="bg1"/>
                </a:solidFill>
                <a:effectLst/>
              </a:rPr>
              <a:t>práce s </a:t>
            </a:r>
            <a:r>
              <a:rPr lang="cs-CZ" b="1" i="1" dirty="0">
                <a:solidFill>
                  <a:schemeClr val="bg1"/>
                </a:solidFill>
                <a:effectLst/>
              </a:rPr>
              <a:t>informacemi</a:t>
            </a:r>
            <a:endParaRPr lang="cs-CZ" b="1" i="1" dirty="0" smtClean="0">
              <a:solidFill>
                <a:schemeClr val="bg1"/>
              </a:solidFill>
              <a:effectLst/>
            </a:endParaRPr>
          </a:p>
          <a:p>
            <a:pPr marL="342900" indent="-342900">
              <a:buFont typeface="Arial" panose="020B0604020202020204" pitchFamily="34" charset="0"/>
              <a:buChar char="•"/>
            </a:pPr>
            <a:r>
              <a:rPr lang="cs-CZ" sz="2400" b="1" dirty="0" smtClean="0">
                <a:solidFill>
                  <a:schemeClr val="bg1"/>
                </a:solidFill>
                <a:effectLst/>
              </a:rPr>
              <a:t>kompetencí </a:t>
            </a:r>
            <a:r>
              <a:rPr lang="cs-CZ" sz="2400" b="1" dirty="0">
                <a:solidFill>
                  <a:schemeClr val="bg1"/>
                </a:solidFill>
                <a:effectLst/>
              </a:rPr>
              <a:t>k pracovnímu uplatnění a podnikatelským </a:t>
            </a:r>
            <a:r>
              <a:rPr lang="cs-CZ" sz="2400" b="1" dirty="0" smtClean="0">
                <a:solidFill>
                  <a:schemeClr val="bg1"/>
                </a:solidFill>
                <a:effectLst/>
              </a:rPr>
              <a:t>aktivitám</a:t>
            </a:r>
          </a:p>
          <a:p>
            <a:r>
              <a:rPr lang="cs-CZ" b="1" i="1" dirty="0" smtClean="0">
                <a:solidFill>
                  <a:schemeClr val="bg1"/>
                </a:solidFill>
                <a:effectLst/>
              </a:rPr>
              <a:t>	Další vzdělání </a:t>
            </a:r>
          </a:p>
          <a:p>
            <a:r>
              <a:rPr lang="cs-CZ" b="1" i="1" dirty="0">
                <a:solidFill>
                  <a:schemeClr val="bg1"/>
                </a:solidFill>
                <a:effectLst/>
              </a:rPr>
              <a:t>	</a:t>
            </a:r>
            <a:r>
              <a:rPr lang="cs-CZ" b="1" i="1" dirty="0" smtClean="0">
                <a:solidFill>
                  <a:schemeClr val="bg1"/>
                </a:solidFill>
                <a:effectLst/>
              </a:rPr>
              <a:t>odpovědnost</a:t>
            </a:r>
            <a:r>
              <a:rPr lang="cs-CZ" dirty="0" smtClean="0">
                <a:solidFill>
                  <a:schemeClr val="bg1"/>
                </a:solidFill>
                <a:effectLst/>
              </a:rPr>
              <a:t> </a:t>
            </a:r>
          </a:p>
          <a:p>
            <a:r>
              <a:rPr lang="cs-CZ" b="1" i="1" dirty="0" smtClean="0">
                <a:solidFill>
                  <a:schemeClr val="bg1"/>
                </a:solidFill>
                <a:effectLst/>
              </a:rPr>
              <a:t>SEBEPREZENTACE</a:t>
            </a:r>
            <a:r>
              <a:rPr lang="cs-CZ" b="1" dirty="0" smtClean="0">
                <a:solidFill>
                  <a:schemeClr val="bg1"/>
                </a:solidFill>
                <a:effectLst/>
              </a:rPr>
              <a:t> </a:t>
            </a:r>
          </a:p>
          <a:p>
            <a:r>
              <a:rPr lang="cs-CZ" b="1" dirty="0" smtClean="0">
                <a:solidFill>
                  <a:schemeClr val="bg1"/>
                </a:solidFill>
                <a:effectLst/>
              </a:rPr>
              <a:t>	nereálné podmínky</a:t>
            </a:r>
          </a:p>
          <a:p>
            <a:pPr marL="342900" indent="-342900">
              <a:buFont typeface="Arial" panose="020B0604020202020204" pitchFamily="34" charset="0"/>
              <a:buChar char="•"/>
            </a:pPr>
            <a:r>
              <a:rPr lang="cs-CZ" sz="2400" b="1" dirty="0" smtClean="0">
                <a:solidFill>
                  <a:schemeClr val="bg1"/>
                </a:solidFill>
                <a:effectLst/>
              </a:rPr>
              <a:t>kompetence </a:t>
            </a:r>
            <a:r>
              <a:rPr lang="cs-CZ" sz="2400" b="1" dirty="0">
                <a:solidFill>
                  <a:schemeClr val="bg1"/>
                </a:solidFill>
                <a:effectLst/>
              </a:rPr>
              <a:t>k řešení </a:t>
            </a:r>
            <a:r>
              <a:rPr lang="cs-CZ" sz="2400" b="1" dirty="0" smtClean="0">
                <a:solidFill>
                  <a:schemeClr val="bg1"/>
                </a:solidFill>
                <a:effectLst/>
              </a:rPr>
              <a:t>problému</a:t>
            </a:r>
          </a:p>
          <a:p>
            <a:r>
              <a:rPr lang="cs-CZ" b="1" i="1" dirty="0" smtClean="0">
                <a:solidFill>
                  <a:schemeClr val="bg1"/>
                </a:solidFill>
                <a:effectLst/>
              </a:rPr>
              <a:t>	odpovědnost </a:t>
            </a:r>
          </a:p>
          <a:p>
            <a:r>
              <a:rPr lang="cs-CZ" b="1" i="1" dirty="0" smtClean="0">
                <a:solidFill>
                  <a:schemeClr val="bg1"/>
                </a:solidFill>
                <a:effectLst/>
              </a:rPr>
              <a:t>	práce </a:t>
            </a:r>
            <a:r>
              <a:rPr lang="cs-CZ" b="1" i="1" dirty="0">
                <a:solidFill>
                  <a:schemeClr val="bg1"/>
                </a:solidFill>
                <a:effectLst/>
              </a:rPr>
              <a:t>s </a:t>
            </a:r>
            <a:r>
              <a:rPr lang="cs-CZ" b="1" i="1" dirty="0" smtClean="0">
                <a:solidFill>
                  <a:schemeClr val="bg1"/>
                </a:solidFill>
                <a:effectLst/>
              </a:rPr>
              <a:t>informacemi</a:t>
            </a:r>
          </a:p>
          <a:p>
            <a:pPr marL="342900" indent="-342900">
              <a:buFont typeface="Arial" panose="020B0604020202020204" pitchFamily="34" charset="0"/>
              <a:buChar char="•"/>
            </a:pPr>
            <a:r>
              <a:rPr lang="cs-CZ" sz="2400" b="1" dirty="0" smtClean="0">
                <a:solidFill>
                  <a:schemeClr val="bg1"/>
                </a:solidFill>
                <a:effectLst/>
              </a:rPr>
              <a:t>Personální a sociální kompetence </a:t>
            </a:r>
            <a:endParaRPr lang="cs-CZ" b="1" dirty="0" smtClean="0">
              <a:solidFill>
                <a:schemeClr val="bg1"/>
              </a:solidFill>
              <a:effectLst/>
            </a:endParaRPr>
          </a:p>
          <a:p>
            <a:r>
              <a:rPr lang="cs-CZ" b="1" i="1" dirty="0" smtClean="0">
                <a:solidFill>
                  <a:schemeClr val="bg1"/>
                </a:solidFill>
                <a:effectLst/>
              </a:rPr>
              <a:t>	Odpovědnost</a:t>
            </a:r>
            <a:endParaRPr lang="cs-CZ" dirty="0" smtClean="0">
              <a:solidFill>
                <a:schemeClr val="bg1"/>
              </a:solidFill>
              <a:effectLst/>
            </a:endParaRPr>
          </a:p>
          <a:p>
            <a:r>
              <a:rPr lang="cs-CZ" b="1" i="1" dirty="0" smtClean="0">
                <a:solidFill>
                  <a:schemeClr val="bg1"/>
                </a:solidFill>
                <a:effectLst/>
              </a:rPr>
              <a:t>	Týmová spolupráce</a:t>
            </a:r>
          </a:p>
          <a:p>
            <a:pPr marL="342900" indent="-342900">
              <a:buFont typeface="Arial" panose="020B0604020202020204" pitchFamily="34" charset="0"/>
              <a:buChar char="•"/>
            </a:pPr>
            <a:r>
              <a:rPr lang="cs-CZ" sz="2400" b="1" dirty="0" smtClean="0">
                <a:solidFill>
                  <a:schemeClr val="bg1"/>
                </a:solidFill>
                <a:effectLst/>
              </a:rPr>
              <a:t>komunikativní </a:t>
            </a:r>
            <a:r>
              <a:rPr lang="cs-CZ" sz="2400" b="1" dirty="0">
                <a:solidFill>
                  <a:schemeClr val="bg1"/>
                </a:solidFill>
                <a:effectLst/>
              </a:rPr>
              <a:t>kompetence </a:t>
            </a:r>
            <a:endParaRPr lang="cs-CZ" sz="2400" b="1" dirty="0" smtClean="0">
              <a:solidFill>
                <a:schemeClr val="bg1"/>
              </a:solidFill>
              <a:effectLst/>
            </a:endParaRPr>
          </a:p>
          <a:p>
            <a:r>
              <a:rPr lang="cs-CZ" b="1" i="1" dirty="0" smtClean="0">
                <a:solidFill>
                  <a:schemeClr val="bg1"/>
                </a:solidFill>
                <a:effectLst/>
              </a:rPr>
              <a:t>	sebeprezentace</a:t>
            </a:r>
            <a:endParaRPr lang="cs-CZ" b="1" dirty="0" smtClean="0">
              <a:solidFill>
                <a:schemeClr val="bg1"/>
              </a:solidFill>
              <a:effectLst/>
            </a:endParaRPr>
          </a:p>
          <a:p>
            <a:r>
              <a:rPr lang="cs-CZ" b="1" dirty="0" smtClean="0">
                <a:solidFill>
                  <a:schemeClr val="bg1"/>
                </a:solidFill>
                <a:effectLst/>
              </a:rPr>
              <a:t>	</a:t>
            </a:r>
            <a:r>
              <a:rPr lang="cs-CZ" b="1" i="1" dirty="0" smtClean="0">
                <a:solidFill>
                  <a:schemeClr val="bg1"/>
                </a:solidFill>
                <a:effectLst/>
              </a:rPr>
              <a:t>Verbální a neverbální komunikace a znalost cizích jazyků </a:t>
            </a:r>
          </a:p>
          <a:p>
            <a:pPr marL="342900" indent="-342900">
              <a:buFont typeface="Arial" panose="020B0604020202020204" pitchFamily="34" charset="0"/>
              <a:buChar char="•"/>
            </a:pPr>
            <a:r>
              <a:rPr lang="cs-CZ" sz="2400" b="1" dirty="0" smtClean="0">
                <a:solidFill>
                  <a:schemeClr val="bg1"/>
                </a:solidFill>
                <a:effectLst/>
              </a:rPr>
              <a:t>Kompetence </a:t>
            </a:r>
            <a:r>
              <a:rPr lang="cs-CZ" sz="2400" b="1" dirty="0">
                <a:solidFill>
                  <a:schemeClr val="bg1"/>
                </a:solidFill>
                <a:effectLst/>
              </a:rPr>
              <a:t>využívat prostředky informačních a komunikačních technologiích a práce s informacemi </a:t>
            </a:r>
            <a:endParaRPr lang="cs-CZ" sz="2400" b="1" dirty="0" smtClean="0">
              <a:solidFill>
                <a:schemeClr val="bg1"/>
              </a:solidFill>
              <a:effectLst/>
            </a:endParaRPr>
          </a:p>
          <a:p>
            <a:r>
              <a:rPr lang="cs-CZ" b="1" i="1" dirty="0" smtClean="0">
                <a:solidFill>
                  <a:schemeClr val="bg1"/>
                </a:solidFill>
                <a:effectLst/>
              </a:rPr>
              <a:t>	Práce s </a:t>
            </a:r>
            <a:r>
              <a:rPr lang="cs-CZ" b="1" i="1" dirty="0" err="1" smtClean="0">
                <a:solidFill>
                  <a:schemeClr val="bg1"/>
                </a:solidFill>
                <a:effectLst/>
              </a:rPr>
              <a:t>pc</a:t>
            </a:r>
            <a:r>
              <a:rPr lang="cs-CZ" b="1" i="1" dirty="0" smtClean="0">
                <a:solidFill>
                  <a:schemeClr val="bg1"/>
                </a:solidFill>
                <a:effectLst/>
              </a:rPr>
              <a:t> a programy</a:t>
            </a:r>
          </a:p>
          <a:p>
            <a:r>
              <a:rPr lang="cs-CZ" b="1" i="1" dirty="0" smtClean="0">
                <a:solidFill>
                  <a:schemeClr val="bg1"/>
                </a:solidFill>
                <a:effectLst/>
              </a:rPr>
              <a:t>	Elektronická komunikace</a:t>
            </a:r>
            <a:endParaRPr lang="cs-CZ" b="1" i="1" dirty="0">
              <a:solidFill>
                <a:schemeClr val="bg1"/>
              </a:solidFill>
              <a:effectLst/>
            </a:endParaRPr>
          </a:p>
          <a:p>
            <a:endParaRPr lang="cs-CZ" b="1" i="1" dirty="0" smtClean="0">
              <a:solidFill>
                <a:schemeClr val="bg1"/>
              </a:solidFill>
              <a:effectLst/>
            </a:endParaRPr>
          </a:p>
          <a:p>
            <a:endParaRPr lang="en-US" dirty="0">
              <a:solidFill>
                <a:schemeClr val="bg1"/>
              </a:solidFill>
            </a:endParaRPr>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a:xfrm>
            <a:off x="-113338" y="6934931"/>
            <a:ext cx="10093882" cy="571049"/>
          </a:xfrm>
        </p:spPr>
        <p:txBody>
          <a:bodyPr/>
          <a:lstStyle/>
          <a:p>
            <a:r>
              <a:rPr lang="cs-CZ" sz="3200" dirty="0" smtClean="0">
                <a:solidFill>
                  <a:srgbClr val="0075BE"/>
                </a:solidFill>
              </a:rPr>
              <a:t>ABSTRAKT</a:t>
            </a:r>
            <a:endParaRPr lang="en-US" sz="3200" dirty="0">
              <a:solidFill>
                <a:srgbClr val="0075BE"/>
              </a:solidFill>
            </a:endParaRPr>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a:xfrm>
            <a:off x="10981940" y="7315783"/>
            <a:ext cx="10096349" cy="620293"/>
          </a:xfrm>
        </p:spPr>
        <p:txBody>
          <a:bodyPr/>
          <a:lstStyle/>
          <a:p>
            <a:r>
              <a:rPr lang="cs-CZ" sz="3200" dirty="0" smtClean="0">
                <a:solidFill>
                  <a:srgbClr val="0075BE"/>
                </a:solidFill>
              </a:rPr>
              <a:t>Nezaměstnanost v oboru </a:t>
            </a:r>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a:xfrm>
            <a:off x="-113208" y="17145699"/>
            <a:ext cx="10093752" cy="620293"/>
          </a:xfrm>
        </p:spPr>
        <p:txBody>
          <a:bodyPr/>
          <a:lstStyle/>
          <a:p>
            <a:r>
              <a:rPr lang="cs-CZ" sz="3200" dirty="0" smtClean="0">
                <a:solidFill>
                  <a:srgbClr val="0075BE"/>
                </a:solidFill>
              </a:rPr>
              <a:t>Nedostatečné klíčové kompetence</a:t>
            </a:r>
            <a:endParaRPr lang="en-US" sz="3200" dirty="0">
              <a:solidFill>
                <a:srgbClr val="0075BE"/>
              </a:solidFill>
            </a:endParaRPr>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654074" y="16400311"/>
            <a:ext cx="10093752" cy="634878"/>
          </a:xfrm>
        </p:spPr>
        <p:txBody>
          <a:bodyPr/>
          <a:lstStyle/>
          <a:p>
            <a:r>
              <a:rPr lang="cs-CZ" dirty="0" smtClean="0">
                <a:solidFill>
                  <a:schemeClr val="bg1"/>
                </a:solidFill>
              </a:rPr>
              <a:t>Zdroj : vlastní </a:t>
            </a:r>
            <a:endParaRPr lang="en-US" dirty="0">
              <a:solidFill>
                <a:schemeClr val="bg1"/>
              </a:solidFill>
            </a:endParaRPr>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a:xfrm>
            <a:off x="75582" y="10991452"/>
            <a:ext cx="10090978" cy="620293"/>
          </a:xfrm>
        </p:spPr>
        <p:txBody>
          <a:bodyPr/>
          <a:lstStyle/>
          <a:p>
            <a:r>
              <a:rPr lang="cs-CZ" sz="3200" dirty="0" smtClean="0">
                <a:solidFill>
                  <a:srgbClr val="0075BE"/>
                </a:solidFill>
              </a:rPr>
              <a:t>Na co je potřeba se zaměřit v </a:t>
            </a:r>
            <a:r>
              <a:rPr lang="cs-CZ" sz="3200" dirty="0" err="1" smtClean="0">
                <a:solidFill>
                  <a:srgbClr val="0075BE"/>
                </a:solidFill>
              </a:rPr>
              <a:t>rvp</a:t>
            </a:r>
            <a:r>
              <a:rPr lang="cs-CZ" sz="3200" dirty="0" smtClean="0">
                <a:solidFill>
                  <a:srgbClr val="0075BE"/>
                </a:solidFill>
              </a:rPr>
              <a:t>? </a:t>
            </a:r>
            <a:endParaRPr lang="en-US" sz="3200" dirty="0">
              <a:solidFill>
                <a:srgbClr val="0075BE"/>
              </a:solidFill>
            </a:endParaRPr>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593077" y="7283328"/>
            <a:ext cx="9476415" cy="3772437"/>
          </a:xfrm>
        </p:spPr>
        <p:txBody>
          <a:bodyPr/>
          <a:lstStyle/>
          <a:p>
            <a:pPr algn="just"/>
            <a:r>
              <a:rPr lang="cs-CZ" dirty="0" smtClean="0">
                <a:solidFill>
                  <a:schemeClr val="bg1"/>
                </a:solidFill>
              </a:rPr>
              <a:t>Bakalářská </a:t>
            </a:r>
            <a:r>
              <a:rPr lang="cs-CZ" dirty="0">
                <a:solidFill>
                  <a:schemeClr val="bg1"/>
                </a:solidFill>
              </a:rPr>
              <a:t>práce se zaměřuje na uplatnění absolventů středních škol oboru Provoz a ekonomika dopravy na trhu práce. První část je věnována pojmům jako např. trh práce, nezaměstnanost, </a:t>
            </a:r>
            <a:r>
              <a:rPr lang="cs-CZ" dirty="0" err="1">
                <a:solidFill>
                  <a:schemeClr val="bg1"/>
                </a:solidFill>
              </a:rPr>
              <a:t>kurikulární</a:t>
            </a:r>
            <a:r>
              <a:rPr lang="cs-CZ" dirty="0">
                <a:solidFill>
                  <a:schemeClr val="bg1"/>
                </a:solidFill>
              </a:rPr>
              <a:t> dokumenty a jejich významu.</a:t>
            </a:r>
          </a:p>
          <a:p>
            <a:pPr algn="just"/>
            <a:r>
              <a:rPr lang="cs-CZ" dirty="0">
                <a:solidFill>
                  <a:schemeClr val="bg1"/>
                </a:solidFill>
              </a:rPr>
              <a:t>Druhá část se věnuje strukturovanému rozhovoru, který vede k zjištění potřeb zaměstnavatelů a kompetencí od nastupujících absolventů. Dále se tato práce věnuje analýze </a:t>
            </a:r>
            <a:r>
              <a:rPr lang="cs-CZ" dirty="0" err="1">
                <a:solidFill>
                  <a:schemeClr val="bg1"/>
                </a:solidFill>
              </a:rPr>
              <a:t>kurikulárních</a:t>
            </a:r>
            <a:r>
              <a:rPr lang="cs-CZ" dirty="0">
                <a:solidFill>
                  <a:schemeClr val="bg1"/>
                </a:solidFill>
              </a:rPr>
              <a:t> dokumentů pro vybraný obor a následnému srovnání získaných kompetencí ze školy s kompetencemi, které očekávají zaměstnavatelé</a:t>
            </a:r>
            <a:r>
              <a:rPr lang="cs-CZ" dirty="0" smtClean="0">
                <a:solidFill>
                  <a:schemeClr val="bg1"/>
                </a:solidFill>
              </a:rPr>
              <a:t>.</a:t>
            </a:r>
            <a:endParaRPr lang="en-US"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10166559" y="28970610"/>
            <a:ext cx="15608232" cy="1970274"/>
          </a:xfrm>
        </p:spPr>
        <p:txBody>
          <a:bodyPr>
            <a:normAutofit/>
          </a:bodyPr>
          <a:lstStyle/>
          <a:p>
            <a:pPr algn="l"/>
            <a:r>
              <a:rPr lang="cs-CZ" sz="2400" b="1" dirty="0" smtClean="0">
                <a:solidFill>
                  <a:srgbClr val="0075BE"/>
                </a:solidFill>
              </a:rPr>
              <a:t>Autor: Alena Martinovská</a:t>
            </a:r>
            <a:br>
              <a:rPr lang="cs-CZ" sz="2400" b="1" dirty="0" smtClean="0">
                <a:solidFill>
                  <a:srgbClr val="0075BE"/>
                </a:solidFill>
              </a:rPr>
            </a:br>
            <a:r>
              <a:rPr lang="cs-CZ" sz="2400" b="1" dirty="0" smtClean="0">
                <a:solidFill>
                  <a:srgbClr val="0075BE"/>
                </a:solidFill>
              </a:rPr>
              <a:t>Vedoucí práce: Doc. Ing. David Vaněček, </a:t>
            </a:r>
            <a:r>
              <a:rPr lang="cs-CZ" sz="2400" b="1" dirty="0" err="1" smtClean="0">
                <a:solidFill>
                  <a:srgbClr val="0075BE"/>
                </a:solidFill>
              </a:rPr>
              <a:t>Ph</a:t>
            </a:r>
            <a:r>
              <a:rPr lang="cs-CZ" sz="2400" b="1" dirty="0" smtClean="0">
                <a:solidFill>
                  <a:srgbClr val="0075BE"/>
                </a:solidFill>
              </a:rPr>
              <a:t>. D.</a:t>
            </a:r>
            <a:br>
              <a:rPr lang="cs-CZ" sz="2400" b="1" dirty="0" smtClean="0">
                <a:solidFill>
                  <a:srgbClr val="0075BE"/>
                </a:solidFill>
              </a:rPr>
            </a:br>
            <a:r>
              <a:rPr lang="cs-CZ" sz="2400" b="1" dirty="0" smtClean="0">
                <a:solidFill>
                  <a:srgbClr val="0075BE"/>
                </a:solidFill>
              </a:rPr>
              <a:t>Oponentka: Ing. Miloslava Brožíková</a:t>
            </a:r>
            <a:endParaRPr lang="en-US" sz="2400" b="1" dirty="0">
              <a:solidFill>
                <a:srgbClr val="0075BE"/>
              </a:solidFill>
            </a:endParaRPr>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690145" y="3604815"/>
            <a:ext cx="19706367" cy="2161065"/>
          </a:xfrm>
          <a:noFill/>
          <a:effectLst>
            <a:outerShdw blurRad="50800" dist="50800" dir="5400000" algn="ctr" rotWithShape="0">
              <a:srgbClr val="0075BE"/>
            </a:outerShdw>
          </a:effectLst>
        </p:spPr>
        <p:txBody>
          <a:bodyPr>
            <a:noAutofit/>
          </a:bodyPr>
          <a:lstStyle/>
          <a:p>
            <a:r>
              <a:rPr lang="cs-CZ" sz="7200" dirty="0">
                <a:solidFill>
                  <a:srgbClr val="0075BE"/>
                </a:solidFill>
              </a:rPr>
              <a:t>Uplatnění absolventů oboru Provoz a ekonomika dopravy  na trhu práce</a:t>
            </a:r>
            <a:endParaRPr lang="en-US" sz="7200" dirty="0">
              <a:solidFill>
                <a:srgbClr val="0075BE"/>
              </a:solidFill>
            </a:endParaRPr>
          </a:p>
        </p:txBody>
      </p:sp>
      <p:pic>
        <p:nvPicPr>
          <p:cNvPr id="3" name="Obrázek 2" descr="Obsah obrázku objekt, hodiny, vsedě&#10;&#10;Popis byl vytvořen automaticky">
            <a:extLst>
              <a:ext uri="{FF2B5EF4-FFF2-40B4-BE49-F238E27FC236}">
                <a16:creationId xmlns:a16="http://schemas.microsoft.com/office/drawing/2014/main" xmlns="" id="{E8A1B7B1-71A1-4372-B5E7-BA5A7B946339}"/>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916133" y="420749"/>
            <a:ext cx="18704634" cy="2544669"/>
          </a:xfrm>
          <a:prstGeom prst="rect">
            <a:avLst/>
          </a:prstGeom>
          <a:noFill/>
          <a:ln>
            <a:noFill/>
          </a:ln>
          <a:effectLst>
            <a:outerShdw blurRad="50800" dist="38100" sx="1000" sy="1000" algn="t" rotWithShape="0">
              <a:schemeClr val="bg1"/>
            </a:outerShdw>
          </a:effectLst>
        </p:spPr>
        <p:style>
          <a:lnRef idx="0">
            <a:scrgbClr r="0" g="0" b="0"/>
          </a:lnRef>
          <a:fillRef idx="0">
            <a:scrgbClr r="0" g="0" b="0"/>
          </a:fillRef>
          <a:effectRef idx="0">
            <a:scrgbClr r="0" g="0" b="0"/>
          </a:effectRef>
          <a:fontRef idx="minor">
            <a:schemeClr val="dk1"/>
          </a:fontRef>
        </p:style>
      </p:pic>
      <p:pic>
        <p:nvPicPr>
          <p:cNvPr id="4" name="Obrázek 3"/>
          <p:cNvPicPr>
            <a:picLocks noChangeAspect="1"/>
          </p:cNvPicPr>
          <p:nvPr/>
        </p:nvPicPr>
        <p:blipFill>
          <a:blip r:embed="rId6"/>
          <a:stretch>
            <a:fillRect/>
          </a:stretch>
        </p:blipFill>
        <p:spPr>
          <a:xfrm>
            <a:off x="655686" y="12097089"/>
            <a:ext cx="9545330" cy="4303222"/>
          </a:xfrm>
          <a:prstGeom prst="rect">
            <a:avLst/>
          </a:prstGeom>
        </p:spPr>
      </p:pic>
      <p:pic>
        <p:nvPicPr>
          <p:cNvPr id="5" name="Obrázek 4"/>
          <p:cNvPicPr>
            <a:picLocks noChangeAspect="1"/>
          </p:cNvPicPr>
          <p:nvPr/>
        </p:nvPicPr>
        <p:blipFill>
          <a:blip r:embed="rId7"/>
          <a:stretch>
            <a:fillRect/>
          </a:stretch>
        </p:blipFill>
        <p:spPr>
          <a:xfrm>
            <a:off x="11056494" y="17274388"/>
            <a:ext cx="9345847" cy="5492851"/>
          </a:xfrm>
          <a:prstGeom prst="rect">
            <a:avLst/>
          </a:prstGeom>
        </p:spPr>
      </p:pic>
      <p:sp>
        <p:nvSpPr>
          <p:cNvPr id="19" name="Text Placeholder 31">
            <a:extLst>
              <a:ext uri="{FF2B5EF4-FFF2-40B4-BE49-F238E27FC236}">
                <a16:creationId xmlns:a16="http://schemas.microsoft.com/office/drawing/2014/main" xmlns="" id="{F1CD45E0-BFBD-6449-A27A-446292982C7D}"/>
              </a:ext>
            </a:extLst>
          </p:cNvPr>
          <p:cNvSpPr txBox="1">
            <a:spLocks/>
          </p:cNvSpPr>
          <p:nvPr/>
        </p:nvSpPr>
        <p:spPr>
          <a:xfrm>
            <a:off x="10981939" y="22645906"/>
            <a:ext cx="10093752" cy="634878"/>
          </a:xfrm>
          <a:prstGeom prst="rect">
            <a:avLst/>
          </a:prstGeom>
        </p:spPr>
        <p:txBody>
          <a:bodyPr vert="horz" wrap="square" lIns="158267" tIns="158267" rIns="158267" bIns="158267" rtlCol="0" anchor="ctr">
            <a:spAutoFit/>
          </a:bodyPr>
          <a:lstStyle>
            <a:lvl1pPr marL="0" indent="0" algn="l" defTabSz="1069437" rtl="0" eaLnBrk="1" latinLnBrk="0" hangingPunct="1">
              <a:spcBef>
                <a:spcPct val="20000"/>
              </a:spcBef>
              <a:spcAft>
                <a:spcPts val="1403"/>
              </a:spcAft>
              <a:buClr>
                <a:schemeClr val="accent1"/>
              </a:buClr>
              <a:buSzPct val="100000"/>
              <a:buFont typeface="Arial"/>
              <a:buNone/>
              <a:defRPr sz="2000" kern="1200" cap="small">
                <a:solidFill>
                  <a:schemeClr val="accent5">
                    <a:lumMod val="50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Times New Roman" panose="02020603050405020304" pitchFamily="18" charset="0"/>
                <a:ea typeface="+mn-ea"/>
                <a:cs typeface="Times New Roman" panose="02020603050405020304" pitchFamily="18" charset="0"/>
              </a:defRPr>
            </a:lvl1pPr>
            <a:lvl2pPr marL="1028732" indent="-395666" algn="l" defTabSz="1069437" rtl="0" eaLnBrk="1" latinLnBrk="0" hangingPunct="1">
              <a:spcBef>
                <a:spcPct val="20000"/>
              </a:spcBef>
              <a:spcAft>
                <a:spcPts val="1403"/>
              </a:spcAft>
              <a:buClr>
                <a:schemeClr val="accent1"/>
              </a:buClr>
              <a:buSzPct val="100000"/>
              <a:buFont typeface="Arial"/>
              <a:buChar char="•"/>
              <a:defRPr sz="17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Trebuchet MS" pitchFamily="34" charset="0"/>
                <a:ea typeface="+mn-ea"/>
                <a:cs typeface="+mn-cs"/>
              </a:defRPr>
            </a:lvl2pPr>
            <a:lvl3pPr marL="1424397" indent="-395666" algn="l" defTabSz="1069437" rtl="0" eaLnBrk="1" latinLnBrk="0" hangingPunct="1">
              <a:spcBef>
                <a:spcPct val="20000"/>
              </a:spcBef>
              <a:spcAft>
                <a:spcPts val="1403"/>
              </a:spcAft>
              <a:buClr>
                <a:schemeClr val="accent1"/>
              </a:buClr>
              <a:buSzPct val="100000"/>
              <a:buFont typeface="Arial"/>
              <a:buChar char="•"/>
              <a:defRPr sz="17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Trebuchet MS" pitchFamily="34" charset="0"/>
                <a:ea typeface="+mn-ea"/>
                <a:cs typeface="+mn-cs"/>
              </a:defRPr>
            </a:lvl3pPr>
            <a:lvl4pPr marL="1859630" indent="-435233" algn="l" defTabSz="1069437" rtl="0" eaLnBrk="1" latinLnBrk="0" hangingPunct="1">
              <a:spcBef>
                <a:spcPct val="20000"/>
              </a:spcBef>
              <a:spcAft>
                <a:spcPts val="1403"/>
              </a:spcAft>
              <a:buClr>
                <a:schemeClr val="accent1"/>
              </a:buClr>
              <a:buSzPct val="100000"/>
              <a:buFont typeface="Arial"/>
              <a:buChar char="•"/>
              <a:defRPr sz="17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Trebuchet MS" pitchFamily="34" charset="0"/>
                <a:ea typeface="+mn-ea"/>
                <a:cs typeface="+mn-cs"/>
              </a:defRPr>
            </a:lvl4pPr>
            <a:lvl5pPr marL="2176163" indent="-316533" algn="l" defTabSz="1069437" rtl="0" eaLnBrk="1" latinLnBrk="0" hangingPunct="1">
              <a:spcBef>
                <a:spcPct val="20000"/>
              </a:spcBef>
              <a:spcAft>
                <a:spcPts val="1403"/>
              </a:spcAft>
              <a:buClr>
                <a:schemeClr val="accent1"/>
              </a:buClr>
              <a:buSzPct val="100000"/>
              <a:buFont typeface="Arial"/>
              <a:buChar char="•"/>
              <a:defRPr sz="17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Trebuchet MS" pitchFamily="34" charset="0"/>
                <a:ea typeface="+mn-ea"/>
                <a:cs typeface="+mn-cs"/>
              </a:defRPr>
            </a:lvl5pPr>
            <a:lvl6pPr marL="5881901"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6951337"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8020774"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9090210"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cs-CZ" dirty="0" smtClean="0">
                <a:solidFill>
                  <a:schemeClr val="bg1"/>
                </a:solidFill>
              </a:rPr>
              <a:t>Zdroj : vlastní </a:t>
            </a:r>
            <a:endParaRPr lang="en-US" dirty="0">
              <a:solidFill>
                <a:schemeClr val="bg1"/>
              </a:solidFill>
            </a:endParaRPr>
          </a:p>
        </p:txBody>
      </p:sp>
      <p:sp>
        <p:nvSpPr>
          <p:cNvPr id="20" name="Text Placeholder 31">
            <a:extLst>
              <a:ext uri="{FF2B5EF4-FFF2-40B4-BE49-F238E27FC236}">
                <a16:creationId xmlns:a16="http://schemas.microsoft.com/office/drawing/2014/main" xmlns="" id="{F1CD45E0-BFBD-6449-A27A-446292982C7D}"/>
              </a:ext>
            </a:extLst>
          </p:cNvPr>
          <p:cNvSpPr txBox="1">
            <a:spLocks/>
          </p:cNvSpPr>
          <p:nvPr/>
        </p:nvSpPr>
        <p:spPr>
          <a:xfrm>
            <a:off x="10981939" y="14956926"/>
            <a:ext cx="10093752" cy="812068"/>
          </a:xfrm>
          <a:prstGeom prst="rect">
            <a:avLst/>
          </a:prstGeom>
        </p:spPr>
        <p:txBody>
          <a:bodyPr vert="horz" wrap="square" lIns="158267" tIns="158267" rIns="158267" bIns="158267" rtlCol="0" anchor="ctr">
            <a:spAutoFit/>
          </a:bodyPr>
          <a:lstStyle>
            <a:lvl1pPr marL="0" indent="0" algn="l" defTabSz="1069437" rtl="0" eaLnBrk="1" latinLnBrk="0" hangingPunct="1">
              <a:spcBef>
                <a:spcPct val="20000"/>
              </a:spcBef>
              <a:spcAft>
                <a:spcPts val="1403"/>
              </a:spcAft>
              <a:buClr>
                <a:schemeClr val="accent1"/>
              </a:buClr>
              <a:buSzPct val="100000"/>
              <a:buFont typeface="Arial"/>
              <a:buNone/>
              <a:defRPr sz="2000" kern="1200" cap="small">
                <a:solidFill>
                  <a:schemeClr val="accent5">
                    <a:lumMod val="50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Times New Roman" panose="02020603050405020304" pitchFamily="18" charset="0"/>
                <a:ea typeface="+mn-ea"/>
                <a:cs typeface="Times New Roman" panose="02020603050405020304" pitchFamily="18" charset="0"/>
              </a:defRPr>
            </a:lvl1pPr>
            <a:lvl2pPr marL="1028732" indent="-395666" algn="l" defTabSz="1069437" rtl="0" eaLnBrk="1" latinLnBrk="0" hangingPunct="1">
              <a:spcBef>
                <a:spcPct val="20000"/>
              </a:spcBef>
              <a:spcAft>
                <a:spcPts val="1403"/>
              </a:spcAft>
              <a:buClr>
                <a:schemeClr val="accent1"/>
              </a:buClr>
              <a:buSzPct val="100000"/>
              <a:buFont typeface="Arial"/>
              <a:buChar char="•"/>
              <a:defRPr sz="17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Trebuchet MS" pitchFamily="34" charset="0"/>
                <a:ea typeface="+mn-ea"/>
                <a:cs typeface="+mn-cs"/>
              </a:defRPr>
            </a:lvl2pPr>
            <a:lvl3pPr marL="1424397" indent="-395666" algn="l" defTabSz="1069437" rtl="0" eaLnBrk="1" latinLnBrk="0" hangingPunct="1">
              <a:spcBef>
                <a:spcPct val="20000"/>
              </a:spcBef>
              <a:spcAft>
                <a:spcPts val="1403"/>
              </a:spcAft>
              <a:buClr>
                <a:schemeClr val="accent1"/>
              </a:buClr>
              <a:buSzPct val="100000"/>
              <a:buFont typeface="Arial"/>
              <a:buChar char="•"/>
              <a:defRPr sz="17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Trebuchet MS" pitchFamily="34" charset="0"/>
                <a:ea typeface="+mn-ea"/>
                <a:cs typeface="+mn-cs"/>
              </a:defRPr>
            </a:lvl3pPr>
            <a:lvl4pPr marL="1859630" indent="-435233" algn="l" defTabSz="1069437" rtl="0" eaLnBrk="1" latinLnBrk="0" hangingPunct="1">
              <a:spcBef>
                <a:spcPct val="20000"/>
              </a:spcBef>
              <a:spcAft>
                <a:spcPts val="1403"/>
              </a:spcAft>
              <a:buClr>
                <a:schemeClr val="accent1"/>
              </a:buClr>
              <a:buSzPct val="100000"/>
              <a:buFont typeface="Arial"/>
              <a:buChar char="•"/>
              <a:defRPr sz="17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Trebuchet MS" pitchFamily="34" charset="0"/>
                <a:ea typeface="+mn-ea"/>
                <a:cs typeface="+mn-cs"/>
              </a:defRPr>
            </a:lvl4pPr>
            <a:lvl5pPr marL="2176163" indent="-316533" algn="l" defTabSz="1069437" rtl="0" eaLnBrk="1" latinLnBrk="0" hangingPunct="1">
              <a:spcBef>
                <a:spcPct val="20000"/>
              </a:spcBef>
              <a:spcAft>
                <a:spcPts val="1403"/>
              </a:spcAft>
              <a:buClr>
                <a:schemeClr val="accent1"/>
              </a:buClr>
              <a:buSzPct val="100000"/>
              <a:buFont typeface="Arial"/>
              <a:buChar char="•"/>
              <a:defRPr sz="17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Trebuchet MS" pitchFamily="34" charset="0"/>
                <a:ea typeface="+mn-ea"/>
                <a:cs typeface="+mn-cs"/>
              </a:defRPr>
            </a:lvl5pPr>
            <a:lvl6pPr marL="5881901"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6951337"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8020774"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9090210"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cs-CZ" sz="1600" dirty="0" smtClean="0">
                <a:solidFill>
                  <a:schemeClr val="bg1"/>
                </a:solidFill>
                <a:effectLst/>
              </a:rPr>
              <a:t>ZDROJ: Národní </a:t>
            </a:r>
            <a:r>
              <a:rPr lang="cs-CZ" sz="1600" dirty="0">
                <a:solidFill>
                  <a:schemeClr val="bg1"/>
                </a:solidFill>
                <a:effectLst/>
              </a:rPr>
              <a:t>ústav pro vzdělávání: Vzdělávání a trh práce v krajích ČR [online]. Praha: NÚV,2009–2019 [cit. 2020-02-01]. Dostupné z: http://www.nuv.cz/t/vzdelavani-a-trh-prace-v-krajich-cr-</a:t>
            </a:r>
            <a:endParaRPr lang="en-US" sz="1600" dirty="0">
              <a:solidFill>
                <a:schemeClr val="bg1"/>
              </a:solidFill>
            </a:endParaRPr>
          </a:p>
        </p:txBody>
      </p:sp>
      <p:sp>
        <p:nvSpPr>
          <p:cNvPr id="21" name="Text Placeholder 29">
            <a:extLst>
              <a:ext uri="{FF2B5EF4-FFF2-40B4-BE49-F238E27FC236}">
                <a16:creationId xmlns:a16="http://schemas.microsoft.com/office/drawing/2014/main" xmlns="" id="{F756C91F-A769-8746-9736-6A1E2B721D6B}"/>
              </a:ext>
            </a:extLst>
          </p:cNvPr>
          <p:cNvSpPr txBox="1">
            <a:spLocks/>
          </p:cNvSpPr>
          <p:nvPr/>
        </p:nvSpPr>
        <p:spPr>
          <a:xfrm>
            <a:off x="10908939" y="16125341"/>
            <a:ext cx="10096349" cy="1112735"/>
          </a:xfrm>
          <a:prstGeom prst="rect">
            <a:avLst/>
          </a:prstGeom>
          <a:noFill/>
        </p:spPr>
        <p:txBody>
          <a:bodyPr vert="horz" wrap="square" lIns="63307" tIns="63307" rIns="63307" bIns="63307" rtlCol="0" anchor="ctr" anchorCtr="0">
            <a:spAutoFit/>
          </a:bodyPr>
          <a:lstStyle>
            <a:lvl1pPr marL="0" indent="0" algn="ctr" defTabSz="1069437" rtl="0" eaLnBrk="1" latinLnBrk="0" hangingPunct="1">
              <a:spcBef>
                <a:spcPct val="20000"/>
              </a:spcBef>
              <a:spcAft>
                <a:spcPts val="1403"/>
              </a:spcAft>
              <a:buClr>
                <a:schemeClr val="accent1"/>
              </a:buClr>
              <a:buSzPct val="100000"/>
              <a:buFont typeface="Arial"/>
              <a:buNone/>
              <a:defRPr sz="2800" b="1" u="sng" kern="1200" cap="small" baseline="0">
                <a:solidFill>
                  <a:schemeClr val="accent5">
                    <a:lumMod val="50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1737834" indent="-668398" algn="l" defTabSz="1069437" rtl="0" eaLnBrk="1" latinLnBrk="0" hangingPunct="1">
              <a:spcBef>
                <a:spcPct val="20000"/>
              </a:spcBef>
              <a:spcAft>
                <a:spcPts val="1403"/>
              </a:spcAft>
              <a:buClr>
                <a:schemeClr val="accent1"/>
              </a:buClr>
              <a:buSzPct val="100000"/>
              <a:buFont typeface="Arial"/>
              <a:buChar char="•"/>
              <a:defRPr sz="374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2807271" indent="-668398" algn="l" defTabSz="1069437" rtl="0" eaLnBrk="1" latinLnBrk="0" hangingPunct="1">
              <a:spcBef>
                <a:spcPct val="20000"/>
              </a:spcBef>
              <a:spcAft>
                <a:spcPts val="1403"/>
              </a:spcAft>
              <a:buClr>
                <a:schemeClr val="accent1"/>
              </a:buClr>
              <a:buSzPct val="100000"/>
              <a:buFont typeface="Arial"/>
              <a:buChar char="•"/>
              <a:defRPr sz="3275"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3609348" indent="-401039" algn="l" defTabSz="1069437" rtl="0" eaLnBrk="1" latinLnBrk="0" hangingPunct="1">
              <a:spcBef>
                <a:spcPct val="20000"/>
              </a:spcBef>
              <a:spcAft>
                <a:spcPts val="1403"/>
              </a:spcAft>
              <a:buClr>
                <a:schemeClr val="accent1"/>
              </a:buClr>
              <a:buSzPct val="100000"/>
              <a:buFont typeface="Arial"/>
              <a:buChar char="•"/>
              <a:defRPr sz="3275"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4678785" indent="-401039" algn="l" defTabSz="1069437" rtl="0" eaLnBrk="1" latinLnBrk="0" hangingPunct="1">
              <a:spcBef>
                <a:spcPct val="20000"/>
              </a:spcBef>
              <a:spcAft>
                <a:spcPts val="1403"/>
              </a:spcAft>
              <a:buClr>
                <a:schemeClr val="accent1"/>
              </a:buClr>
              <a:buSzPct val="100000"/>
              <a:buFont typeface="Arial"/>
              <a:buChar char="•"/>
              <a:defRPr sz="2807"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5881901"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6951337"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8020774"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9090210" indent="-534718" algn="l" defTabSz="1069437" rtl="0" eaLnBrk="1" latinLnBrk="0" hangingPunct="1">
              <a:spcBef>
                <a:spcPct val="20000"/>
              </a:spcBef>
              <a:spcAft>
                <a:spcPts val="1403"/>
              </a:spcAft>
              <a:buClr>
                <a:schemeClr val="accent1"/>
              </a:buClr>
              <a:buSzPct val="100000"/>
              <a:buFont typeface="Arial"/>
              <a:buChar char="•"/>
              <a:defRPr sz="2573"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cs-CZ" sz="3200" dirty="0" smtClean="0">
                <a:solidFill>
                  <a:srgbClr val="0075BE"/>
                </a:solidFill>
              </a:rPr>
              <a:t>Co vnímají zaměstnavatelé u absolventů jako </a:t>
            </a:r>
            <a:r>
              <a:rPr lang="cs-CZ" sz="3200" dirty="0" err="1" smtClean="0">
                <a:solidFill>
                  <a:srgbClr val="0075BE"/>
                </a:solidFill>
              </a:rPr>
              <a:t>pozitvní</a:t>
            </a:r>
            <a:r>
              <a:rPr lang="cs-CZ" sz="3200" dirty="0" smtClean="0">
                <a:solidFill>
                  <a:srgbClr val="0075BE"/>
                </a:solidFill>
              </a:rPr>
              <a:t> a co jako negativní? </a:t>
            </a:r>
            <a:endParaRPr lang="en-US" sz="3200" dirty="0">
              <a:solidFill>
                <a:srgbClr val="0075BE"/>
              </a:solidFill>
            </a:endParaRPr>
          </a:p>
        </p:txBody>
      </p:sp>
      <p:pic>
        <p:nvPicPr>
          <p:cNvPr id="6" name="Obrázek 5"/>
          <p:cNvPicPr>
            <a:picLocks noChangeAspect="1"/>
          </p:cNvPicPr>
          <p:nvPr/>
        </p:nvPicPr>
        <p:blipFill>
          <a:blip r:embed="rId8"/>
          <a:stretch>
            <a:fillRect/>
          </a:stretch>
        </p:blipFill>
        <p:spPr>
          <a:xfrm>
            <a:off x="11056494" y="10424742"/>
            <a:ext cx="9181304" cy="4367805"/>
          </a:xfrm>
          <a:prstGeom prst="rect">
            <a:avLst/>
          </a:prstGeom>
        </p:spPr>
      </p:pic>
      <p:sp>
        <p:nvSpPr>
          <p:cNvPr id="23"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a:xfrm>
            <a:off x="10981939" y="23397692"/>
            <a:ext cx="10093752" cy="620293"/>
          </a:xfrm>
        </p:spPr>
        <p:txBody>
          <a:bodyPr/>
          <a:lstStyle/>
          <a:p>
            <a:r>
              <a:rPr lang="cs-CZ" sz="3200" dirty="0" smtClean="0">
                <a:solidFill>
                  <a:srgbClr val="0075BE"/>
                </a:solidFill>
              </a:rPr>
              <a:t>Nedostatečné odborné kompetence</a:t>
            </a:r>
            <a:endParaRPr lang="en-US" sz="3200" dirty="0">
              <a:solidFill>
                <a:srgbClr val="0075BE"/>
              </a:solidFill>
            </a:endParaRPr>
          </a:p>
        </p:txBody>
      </p:sp>
      <p:sp>
        <p:nvSpPr>
          <p:cNvPr id="25"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11284189" y="24437084"/>
            <a:ext cx="9345847" cy="3466128"/>
          </a:xfrm>
        </p:spPr>
        <p:txBody>
          <a:bodyPr/>
          <a:lstStyle/>
          <a:p>
            <a:r>
              <a:rPr lang="cs-CZ" sz="2400" b="1" dirty="0" smtClean="0">
                <a:solidFill>
                  <a:schemeClr val="bg1"/>
                </a:solidFill>
                <a:effectLst/>
              </a:rPr>
              <a:t>finanční </a:t>
            </a:r>
            <a:r>
              <a:rPr lang="cs-CZ" sz="2400" b="1" dirty="0">
                <a:solidFill>
                  <a:schemeClr val="bg1"/>
                </a:solidFill>
                <a:effectLst/>
              </a:rPr>
              <a:t>gramotnost. </a:t>
            </a:r>
            <a:r>
              <a:rPr lang="cs-CZ" dirty="0" smtClean="0">
                <a:solidFill>
                  <a:schemeClr val="bg1"/>
                </a:solidFill>
                <a:effectLst/>
              </a:rPr>
              <a:t>Absolvent </a:t>
            </a:r>
            <a:r>
              <a:rPr lang="cs-CZ" dirty="0">
                <a:solidFill>
                  <a:schemeClr val="bg1"/>
                </a:solidFill>
                <a:effectLst/>
              </a:rPr>
              <a:t>by měl zvládat nejen finanční gramotnost obecně, ale měl by také umět ušetřit firmě náklady spojené s chodem (např. náklady na obalový materiál).</a:t>
            </a:r>
          </a:p>
          <a:p>
            <a:r>
              <a:rPr lang="cs-CZ" sz="2400" b="1" dirty="0" smtClean="0">
                <a:solidFill>
                  <a:schemeClr val="bg1"/>
                </a:solidFill>
                <a:effectLst/>
              </a:rPr>
              <a:t>znalost </a:t>
            </a:r>
            <a:r>
              <a:rPr lang="cs-CZ" sz="2400" b="1" dirty="0">
                <a:solidFill>
                  <a:schemeClr val="bg1"/>
                </a:solidFill>
                <a:effectLst/>
              </a:rPr>
              <a:t>moderních technologií v oboru</a:t>
            </a:r>
            <a:r>
              <a:rPr lang="cs-CZ" sz="2400" b="1" dirty="0" smtClean="0">
                <a:solidFill>
                  <a:schemeClr val="bg1"/>
                </a:solidFill>
                <a:effectLst/>
              </a:rPr>
              <a:t>.</a:t>
            </a:r>
            <a:r>
              <a:rPr lang="cs-CZ" dirty="0" smtClean="0">
                <a:solidFill>
                  <a:schemeClr val="bg1"/>
                </a:solidFill>
                <a:effectLst/>
              </a:rPr>
              <a:t>. </a:t>
            </a:r>
            <a:r>
              <a:rPr lang="cs-CZ" dirty="0">
                <a:solidFill>
                  <a:schemeClr val="bg1"/>
                </a:solidFill>
                <a:effectLst/>
              </a:rPr>
              <a:t>Absolvent se tedy stále seznamuje s novinkami na trhu a pokud by firmě mohly pomoci, tak se vracíme k týmové spolupráci a vlastní iniciativě, kdy zaměstnanec navrhuje nová řešení a vylepšení nejen pro svou práci, ale také pro své kolegy či celou firmu. Inovace mohou firmě pomoci i při poptávce po nových zákaznících, kteří nové technologie uvítají či vyhledávají.</a:t>
            </a:r>
          </a:p>
        </p:txBody>
      </p:sp>
      <p:sp>
        <p:nvSpPr>
          <p:cNvPr id="41"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10908939" y="7992696"/>
            <a:ext cx="9476415" cy="2407376"/>
          </a:xfrm>
        </p:spPr>
        <p:txBody>
          <a:bodyPr/>
          <a:lstStyle/>
          <a:p>
            <a:r>
              <a:rPr lang="cs-CZ" dirty="0">
                <a:solidFill>
                  <a:srgbClr val="000000"/>
                </a:solidFill>
                <a:effectLst/>
              </a:rPr>
              <a:t>Z aktuálních statistik vyplývá, že v tomto oboru má nezaměstnanost v České republice klesající tendenci již od roku 2014 do té doby měl vzrůstající </a:t>
            </a:r>
            <a:r>
              <a:rPr lang="cs-CZ" dirty="0" smtClean="0">
                <a:solidFill>
                  <a:srgbClr val="000000"/>
                </a:solidFill>
                <a:effectLst/>
              </a:rPr>
              <a:t>tendenci.</a:t>
            </a:r>
          </a:p>
          <a:p>
            <a:r>
              <a:rPr lang="cs-CZ" dirty="0" smtClean="0">
                <a:solidFill>
                  <a:srgbClr val="000000"/>
                </a:solidFill>
                <a:effectLst/>
              </a:rPr>
              <a:t>Graf </a:t>
            </a:r>
            <a:r>
              <a:rPr lang="cs-CZ" dirty="0">
                <a:solidFill>
                  <a:srgbClr val="000000"/>
                </a:solidFill>
                <a:effectLst/>
              </a:rPr>
              <a:t>ukazuje, že do roku 2013 byla míra nezaměstnanosti mnohem vyšší než po roce 2013, kdy začala mít sestupnou tendenci. Od roku 2013 klesla v oboru Provoz a ekonomika dopravy míra nezaměstnanosti o 11,2 </a:t>
            </a:r>
            <a:r>
              <a:rPr lang="cs-CZ" dirty="0" smtClean="0">
                <a:solidFill>
                  <a:srgbClr val="000000"/>
                </a:solidFill>
                <a:effectLst/>
              </a:rPr>
              <a:t>%.</a:t>
            </a:r>
            <a:endParaRPr lang="cs-CZ" dirty="0">
              <a:solidFill>
                <a:srgbClr val="000000"/>
              </a:solidFill>
              <a:effectLst/>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íť">
  <a:themeElements>
    <a:clrScheme name="Neonový poutač">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Síť">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íť">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DD1DAD52-B525-46B5-8E87-60EE23581B9C}"/>
    </a:ext>
  </a:extLst>
</a:theme>
</file>

<file path=ppt/theme/theme4.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TotalTime>
  <Words>334</Words>
  <Application>Microsoft Office PowerPoint</Application>
  <PresentationFormat>Vlastní</PresentationFormat>
  <Paragraphs>38</Paragraphs>
  <Slides>1</Slides>
  <Notes>1</Notes>
  <HiddenSlides>0</HiddenSlides>
  <MMClips>0</MMClips>
  <ScaleCrop>false</ScaleCrop>
  <HeadingPairs>
    <vt:vector size="6" baseType="variant">
      <vt:variant>
        <vt:lpstr>Použitá písma</vt:lpstr>
      </vt:variant>
      <vt:variant>
        <vt:i4>7</vt:i4>
      </vt:variant>
      <vt:variant>
        <vt:lpstr>Motiv</vt:lpstr>
      </vt:variant>
      <vt:variant>
        <vt:i4>3</vt:i4>
      </vt:variant>
      <vt:variant>
        <vt:lpstr>Nadpisy snímků</vt:lpstr>
      </vt:variant>
      <vt:variant>
        <vt:i4>1</vt:i4>
      </vt:variant>
    </vt:vector>
  </HeadingPairs>
  <TitlesOfParts>
    <vt:vector size="11" baseType="lpstr">
      <vt:lpstr>Arial</vt:lpstr>
      <vt:lpstr>Arial Black</vt:lpstr>
      <vt:lpstr>Calibri</vt:lpstr>
      <vt:lpstr>Calibri Light</vt:lpstr>
      <vt:lpstr>Century Gothic</vt:lpstr>
      <vt:lpstr>Times New Roman</vt:lpstr>
      <vt:lpstr>Trebuchet MS</vt:lpstr>
      <vt:lpstr>Motiv Office</vt:lpstr>
      <vt:lpstr>Motiv Office</vt:lpstr>
      <vt:lpstr>Síť</vt:lpstr>
      <vt:lpstr>Prezentace aplikace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uzivatel</dc:creator>
  <cp:lastModifiedBy>Jakub</cp:lastModifiedBy>
  <cp:revision>23</cp:revision>
  <cp:lastPrinted>2020-05-14T15:47:30Z</cp:lastPrinted>
  <dcterms:modified xsi:type="dcterms:W3CDTF">2020-05-14T15:58:04Z</dcterms:modified>
</cp:coreProperties>
</file>