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changesInfos/changesInfo1.xml" ContentType="application/vnd.ms-powerpoint.changesinfo+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715125" cy="9239250"/>
  <p:defaultTextStyle>
    <a:defPPr>
      <a:defRPr lang="en-US"/>
    </a:defPPr>
    <a:lvl1pPr algn="ctr" rtl="0" fontAlgn="base">
      <a:spcBef>
        <a:spcPct val="0"/>
      </a:spcBef>
      <a:spcAft>
        <a:spcPct val="0"/>
      </a:spcAft>
      <a:defRPr sz="5800" kern="1200">
        <a:solidFill>
          <a:schemeClr val="tx1"/>
        </a:solidFill>
        <a:latin typeface="Arial" charset="0"/>
        <a:ea typeface="+mn-ea"/>
        <a:cs typeface="+mn-cs"/>
      </a:defRPr>
    </a:lvl1pPr>
    <a:lvl2pPr marL="388437" algn="ctr" rtl="0" fontAlgn="base">
      <a:spcBef>
        <a:spcPct val="0"/>
      </a:spcBef>
      <a:spcAft>
        <a:spcPct val="0"/>
      </a:spcAft>
      <a:defRPr sz="5800" kern="1200">
        <a:solidFill>
          <a:schemeClr val="tx1"/>
        </a:solidFill>
        <a:latin typeface="Arial" charset="0"/>
        <a:ea typeface="+mn-ea"/>
        <a:cs typeface="+mn-cs"/>
      </a:defRPr>
    </a:lvl2pPr>
    <a:lvl3pPr marL="776874" algn="ctr" rtl="0" fontAlgn="base">
      <a:spcBef>
        <a:spcPct val="0"/>
      </a:spcBef>
      <a:spcAft>
        <a:spcPct val="0"/>
      </a:spcAft>
      <a:defRPr sz="5800" kern="1200">
        <a:solidFill>
          <a:schemeClr val="tx1"/>
        </a:solidFill>
        <a:latin typeface="Arial" charset="0"/>
        <a:ea typeface="+mn-ea"/>
        <a:cs typeface="+mn-cs"/>
      </a:defRPr>
    </a:lvl3pPr>
    <a:lvl4pPr marL="1165311" algn="ctr" rtl="0" fontAlgn="base">
      <a:spcBef>
        <a:spcPct val="0"/>
      </a:spcBef>
      <a:spcAft>
        <a:spcPct val="0"/>
      </a:spcAft>
      <a:defRPr sz="5800" kern="1200">
        <a:solidFill>
          <a:schemeClr val="tx1"/>
        </a:solidFill>
        <a:latin typeface="Arial" charset="0"/>
        <a:ea typeface="+mn-ea"/>
        <a:cs typeface="+mn-cs"/>
      </a:defRPr>
    </a:lvl4pPr>
    <a:lvl5pPr marL="1553748" algn="ctr" rtl="0" fontAlgn="base">
      <a:spcBef>
        <a:spcPct val="0"/>
      </a:spcBef>
      <a:spcAft>
        <a:spcPct val="0"/>
      </a:spcAft>
      <a:defRPr sz="5800" kern="1200">
        <a:solidFill>
          <a:schemeClr val="tx1"/>
        </a:solidFill>
        <a:latin typeface="Arial" charset="0"/>
        <a:ea typeface="+mn-ea"/>
        <a:cs typeface="+mn-cs"/>
      </a:defRPr>
    </a:lvl5pPr>
    <a:lvl6pPr marL="1942186" algn="l" defTabSz="776874" rtl="0" eaLnBrk="1" latinLnBrk="0" hangingPunct="1">
      <a:defRPr sz="5800" kern="1200">
        <a:solidFill>
          <a:schemeClr val="tx1"/>
        </a:solidFill>
        <a:latin typeface="Arial" charset="0"/>
        <a:ea typeface="+mn-ea"/>
        <a:cs typeface="+mn-cs"/>
      </a:defRPr>
    </a:lvl6pPr>
    <a:lvl7pPr marL="2330623" algn="l" defTabSz="776874" rtl="0" eaLnBrk="1" latinLnBrk="0" hangingPunct="1">
      <a:defRPr sz="5800" kern="1200">
        <a:solidFill>
          <a:schemeClr val="tx1"/>
        </a:solidFill>
        <a:latin typeface="Arial" charset="0"/>
        <a:ea typeface="+mn-ea"/>
        <a:cs typeface="+mn-cs"/>
      </a:defRPr>
    </a:lvl7pPr>
    <a:lvl8pPr marL="2719060" algn="l" defTabSz="776874" rtl="0" eaLnBrk="1" latinLnBrk="0" hangingPunct="1">
      <a:defRPr sz="5800" kern="1200">
        <a:solidFill>
          <a:schemeClr val="tx1"/>
        </a:solidFill>
        <a:latin typeface="Arial" charset="0"/>
        <a:ea typeface="+mn-ea"/>
        <a:cs typeface="+mn-cs"/>
      </a:defRPr>
    </a:lvl8pPr>
    <a:lvl9pPr marL="3107497" algn="l" defTabSz="776874" rtl="0" eaLnBrk="1" latinLnBrk="0" hangingPunct="1">
      <a:defRPr sz="5800"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4449">
          <p15:clr>
            <a:srgbClr val="A4A3A4"/>
          </p15:clr>
        </p15:guide>
        <p15:guide id="2" orient="horz" pos="18577">
          <p15:clr>
            <a:srgbClr val="A4A3A4"/>
          </p15:clr>
        </p15:guide>
        <p15:guide id="3" orient="horz" pos="1976">
          <p15:clr>
            <a:srgbClr val="A4A3A4"/>
          </p15:clr>
        </p15:guide>
        <p15:guide id="4"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A7B80"/>
    <a:srgbClr val="0046D2"/>
    <a:srgbClr val="ECFA28"/>
    <a:srgbClr val="16CCBD"/>
    <a:srgbClr val="F0FF21"/>
    <a:srgbClr val="C0C0C0"/>
    <a:srgbClr val="FF0000"/>
    <a:srgbClr val="698ED9"/>
    <a:srgbClr val="A7C4FF"/>
    <a:srgbClr val="00306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4C6445-B1A4-14C5-DEE3-7F9B1EACDB06}" v="1" dt="2020-04-23T18:36:39.878"/>
    <p1510:client id="{E340F5BC-7321-9A5A-B5BF-9F189FBCCC35}" v="270" dt="2020-04-23T21:08:19.162"/>
  </p1510:revLst>
</p1510:revInfo>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15620"/>
    <p:restoredTop sz="94660"/>
  </p:normalViewPr>
  <p:slideViewPr>
    <p:cSldViewPr snapToGrid="0" showGuides="1">
      <p:cViewPr>
        <p:scale>
          <a:sx n="40" d="100"/>
          <a:sy n="40" d="100"/>
        </p:scale>
        <p:origin x="-2844" y="2028"/>
      </p:cViewPr>
      <p:guideLst>
        <p:guide orient="horz" pos="4449"/>
        <p:guide orient="horz" pos="18577"/>
        <p:guide orient="horz" pos="1976"/>
        <p:guide pos="6736"/>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E24C6445-B1A4-14C5-DEE3-7F9B1EACDB06}"/>
    <pc:docChg chg="modSld">
      <pc:chgData name="" userId="" providerId="" clId="Web-{E24C6445-B1A4-14C5-DEE3-7F9B1EACDB06}" dt="2020-04-23T18:36:39.878" v="0" actId="1076"/>
      <pc:docMkLst>
        <pc:docMk/>
      </pc:docMkLst>
      <pc:sldChg chg="modSp">
        <pc:chgData name="" userId="" providerId="" clId="Web-{E24C6445-B1A4-14C5-DEE3-7F9B1EACDB06}" dt="2020-04-23T18:36:39.878" v="0" actId="1076"/>
        <pc:sldMkLst>
          <pc:docMk/>
          <pc:sldMk cId="0" sldId="256"/>
        </pc:sldMkLst>
        <pc:spChg chg="mod">
          <ac:chgData name="" userId="" providerId="" clId="Web-{E24C6445-B1A4-14C5-DEE3-7F9B1EACDB06}" dt="2020-04-23T18:36:39.878" v="0" actId="1076"/>
          <ac:spMkLst>
            <pc:docMk/>
            <pc:sldMk cId="0" sldId="256"/>
            <ac:spMk id="2090" creationId="{00000000-0000-0000-0000-000000000000}"/>
          </ac:spMkLst>
        </pc:spChg>
      </pc:sldChg>
    </pc:docChg>
  </pc:docChgLst>
  <pc:docChgLst>
    <pc:chgData name="Klierova, Lenka" userId="S::klierlen@cvut.cz::687f3a5e-93f9-4c6b-944c-391b96140812" providerId="AD" clId="Web-{E340F5BC-7321-9A5A-B5BF-9F189FBCCC35}"/>
    <pc:docChg chg="modSld">
      <pc:chgData name="Klierova, Lenka" userId="S::klierlen@cvut.cz::687f3a5e-93f9-4c6b-944c-391b96140812" providerId="AD" clId="Web-{E340F5BC-7321-9A5A-B5BF-9F189FBCCC35}" dt="2020-04-23T21:08:19.162" v="260" actId="1076"/>
      <pc:docMkLst>
        <pc:docMk/>
      </pc:docMkLst>
      <pc:sldChg chg="addSp delSp modSp mod setBg">
        <pc:chgData name="Klierova, Lenka" userId="S::klierlen@cvut.cz::687f3a5e-93f9-4c6b-944c-391b96140812" providerId="AD" clId="Web-{E340F5BC-7321-9A5A-B5BF-9F189FBCCC35}" dt="2020-04-23T21:08:19.162" v="260" actId="1076"/>
        <pc:sldMkLst>
          <pc:docMk/>
          <pc:sldMk cId="0" sldId="256"/>
        </pc:sldMkLst>
        <pc:spChg chg="add mod ord">
          <ac:chgData name="Klierova, Lenka" userId="S::klierlen@cvut.cz::687f3a5e-93f9-4c6b-944c-391b96140812" providerId="AD" clId="Web-{E340F5BC-7321-9A5A-B5BF-9F189FBCCC35}" dt="2020-04-23T21:06:15.474" v="230" actId="14100"/>
          <ac:spMkLst>
            <pc:docMk/>
            <pc:sldMk cId="0" sldId="256"/>
            <ac:spMk id="10" creationId="{D8C8E2A4-431C-4F1F-9EF9-707077ADDB65}"/>
          </ac:spMkLst>
        </pc:spChg>
        <pc:spChg chg="mod">
          <ac:chgData name="Klierova, Lenka" userId="S::klierlen@cvut.cz::687f3a5e-93f9-4c6b-944c-391b96140812" providerId="AD" clId="Web-{E340F5BC-7321-9A5A-B5BF-9F189FBCCC35}" dt="2020-04-23T21:06:51.506" v="235"/>
          <ac:spMkLst>
            <pc:docMk/>
            <pc:sldMk cId="0" sldId="256"/>
            <ac:spMk id="2061" creationId="{00000000-0000-0000-0000-000000000000}"/>
          </ac:spMkLst>
        </pc:spChg>
        <pc:spChg chg="mod">
          <ac:chgData name="Klierova, Lenka" userId="S::klierlen@cvut.cz::687f3a5e-93f9-4c6b-944c-391b96140812" providerId="AD" clId="Web-{E340F5BC-7321-9A5A-B5BF-9F189FBCCC35}" dt="2020-04-23T21:08:19.162" v="260" actId="1076"/>
          <ac:spMkLst>
            <pc:docMk/>
            <pc:sldMk cId="0" sldId="256"/>
            <ac:spMk id="2062" creationId="{00000000-0000-0000-0000-000000000000}"/>
          </ac:spMkLst>
        </pc:spChg>
        <pc:spChg chg="del mod">
          <ac:chgData name="Klierova, Lenka" userId="S::klierlen@cvut.cz::687f3a5e-93f9-4c6b-944c-391b96140812" providerId="AD" clId="Web-{E340F5BC-7321-9A5A-B5BF-9F189FBCCC35}" dt="2020-04-23T20:54:04.728" v="202"/>
          <ac:spMkLst>
            <pc:docMk/>
            <pc:sldMk cId="0" sldId="256"/>
            <ac:spMk id="2064" creationId="{00000000-0000-0000-0000-000000000000}"/>
          </ac:spMkLst>
        </pc:spChg>
        <pc:spChg chg="mod">
          <ac:chgData name="Klierova, Lenka" userId="S::klierlen@cvut.cz::687f3a5e-93f9-4c6b-944c-391b96140812" providerId="AD" clId="Web-{E340F5BC-7321-9A5A-B5BF-9F189FBCCC35}" dt="2020-04-23T20:48:02.451" v="0" actId="1076"/>
          <ac:spMkLst>
            <pc:docMk/>
            <pc:sldMk cId="0" sldId="256"/>
            <ac:spMk id="2090" creationId="{00000000-0000-0000-0000-000000000000}"/>
          </ac:spMkLst>
        </pc:spChg>
        <pc:spChg chg="del mod">
          <ac:chgData name="Klierova, Lenka" userId="S::klierlen@cvut.cz::687f3a5e-93f9-4c6b-944c-391b96140812" providerId="AD" clId="Web-{E340F5BC-7321-9A5A-B5BF-9F189FBCCC35}" dt="2020-04-23T20:51:56.199" v="178"/>
          <ac:spMkLst>
            <pc:docMk/>
            <pc:sldMk cId="0" sldId="256"/>
            <ac:spMk id="2097" creationId="{00000000-0000-0000-0000-000000000000}"/>
          </ac:spMkLst>
        </pc:spChg>
        <pc:picChg chg="add del mod">
          <ac:chgData name="Klierova, Lenka" userId="S::klierlen@cvut.cz::687f3a5e-93f9-4c6b-944c-391b96140812" providerId="AD" clId="Web-{E340F5BC-7321-9A5A-B5BF-9F189FBCCC35}" dt="2020-04-23T20:53:56.197" v="199"/>
          <ac:picMkLst>
            <pc:docMk/>
            <pc:sldMk cId="0" sldId="256"/>
            <ac:picMk id="2" creationId="{33D82C54-5C64-4DD2-A83D-36CB22709EBF}"/>
          </ac:picMkLst>
        </pc:picChg>
        <pc:picChg chg="add del mod">
          <ac:chgData name="Klierova, Lenka" userId="S::klierlen@cvut.cz::687f3a5e-93f9-4c6b-944c-391b96140812" providerId="AD" clId="Web-{E340F5BC-7321-9A5A-B5BF-9F189FBCCC35}" dt="2020-04-23T20:53:52.853" v="197"/>
          <ac:picMkLst>
            <pc:docMk/>
            <pc:sldMk cId="0" sldId="256"/>
            <ac:picMk id="4" creationId="{ED60E50C-85FA-4D5C-8D0A-118968586EC6}"/>
          </ac:picMkLst>
        </pc:picChg>
        <pc:picChg chg="add del mod">
          <ac:chgData name="Klierova, Lenka" userId="S::klierlen@cvut.cz::687f3a5e-93f9-4c6b-944c-391b96140812" providerId="AD" clId="Web-{E340F5BC-7321-9A5A-B5BF-9F189FBCCC35}" dt="2020-04-23T21:07:01.991" v="236"/>
          <ac:picMkLst>
            <pc:docMk/>
            <pc:sldMk cId="0" sldId="256"/>
            <ac:picMk id="6" creationId="{759DDBEF-739B-4E2B-93AD-6C394D4B5FDE}"/>
          </ac:picMkLst>
        </pc:picChg>
        <pc:picChg chg="add mod">
          <ac:chgData name="Klierova, Lenka" userId="S::klierlen@cvut.cz::687f3a5e-93f9-4c6b-944c-391b96140812" providerId="AD" clId="Web-{E340F5BC-7321-9A5A-B5BF-9F189FBCCC35}" dt="2020-04-23T21:07:42.318" v="246" actId="14100"/>
          <ac:picMkLst>
            <pc:docMk/>
            <pc:sldMk cId="0" sldId="256"/>
            <ac:picMk id="8" creationId="{9792F68A-8B81-416F-81B0-EDBEB6A9CF8D}"/>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dirty="0"/>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dirty="0"/>
          </a:p>
        </p:txBody>
      </p:sp>
      <p:sp>
        <p:nvSpPr>
          <p:cNvPr id="3076" name="Rectangle 4"/>
          <p:cNvSpPr>
            <a:spLocks noGrp="1" noRot="1" noChangeAspect="1" noChangeArrowheads="1" noTextEdit="1"/>
          </p:cNvSpPr>
          <p:nvPr>
            <p:ph type="sldImg" idx="2"/>
          </p:nvPr>
        </p:nvSpPr>
        <p:spPr bwMode="auto">
          <a:xfrm>
            <a:off x="2135188" y="692150"/>
            <a:ext cx="2446337"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dirty="0"/>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7DCC78-77BF-4255-8B24-043644A95DAF}" type="slidenum">
              <a:rPr lang="en-US" altLang="en-US"/>
              <a:pPr/>
              <a:t>‹#›</a:t>
            </a:fld>
            <a:endParaRPr lang="en-US" altLang="en-US" dirty="0"/>
          </a:p>
        </p:txBody>
      </p:sp>
    </p:spTree>
    <p:extLst>
      <p:ext uri="{BB962C8B-B14F-4D97-AF65-F5344CB8AC3E}">
        <p14:creationId xmlns:p14="http://schemas.microsoft.com/office/powerpoint/2010/main" xmlns="" val="3346448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8437" algn="l" rtl="0" fontAlgn="base">
      <a:spcBef>
        <a:spcPct val="30000"/>
      </a:spcBef>
      <a:spcAft>
        <a:spcPct val="0"/>
      </a:spcAft>
      <a:defRPr sz="1000" kern="1200">
        <a:solidFill>
          <a:schemeClr val="tx1"/>
        </a:solidFill>
        <a:latin typeface="Arial" charset="0"/>
        <a:ea typeface="+mn-ea"/>
        <a:cs typeface="+mn-cs"/>
      </a:defRPr>
    </a:lvl2pPr>
    <a:lvl3pPr marL="776874" algn="l" rtl="0" fontAlgn="base">
      <a:spcBef>
        <a:spcPct val="30000"/>
      </a:spcBef>
      <a:spcAft>
        <a:spcPct val="0"/>
      </a:spcAft>
      <a:defRPr sz="1000" kern="1200">
        <a:solidFill>
          <a:schemeClr val="tx1"/>
        </a:solidFill>
        <a:latin typeface="Arial" charset="0"/>
        <a:ea typeface="+mn-ea"/>
        <a:cs typeface="+mn-cs"/>
      </a:defRPr>
    </a:lvl3pPr>
    <a:lvl4pPr marL="1165311" algn="l" rtl="0" fontAlgn="base">
      <a:spcBef>
        <a:spcPct val="30000"/>
      </a:spcBef>
      <a:spcAft>
        <a:spcPct val="0"/>
      </a:spcAft>
      <a:defRPr sz="1000" kern="1200">
        <a:solidFill>
          <a:schemeClr val="tx1"/>
        </a:solidFill>
        <a:latin typeface="Arial" charset="0"/>
        <a:ea typeface="+mn-ea"/>
        <a:cs typeface="+mn-cs"/>
      </a:defRPr>
    </a:lvl4pPr>
    <a:lvl5pPr marL="1553748" algn="l" rtl="0" fontAlgn="base">
      <a:spcBef>
        <a:spcPct val="30000"/>
      </a:spcBef>
      <a:spcAft>
        <a:spcPct val="0"/>
      </a:spcAft>
      <a:defRPr sz="1000" kern="1200">
        <a:solidFill>
          <a:schemeClr val="tx1"/>
        </a:solidFill>
        <a:latin typeface="Arial" charset="0"/>
        <a:ea typeface="+mn-ea"/>
        <a:cs typeface="+mn-cs"/>
      </a:defRPr>
    </a:lvl5pPr>
    <a:lvl6pPr marL="1942186" algn="l" defTabSz="776874" rtl="0" eaLnBrk="1" latinLnBrk="0" hangingPunct="1">
      <a:defRPr sz="1000" kern="1200">
        <a:solidFill>
          <a:schemeClr val="tx1"/>
        </a:solidFill>
        <a:latin typeface="+mn-lt"/>
        <a:ea typeface="+mn-ea"/>
        <a:cs typeface="+mn-cs"/>
      </a:defRPr>
    </a:lvl6pPr>
    <a:lvl7pPr marL="2330623" algn="l" defTabSz="776874" rtl="0" eaLnBrk="1" latinLnBrk="0" hangingPunct="1">
      <a:defRPr sz="1000" kern="1200">
        <a:solidFill>
          <a:schemeClr val="tx1"/>
        </a:solidFill>
        <a:latin typeface="+mn-lt"/>
        <a:ea typeface="+mn-ea"/>
        <a:cs typeface="+mn-cs"/>
      </a:defRPr>
    </a:lvl7pPr>
    <a:lvl8pPr marL="2719060" algn="l" defTabSz="776874" rtl="0" eaLnBrk="1" latinLnBrk="0" hangingPunct="1">
      <a:defRPr sz="1000" kern="1200">
        <a:solidFill>
          <a:schemeClr val="tx1"/>
        </a:solidFill>
        <a:latin typeface="+mn-lt"/>
        <a:ea typeface="+mn-ea"/>
        <a:cs typeface="+mn-cs"/>
      </a:defRPr>
    </a:lvl8pPr>
    <a:lvl9pPr marL="3107497" algn="l" defTabSz="776874"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4AD72-92BC-4114-BFC1-733F188AB8FF}" type="slidenum">
              <a:rPr lang="en-US" altLang="en-US"/>
              <a:pPr/>
              <a:t>1</a:t>
            </a:fld>
            <a:endParaRPr lang="en-US" altLang="en-US" dirty="0"/>
          </a:p>
        </p:txBody>
      </p:sp>
      <p:sp>
        <p:nvSpPr>
          <p:cNvPr id="4098" name="Rectangle 2"/>
          <p:cNvSpPr>
            <a:spLocks noGrp="1" noRot="1" noChangeAspect="1" noChangeArrowheads="1" noTextEdit="1"/>
          </p:cNvSpPr>
          <p:nvPr>
            <p:ph type="sldImg"/>
          </p:nvPr>
        </p:nvSpPr>
        <p:spPr>
          <a:xfrm>
            <a:off x="2135188" y="692150"/>
            <a:ext cx="2446337" cy="3465513"/>
          </a:xfrm>
          <a:ln/>
        </p:spPr>
      </p:sp>
      <p:sp>
        <p:nvSpPr>
          <p:cNvPr id="4099" name="Rectangle 3"/>
          <p:cNvSpPr>
            <a:spLocks noGrp="1" noChangeArrowheads="1"/>
          </p:cNvSpPr>
          <p:nvPr>
            <p:ph type="body" idx="1"/>
          </p:nvPr>
        </p:nvSpPr>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3750" y="9405773"/>
            <a:ext cx="18179301" cy="6490938"/>
          </a:xfrm>
          <a:prstGeom prst="rect">
            <a:avLst/>
          </a:prstGeom>
        </p:spPr>
        <p:txBody>
          <a:bodyPr lIns="77687" tIns="38844" rIns="77687" bIns="38844"/>
          <a:lstStyle/>
          <a:p>
            <a:r>
              <a:rPr lang="en-US"/>
              <a:t>Click to edit Master title style</a:t>
            </a:r>
          </a:p>
        </p:txBody>
      </p:sp>
      <p:sp>
        <p:nvSpPr>
          <p:cNvPr id="3" name="Subtitle 2"/>
          <p:cNvSpPr>
            <a:spLocks noGrp="1"/>
          </p:cNvSpPr>
          <p:nvPr>
            <p:ph type="subTitle" idx="1"/>
          </p:nvPr>
        </p:nvSpPr>
        <p:spPr>
          <a:xfrm>
            <a:off x="3207499" y="17158377"/>
            <a:ext cx="14971802" cy="7738769"/>
          </a:xfrm>
          <a:prstGeom prst="rect">
            <a:avLst/>
          </a:prstGeom>
        </p:spPr>
        <p:txBody>
          <a:bodyPr lIns="77687" tIns="38844" rIns="77687" bIns="38844"/>
          <a:lstStyle>
            <a:lvl1pPr marL="0" indent="0" algn="ctr">
              <a:buNone/>
              <a:defRPr/>
            </a:lvl1pPr>
            <a:lvl2pPr marL="388437" indent="0" algn="ctr">
              <a:buNone/>
              <a:defRPr/>
            </a:lvl2pPr>
            <a:lvl3pPr marL="776874" indent="0" algn="ctr">
              <a:buNone/>
              <a:defRPr/>
            </a:lvl3pPr>
            <a:lvl4pPr marL="1165311" indent="0" algn="ctr">
              <a:buNone/>
              <a:defRPr/>
            </a:lvl4pPr>
            <a:lvl5pPr marL="1553748" indent="0" algn="ctr">
              <a:buNone/>
              <a:defRPr/>
            </a:lvl5pPr>
            <a:lvl6pPr marL="1942186" indent="0" algn="ctr">
              <a:buNone/>
              <a:defRPr/>
            </a:lvl6pPr>
            <a:lvl7pPr marL="2330623" indent="0" algn="ctr">
              <a:buNone/>
              <a:defRPr/>
            </a:lvl7pPr>
            <a:lvl8pPr marL="2719060" indent="0" algn="ctr">
              <a:buNone/>
              <a:defRPr/>
            </a:lvl8pPr>
            <a:lvl9pPr marL="3107497" indent="0" algn="ctr">
              <a:buNone/>
              <a:defRPr/>
            </a:lvl9pPr>
          </a:lstStyle>
          <a:p>
            <a:r>
              <a:rPr lang="en-US"/>
              <a:t>Click to edit Master subtitle style</a:t>
            </a:r>
          </a:p>
        </p:txBody>
      </p:sp>
    </p:spTree>
    <p:extLst>
      <p:ext uri="{BB962C8B-B14F-4D97-AF65-F5344CB8AC3E}">
        <p14:creationId xmlns:p14="http://schemas.microsoft.com/office/powerpoint/2010/main" xmlns="" val="3414638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
        <p:nvSpPr>
          <p:cNvPr id="3" name="Content Placeholder 2"/>
          <p:cNvSpPr>
            <a:spLocks noGrp="1"/>
          </p:cNvSpPr>
          <p:nvPr>
            <p:ph idx="1"/>
          </p:nvPr>
        </p:nvSpPr>
        <p:spPr>
          <a:xfrm>
            <a:off x="1069601" y="7065052"/>
            <a:ext cx="19247599" cy="19983289"/>
          </a:xfrm>
          <a:prstGeom prst="rect">
            <a:avLst/>
          </a:prstGeom>
        </p:spPr>
        <p:txBody>
          <a:bodyPr lIns="77687" tIns="38844" rIns="77687" bIns="3884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2874158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735" y="19457596"/>
            <a:ext cx="18177998" cy="6013662"/>
          </a:xfrm>
          <a:prstGeom prst="rect">
            <a:avLst/>
          </a:prstGeom>
        </p:spPr>
        <p:txBody>
          <a:bodyPr lIns="77687" tIns="38844" rIns="77687" bIns="38844" anchor="t"/>
          <a:lstStyle>
            <a:lvl1pPr algn="l">
              <a:defRPr sz="3400" b="1" cap="all"/>
            </a:lvl1pPr>
          </a:lstStyle>
          <a:p>
            <a:r>
              <a:rPr lang="en-US"/>
              <a:t>Click to edit Master title style</a:t>
            </a:r>
          </a:p>
        </p:txBody>
      </p:sp>
      <p:sp>
        <p:nvSpPr>
          <p:cNvPr id="3" name="Text Placeholder 2"/>
          <p:cNvSpPr>
            <a:spLocks noGrp="1"/>
          </p:cNvSpPr>
          <p:nvPr>
            <p:ph type="body" idx="1"/>
          </p:nvPr>
        </p:nvSpPr>
        <p:spPr>
          <a:xfrm>
            <a:off x="1689735" y="12833851"/>
            <a:ext cx="18177998" cy="6623745"/>
          </a:xfrm>
          <a:prstGeom prst="rect">
            <a:avLst/>
          </a:prstGeom>
        </p:spPr>
        <p:txBody>
          <a:bodyPr lIns="77687" tIns="38844" rIns="77687" bIns="38844" anchor="b"/>
          <a:lstStyle>
            <a:lvl1pPr marL="0" indent="0">
              <a:buNone/>
              <a:defRPr sz="1700"/>
            </a:lvl1pPr>
            <a:lvl2pPr marL="388437" indent="0">
              <a:buNone/>
              <a:defRPr sz="1500"/>
            </a:lvl2pPr>
            <a:lvl3pPr marL="776874" indent="0">
              <a:buNone/>
              <a:defRPr sz="1400"/>
            </a:lvl3pPr>
            <a:lvl4pPr marL="1165311" indent="0">
              <a:buNone/>
              <a:defRPr sz="1200"/>
            </a:lvl4pPr>
            <a:lvl5pPr marL="1553748" indent="0">
              <a:buNone/>
              <a:defRPr sz="1200"/>
            </a:lvl5pPr>
            <a:lvl6pPr marL="1942186" indent="0">
              <a:buNone/>
              <a:defRPr sz="1200"/>
            </a:lvl6pPr>
            <a:lvl7pPr marL="2330623" indent="0">
              <a:buNone/>
              <a:defRPr sz="1200"/>
            </a:lvl7pPr>
            <a:lvl8pPr marL="2719060" indent="0">
              <a:buNone/>
              <a:defRPr sz="1200"/>
            </a:lvl8pPr>
            <a:lvl9pPr marL="3107497" indent="0">
              <a:buNone/>
              <a:defRPr sz="1200"/>
            </a:lvl9pPr>
          </a:lstStyle>
          <a:p>
            <a:pPr lvl="0"/>
            <a:r>
              <a:rPr lang="en-US"/>
              <a:t>Click to edit Master text styles</a:t>
            </a:r>
          </a:p>
        </p:txBody>
      </p:sp>
    </p:spTree>
    <p:extLst>
      <p:ext uri="{BB962C8B-B14F-4D97-AF65-F5344CB8AC3E}">
        <p14:creationId xmlns:p14="http://schemas.microsoft.com/office/powerpoint/2010/main" xmlns="" val="1817166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
        <p:nvSpPr>
          <p:cNvPr id="3" name="Content Placeholder 2"/>
          <p:cNvSpPr>
            <a:spLocks noGrp="1"/>
          </p:cNvSpPr>
          <p:nvPr>
            <p:ph sz="half" idx="1"/>
          </p:nvPr>
        </p:nvSpPr>
        <p:spPr>
          <a:xfrm>
            <a:off x="1069601" y="7065052"/>
            <a:ext cx="9561265" cy="19983289"/>
          </a:xfrm>
          <a:prstGeom prst="rect">
            <a:avLst/>
          </a:prstGeom>
        </p:spPr>
        <p:txBody>
          <a:bodyPr lIns="77687" tIns="38844" rIns="77687" bIns="38844"/>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755935" y="7065052"/>
            <a:ext cx="9561265" cy="19983289"/>
          </a:xfrm>
          <a:prstGeom prst="rect">
            <a:avLst/>
          </a:prstGeom>
        </p:spPr>
        <p:txBody>
          <a:bodyPr lIns="77687" tIns="38844" rIns="77687" bIns="38844"/>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3783569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lvl1pPr>
              <a:defRPr/>
            </a:lvl1pPr>
          </a:lstStyle>
          <a:p>
            <a:r>
              <a:rPr lang="en-US"/>
              <a:t>Click to edit Master title style</a:t>
            </a:r>
          </a:p>
        </p:txBody>
      </p:sp>
      <p:sp>
        <p:nvSpPr>
          <p:cNvPr id="3" name="Text Placeholder 2"/>
          <p:cNvSpPr>
            <a:spLocks noGrp="1"/>
          </p:cNvSpPr>
          <p:nvPr>
            <p:ph type="body" idx="1"/>
          </p:nvPr>
        </p:nvSpPr>
        <p:spPr>
          <a:xfrm>
            <a:off x="1069601" y="6777303"/>
            <a:ext cx="9449224" cy="2824914"/>
          </a:xfrm>
          <a:prstGeom prst="rect">
            <a:avLst/>
          </a:prstGeom>
        </p:spPr>
        <p:txBody>
          <a:bodyPr lIns="77687" tIns="38844" rIns="77687" bIns="38844" anchor="b"/>
          <a:lstStyle>
            <a:lvl1pPr marL="0" indent="0">
              <a:buNone/>
              <a:defRPr sz="2000" b="1"/>
            </a:lvl1pPr>
            <a:lvl2pPr marL="388437" indent="0">
              <a:buNone/>
              <a:defRPr sz="1700" b="1"/>
            </a:lvl2pPr>
            <a:lvl3pPr marL="776874" indent="0">
              <a:buNone/>
              <a:defRPr sz="1500" b="1"/>
            </a:lvl3pPr>
            <a:lvl4pPr marL="1165311" indent="0">
              <a:buNone/>
              <a:defRPr sz="1400" b="1"/>
            </a:lvl4pPr>
            <a:lvl5pPr marL="1553748" indent="0">
              <a:buNone/>
              <a:defRPr sz="1400" b="1"/>
            </a:lvl5pPr>
            <a:lvl6pPr marL="1942186" indent="0">
              <a:buNone/>
              <a:defRPr sz="1400" b="1"/>
            </a:lvl6pPr>
            <a:lvl7pPr marL="2330623" indent="0">
              <a:buNone/>
              <a:defRPr sz="1400" b="1"/>
            </a:lvl7pPr>
            <a:lvl8pPr marL="2719060" indent="0">
              <a:buNone/>
              <a:defRPr sz="1400" b="1"/>
            </a:lvl8pPr>
            <a:lvl9pPr marL="3107497" indent="0">
              <a:buNone/>
              <a:defRPr sz="1400" b="1"/>
            </a:lvl9pPr>
          </a:lstStyle>
          <a:p>
            <a:pPr lvl="0"/>
            <a:r>
              <a:rPr lang="en-US"/>
              <a:t>Click to edit Master text styles</a:t>
            </a:r>
          </a:p>
        </p:txBody>
      </p:sp>
      <p:sp>
        <p:nvSpPr>
          <p:cNvPr id="4" name="Content Placeholder 3"/>
          <p:cNvSpPr>
            <a:spLocks noGrp="1"/>
          </p:cNvSpPr>
          <p:nvPr>
            <p:ph sz="half" idx="2"/>
          </p:nvPr>
        </p:nvSpPr>
        <p:spPr>
          <a:xfrm>
            <a:off x="1069601" y="9602216"/>
            <a:ext cx="9449224" cy="17446124"/>
          </a:xfrm>
          <a:prstGeom prst="rect">
            <a:avLst/>
          </a:prstGeom>
        </p:spPr>
        <p:txBody>
          <a:bodyPr lIns="77687" tIns="38844" rIns="77687" bIns="38844"/>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864068" y="6777303"/>
            <a:ext cx="9453132" cy="2824914"/>
          </a:xfrm>
          <a:prstGeom prst="rect">
            <a:avLst/>
          </a:prstGeom>
        </p:spPr>
        <p:txBody>
          <a:bodyPr lIns="77687" tIns="38844" rIns="77687" bIns="38844" anchor="b"/>
          <a:lstStyle>
            <a:lvl1pPr marL="0" indent="0">
              <a:buNone/>
              <a:defRPr sz="2000" b="1"/>
            </a:lvl1pPr>
            <a:lvl2pPr marL="388437" indent="0">
              <a:buNone/>
              <a:defRPr sz="1700" b="1"/>
            </a:lvl2pPr>
            <a:lvl3pPr marL="776874" indent="0">
              <a:buNone/>
              <a:defRPr sz="1500" b="1"/>
            </a:lvl3pPr>
            <a:lvl4pPr marL="1165311" indent="0">
              <a:buNone/>
              <a:defRPr sz="1400" b="1"/>
            </a:lvl4pPr>
            <a:lvl5pPr marL="1553748" indent="0">
              <a:buNone/>
              <a:defRPr sz="1400" b="1"/>
            </a:lvl5pPr>
            <a:lvl6pPr marL="1942186" indent="0">
              <a:buNone/>
              <a:defRPr sz="1400" b="1"/>
            </a:lvl6pPr>
            <a:lvl7pPr marL="2330623" indent="0">
              <a:buNone/>
              <a:defRPr sz="1400" b="1"/>
            </a:lvl7pPr>
            <a:lvl8pPr marL="2719060" indent="0">
              <a:buNone/>
              <a:defRPr sz="1400" b="1"/>
            </a:lvl8pPr>
            <a:lvl9pPr marL="3107497" indent="0">
              <a:buNone/>
              <a:defRPr sz="1400" b="1"/>
            </a:lvl9pPr>
          </a:lstStyle>
          <a:p>
            <a:pPr lvl="0"/>
            <a:r>
              <a:rPr lang="en-US"/>
              <a:t>Click to edit Master text styles</a:t>
            </a:r>
          </a:p>
        </p:txBody>
      </p:sp>
      <p:sp>
        <p:nvSpPr>
          <p:cNvPr id="6" name="Content Placeholder 5"/>
          <p:cNvSpPr>
            <a:spLocks noGrp="1"/>
          </p:cNvSpPr>
          <p:nvPr>
            <p:ph sz="quarter" idx="4"/>
          </p:nvPr>
        </p:nvSpPr>
        <p:spPr>
          <a:xfrm>
            <a:off x="10864068" y="9602216"/>
            <a:ext cx="9453132" cy="17446124"/>
          </a:xfrm>
          <a:prstGeom prst="rect">
            <a:avLst/>
          </a:prstGeom>
        </p:spPr>
        <p:txBody>
          <a:bodyPr lIns="77687" tIns="38844" rIns="77687" bIns="38844"/>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2801964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Tree>
    <p:extLst>
      <p:ext uri="{BB962C8B-B14F-4D97-AF65-F5344CB8AC3E}">
        <p14:creationId xmlns:p14="http://schemas.microsoft.com/office/powerpoint/2010/main" xmlns="" val="151485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68570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601" y="1204947"/>
            <a:ext cx="7036434" cy="5131050"/>
          </a:xfrm>
          <a:prstGeom prst="rect">
            <a:avLst/>
          </a:prstGeom>
        </p:spPr>
        <p:txBody>
          <a:bodyPr lIns="77687" tIns="38844" rIns="77687" bIns="38844" anchor="b"/>
          <a:lstStyle>
            <a:lvl1pPr algn="l">
              <a:defRPr sz="1700" b="1"/>
            </a:lvl1pPr>
          </a:lstStyle>
          <a:p>
            <a:r>
              <a:rPr lang="en-US"/>
              <a:t>Click to edit Master title style</a:t>
            </a:r>
          </a:p>
        </p:txBody>
      </p:sp>
      <p:sp>
        <p:nvSpPr>
          <p:cNvPr id="3" name="Content Placeholder 2"/>
          <p:cNvSpPr>
            <a:spLocks noGrp="1"/>
          </p:cNvSpPr>
          <p:nvPr>
            <p:ph idx="1"/>
          </p:nvPr>
        </p:nvSpPr>
        <p:spPr>
          <a:xfrm>
            <a:off x="8361384" y="1204947"/>
            <a:ext cx="11955816" cy="25843394"/>
          </a:xfrm>
          <a:prstGeom prst="rect">
            <a:avLst/>
          </a:prstGeom>
        </p:spPr>
        <p:txBody>
          <a:bodyPr lIns="77687" tIns="38844" rIns="77687" bIns="38844"/>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69601" y="6335996"/>
            <a:ext cx="7036434" cy="20712344"/>
          </a:xfrm>
          <a:prstGeom prst="rect">
            <a:avLst/>
          </a:prstGeom>
        </p:spPr>
        <p:txBody>
          <a:bodyPr lIns="77687" tIns="38844" rIns="77687" bIns="38844"/>
          <a:lstStyle>
            <a:lvl1pPr marL="0" indent="0">
              <a:buNone/>
              <a:defRPr sz="1200"/>
            </a:lvl1pPr>
            <a:lvl2pPr marL="388437" indent="0">
              <a:buNone/>
              <a:defRPr sz="1000"/>
            </a:lvl2pPr>
            <a:lvl3pPr marL="776874" indent="0">
              <a:buNone/>
              <a:defRPr sz="800"/>
            </a:lvl3pPr>
            <a:lvl4pPr marL="1165311" indent="0">
              <a:buNone/>
              <a:defRPr sz="800"/>
            </a:lvl4pPr>
            <a:lvl5pPr marL="1553748" indent="0">
              <a:buNone/>
              <a:defRPr sz="800"/>
            </a:lvl5pPr>
            <a:lvl6pPr marL="1942186" indent="0">
              <a:buNone/>
              <a:defRPr sz="800"/>
            </a:lvl6pPr>
            <a:lvl7pPr marL="2330623" indent="0">
              <a:buNone/>
              <a:defRPr sz="800"/>
            </a:lvl7pPr>
            <a:lvl8pPr marL="2719060" indent="0">
              <a:buNone/>
              <a:defRPr sz="800"/>
            </a:lvl8pPr>
            <a:lvl9pPr marL="3107497" indent="0">
              <a:buNone/>
              <a:defRPr sz="800"/>
            </a:lvl9pPr>
          </a:lstStyle>
          <a:p>
            <a:pPr lvl="0"/>
            <a:r>
              <a:rPr lang="en-US"/>
              <a:t>Click to edit Master text styles</a:t>
            </a:r>
          </a:p>
        </p:txBody>
      </p:sp>
    </p:spTree>
    <p:extLst>
      <p:ext uri="{BB962C8B-B14F-4D97-AF65-F5344CB8AC3E}">
        <p14:creationId xmlns:p14="http://schemas.microsoft.com/office/powerpoint/2010/main" xmlns="" val="508975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417" y="21196536"/>
            <a:ext cx="12831299" cy="2501197"/>
          </a:xfrm>
          <a:prstGeom prst="rect">
            <a:avLst/>
          </a:prstGeom>
        </p:spPr>
        <p:txBody>
          <a:bodyPr lIns="77687" tIns="38844" rIns="77687" bIns="38844" anchor="b"/>
          <a:lstStyle>
            <a:lvl1pPr algn="l">
              <a:defRPr sz="1700" b="1"/>
            </a:lvl1pPr>
          </a:lstStyle>
          <a:p>
            <a:r>
              <a:rPr lang="en-US"/>
              <a:t>Click to edit Master title style</a:t>
            </a:r>
          </a:p>
        </p:txBody>
      </p:sp>
      <p:sp>
        <p:nvSpPr>
          <p:cNvPr id="3" name="Picture Placeholder 2"/>
          <p:cNvSpPr>
            <a:spLocks noGrp="1"/>
          </p:cNvSpPr>
          <p:nvPr>
            <p:ph type="pic" idx="1"/>
          </p:nvPr>
        </p:nvSpPr>
        <p:spPr>
          <a:xfrm>
            <a:off x="4192417" y="2705941"/>
            <a:ext cx="12831299" cy="18168262"/>
          </a:xfrm>
          <a:prstGeom prst="rect">
            <a:avLst/>
          </a:prstGeom>
        </p:spPr>
        <p:txBody>
          <a:bodyPr lIns="77687" tIns="38844" rIns="77687" bIns="38844"/>
          <a:lstStyle>
            <a:lvl1pPr marL="0" indent="0">
              <a:buNone/>
              <a:defRPr sz="2700"/>
            </a:lvl1pPr>
            <a:lvl2pPr marL="388437" indent="0">
              <a:buNone/>
              <a:defRPr sz="2400"/>
            </a:lvl2pPr>
            <a:lvl3pPr marL="776874" indent="0">
              <a:buNone/>
              <a:defRPr sz="2000"/>
            </a:lvl3pPr>
            <a:lvl4pPr marL="1165311" indent="0">
              <a:buNone/>
              <a:defRPr sz="1700"/>
            </a:lvl4pPr>
            <a:lvl5pPr marL="1553748" indent="0">
              <a:buNone/>
              <a:defRPr sz="1700"/>
            </a:lvl5pPr>
            <a:lvl6pPr marL="1942186" indent="0">
              <a:buNone/>
              <a:defRPr sz="1700"/>
            </a:lvl6pPr>
            <a:lvl7pPr marL="2330623" indent="0">
              <a:buNone/>
              <a:defRPr sz="1700"/>
            </a:lvl7pPr>
            <a:lvl8pPr marL="2719060" indent="0">
              <a:buNone/>
              <a:defRPr sz="1700"/>
            </a:lvl8pPr>
            <a:lvl9pPr marL="3107497" indent="0">
              <a:buNone/>
              <a:defRPr sz="1700"/>
            </a:lvl9pPr>
          </a:lstStyle>
          <a:p>
            <a:endParaRPr lang="en-US" dirty="0"/>
          </a:p>
        </p:txBody>
      </p:sp>
      <p:sp>
        <p:nvSpPr>
          <p:cNvPr id="4" name="Text Placeholder 3"/>
          <p:cNvSpPr>
            <a:spLocks noGrp="1"/>
          </p:cNvSpPr>
          <p:nvPr>
            <p:ph type="body" sz="half" idx="2"/>
          </p:nvPr>
        </p:nvSpPr>
        <p:spPr>
          <a:xfrm>
            <a:off x="4192417" y="23697732"/>
            <a:ext cx="12831299" cy="3553969"/>
          </a:xfrm>
          <a:prstGeom prst="rect">
            <a:avLst/>
          </a:prstGeom>
        </p:spPr>
        <p:txBody>
          <a:bodyPr lIns="77687" tIns="38844" rIns="77687" bIns="38844"/>
          <a:lstStyle>
            <a:lvl1pPr marL="0" indent="0">
              <a:buNone/>
              <a:defRPr sz="1200"/>
            </a:lvl1pPr>
            <a:lvl2pPr marL="388437" indent="0">
              <a:buNone/>
              <a:defRPr sz="1000"/>
            </a:lvl2pPr>
            <a:lvl3pPr marL="776874" indent="0">
              <a:buNone/>
              <a:defRPr sz="800"/>
            </a:lvl3pPr>
            <a:lvl4pPr marL="1165311" indent="0">
              <a:buNone/>
              <a:defRPr sz="800"/>
            </a:lvl4pPr>
            <a:lvl5pPr marL="1553748" indent="0">
              <a:buNone/>
              <a:defRPr sz="800"/>
            </a:lvl5pPr>
            <a:lvl6pPr marL="1942186" indent="0">
              <a:buNone/>
              <a:defRPr sz="800"/>
            </a:lvl6pPr>
            <a:lvl7pPr marL="2330623" indent="0">
              <a:buNone/>
              <a:defRPr sz="800"/>
            </a:lvl7pPr>
            <a:lvl8pPr marL="2719060" indent="0">
              <a:buNone/>
              <a:defRPr sz="800"/>
            </a:lvl8pPr>
            <a:lvl9pPr marL="3107497" indent="0">
              <a:buNone/>
              <a:defRPr sz="800"/>
            </a:lvl9pPr>
          </a:lstStyle>
          <a:p>
            <a:pPr lvl="0"/>
            <a:r>
              <a:rPr lang="en-US"/>
              <a:t>Click to edit Master text styles</a:t>
            </a:r>
          </a:p>
        </p:txBody>
      </p:sp>
    </p:spTree>
    <p:extLst>
      <p:ext uri="{BB962C8B-B14F-4D97-AF65-F5344CB8AC3E}">
        <p14:creationId xmlns:p14="http://schemas.microsoft.com/office/powerpoint/2010/main" xmlns="" val="3651079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69601" y="1213247"/>
            <a:ext cx="19247599" cy="5046663"/>
          </a:xfrm>
          <a:prstGeom prst="rect">
            <a:avLst/>
          </a:prstGeom>
        </p:spPr>
        <p:txBody>
          <a:bodyPr lIns="77687" tIns="38844" rIns="77687" bIns="38844"/>
          <a:lstStyle/>
          <a:p>
            <a:r>
              <a:rPr lang="en-US"/>
              <a:t>Click to edit Master title style</a:t>
            </a:r>
          </a:p>
        </p:txBody>
      </p:sp>
      <p:sp>
        <p:nvSpPr>
          <p:cNvPr id="3" name="Vertical Text Placeholder 2"/>
          <p:cNvSpPr>
            <a:spLocks noGrp="1"/>
          </p:cNvSpPr>
          <p:nvPr>
            <p:ph type="body" orient="vert" idx="1"/>
          </p:nvPr>
        </p:nvSpPr>
        <p:spPr>
          <a:xfrm>
            <a:off x="1069601" y="7065052"/>
            <a:ext cx="19247599" cy="19983289"/>
          </a:xfrm>
          <a:prstGeom prst="rect">
            <a:avLst/>
          </a:prstGeom>
        </p:spPr>
        <p:txBody>
          <a:bodyPr vert="eaVert" lIns="77687" tIns="38844" rIns="77687" bIns="3884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2906140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05951" y="1213247"/>
            <a:ext cx="4811249" cy="25835093"/>
          </a:xfrm>
          <a:prstGeom prst="rect">
            <a:avLst/>
          </a:prstGeom>
        </p:spPr>
        <p:txBody>
          <a:bodyPr vert="eaVert" lIns="77687" tIns="38844" rIns="77687" bIns="38844"/>
          <a:lstStyle/>
          <a:p>
            <a:r>
              <a:rPr lang="en-US"/>
              <a:t>Click to edit Master title style</a:t>
            </a:r>
          </a:p>
        </p:txBody>
      </p:sp>
      <p:sp>
        <p:nvSpPr>
          <p:cNvPr id="3" name="Vertical Text Placeholder 2"/>
          <p:cNvSpPr>
            <a:spLocks noGrp="1"/>
          </p:cNvSpPr>
          <p:nvPr>
            <p:ph type="body" orient="vert" idx="1"/>
          </p:nvPr>
        </p:nvSpPr>
        <p:spPr>
          <a:xfrm>
            <a:off x="1069601" y="1213247"/>
            <a:ext cx="14311281" cy="25835093"/>
          </a:xfrm>
          <a:prstGeom prst="rect">
            <a:avLst/>
          </a:prstGeom>
        </p:spPr>
        <p:txBody>
          <a:bodyPr vert="eaVert" lIns="77687" tIns="38844" rIns="77687" bIns="3884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608422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37" name="Object 13"/>
          <p:cNvGraphicFramePr>
            <a:graphicFrameLocks noChangeAspect="1"/>
          </p:cNvGraphicFramePr>
          <p:nvPr userDrawn="1"/>
        </p:nvGraphicFramePr>
        <p:xfrm>
          <a:off x="16176895" y="29816535"/>
          <a:ext cx="4390443" cy="146641"/>
        </p:xfrm>
        <a:graphic>
          <a:graphicData uri="http://schemas.openxmlformats.org/presentationml/2006/ole">
            <p:oleObj spid="_x0000_s1134" name="CorelDRAW" r:id="rId14" imgW="27603450" imgH="971550" progId="">
              <p:embed/>
            </p:oleObj>
          </a:graphicData>
        </a:graphic>
      </p:graphicFrame>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92" rtl="0" fontAlgn="base">
        <a:spcBef>
          <a:spcPct val="0"/>
        </a:spcBef>
        <a:spcAft>
          <a:spcPct val="0"/>
        </a:spcAft>
        <a:defRPr sz="14200">
          <a:solidFill>
            <a:schemeClr val="tx2"/>
          </a:solidFill>
          <a:latin typeface="+mj-lt"/>
          <a:ea typeface="+mj-ea"/>
          <a:cs typeface="+mj-cs"/>
        </a:defRPr>
      </a:lvl1pPr>
      <a:lvl2pPr algn="ctr" defTabSz="2952392" rtl="0" fontAlgn="base">
        <a:spcBef>
          <a:spcPct val="0"/>
        </a:spcBef>
        <a:spcAft>
          <a:spcPct val="0"/>
        </a:spcAft>
        <a:defRPr sz="14200">
          <a:solidFill>
            <a:schemeClr val="tx2"/>
          </a:solidFill>
          <a:latin typeface="Arial" charset="0"/>
        </a:defRPr>
      </a:lvl2pPr>
      <a:lvl3pPr algn="ctr" defTabSz="2952392" rtl="0" fontAlgn="base">
        <a:spcBef>
          <a:spcPct val="0"/>
        </a:spcBef>
        <a:spcAft>
          <a:spcPct val="0"/>
        </a:spcAft>
        <a:defRPr sz="14200">
          <a:solidFill>
            <a:schemeClr val="tx2"/>
          </a:solidFill>
          <a:latin typeface="Arial" charset="0"/>
        </a:defRPr>
      </a:lvl3pPr>
      <a:lvl4pPr algn="ctr" defTabSz="2952392" rtl="0" fontAlgn="base">
        <a:spcBef>
          <a:spcPct val="0"/>
        </a:spcBef>
        <a:spcAft>
          <a:spcPct val="0"/>
        </a:spcAft>
        <a:defRPr sz="14200">
          <a:solidFill>
            <a:schemeClr val="tx2"/>
          </a:solidFill>
          <a:latin typeface="Arial" charset="0"/>
        </a:defRPr>
      </a:lvl4pPr>
      <a:lvl5pPr algn="ctr" defTabSz="2952392" rtl="0" fontAlgn="base">
        <a:spcBef>
          <a:spcPct val="0"/>
        </a:spcBef>
        <a:spcAft>
          <a:spcPct val="0"/>
        </a:spcAft>
        <a:defRPr sz="14200">
          <a:solidFill>
            <a:schemeClr val="tx2"/>
          </a:solidFill>
          <a:latin typeface="Arial" charset="0"/>
        </a:defRPr>
      </a:lvl5pPr>
      <a:lvl6pPr marL="388437" algn="ctr" defTabSz="2952392" rtl="0" fontAlgn="base">
        <a:spcBef>
          <a:spcPct val="0"/>
        </a:spcBef>
        <a:spcAft>
          <a:spcPct val="0"/>
        </a:spcAft>
        <a:defRPr sz="14200">
          <a:solidFill>
            <a:schemeClr val="tx2"/>
          </a:solidFill>
          <a:latin typeface="Arial" charset="0"/>
        </a:defRPr>
      </a:lvl6pPr>
      <a:lvl7pPr marL="776874" algn="ctr" defTabSz="2952392" rtl="0" fontAlgn="base">
        <a:spcBef>
          <a:spcPct val="0"/>
        </a:spcBef>
        <a:spcAft>
          <a:spcPct val="0"/>
        </a:spcAft>
        <a:defRPr sz="14200">
          <a:solidFill>
            <a:schemeClr val="tx2"/>
          </a:solidFill>
          <a:latin typeface="Arial" charset="0"/>
        </a:defRPr>
      </a:lvl7pPr>
      <a:lvl8pPr marL="1165311" algn="ctr" defTabSz="2952392" rtl="0" fontAlgn="base">
        <a:spcBef>
          <a:spcPct val="0"/>
        </a:spcBef>
        <a:spcAft>
          <a:spcPct val="0"/>
        </a:spcAft>
        <a:defRPr sz="14200">
          <a:solidFill>
            <a:schemeClr val="tx2"/>
          </a:solidFill>
          <a:latin typeface="Arial" charset="0"/>
        </a:defRPr>
      </a:lvl8pPr>
      <a:lvl9pPr marL="1553748" algn="ctr" defTabSz="2952392" rtl="0" fontAlgn="base">
        <a:spcBef>
          <a:spcPct val="0"/>
        </a:spcBef>
        <a:spcAft>
          <a:spcPct val="0"/>
        </a:spcAft>
        <a:defRPr sz="14200">
          <a:solidFill>
            <a:schemeClr val="tx2"/>
          </a:solidFill>
          <a:latin typeface="Arial" charset="0"/>
        </a:defRPr>
      </a:lvl9pPr>
    </p:titleStyle>
    <p:bodyStyle>
      <a:lvl1pPr marL="1107316" indent="-1107316" algn="l" defTabSz="2952392" rtl="0" fontAlgn="base">
        <a:spcBef>
          <a:spcPct val="20000"/>
        </a:spcBef>
        <a:spcAft>
          <a:spcPct val="0"/>
        </a:spcAft>
        <a:buChar char="•"/>
        <a:defRPr sz="10400">
          <a:solidFill>
            <a:schemeClr val="tx1"/>
          </a:solidFill>
          <a:latin typeface="+mn-lt"/>
          <a:ea typeface="+mn-ea"/>
          <a:cs typeface="+mn-cs"/>
        </a:defRPr>
      </a:lvl1pPr>
      <a:lvl2pPr marL="2398060" indent="-922538" algn="l" defTabSz="2952392" rtl="0" fontAlgn="base">
        <a:spcBef>
          <a:spcPct val="20000"/>
        </a:spcBef>
        <a:spcAft>
          <a:spcPct val="0"/>
        </a:spcAft>
        <a:buChar char="–"/>
        <a:defRPr sz="9000">
          <a:solidFill>
            <a:schemeClr val="tx1"/>
          </a:solidFill>
          <a:latin typeface="+mn-lt"/>
        </a:defRPr>
      </a:lvl2pPr>
      <a:lvl3pPr marL="3690153" indent="-737761" algn="l" defTabSz="2952392" rtl="0" fontAlgn="base">
        <a:spcBef>
          <a:spcPct val="20000"/>
        </a:spcBef>
        <a:spcAft>
          <a:spcPct val="0"/>
        </a:spcAft>
        <a:buChar char="•"/>
        <a:defRPr sz="7700">
          <a:solidFill>
            <a:schemeClr val="tx1"/>
          </a:solidFill>
          <a:latin typeface="+mn-lt"/>
        </a:defRPr>
      </a:lvl3pPr>
      <a:lvl4pPr marL="5165674" indent="-737761" algn="l" defTabSz="2952392" rtl="0" fontAlgn="base">
        <a:spcBef>
          <a:spcPct val="20000"/>
        </a:spcBef>
        <a:spcAft>
          <a:spcPct val="0"/>
        </a:spcAft>
        <a:buChar char="–"/>
        <a:defRPr sz="6500">
          <a:solidFill>
            <a:schemeClr val="tx1"/>
          </a:solidFill>
          <a:latin typeface="+mn-lt"/>
        </a:defRPr>
      </a:lvl4pPr>
      <a:lvl5pPr marL="6642545" indent="-737761" algn="l" defTabSz="2952392" rtl="0" fontAlgn="base">
        <a:spcBef>
          <a:spcPct val="20000"/>
        </a:spcBef>
        <a:spcAft>
          <a:spcPct val="0"/>
        </a:spcAft>
        <a:buChar char="»"/>
        <a:defRPr sz="6500">
          <a:solidFill>
            <a:schemeClr val="tx1"/>
          </a:solidFill>
          <a:latin typeface="+mn-lt"/>
        </a:defRPr>
      </a:lvl5pPr>
      <a:lvl6pPr marL="7030982" indent="-737761" algn="l" defTabSz="2952392" rtl="0" fontAlgn="base">
        <a:spcBef>
          <a:spcPct val="20000"/>
        </a:spcBef>
        <a:spcAft>
          <a:spcPct val="0"/>
        </a:spcAft>
        <a:buChar char="»"/>
        <a:defRPr sz="6500">
          <a:solidFill>
            <a:schemeClr val="tx1"/>
          </a:solidFill>
          <a:latin typeface="+mn-lt"/>
        </a:defRPr>
      </a:lvl6pPr>
      <a:lvl7pPr marL="7419419" indent="-737761" algn="l" defTabSz="2952392" rtl="0" fontAlgn="base">
        <a:spcBef>
          <a:spcPct val="20000"/>
        </a:spcBef>
        <a:spcAft>
          <a:spcPct val="0"/>
        </a:spcAft>
        <a:buChar char="»"/>
        <a:defRPr sz="6500">
          <a:solidFill>
            <a:schemeClr val="tx1"/>
          </a:solidFill>
          <a:latin typeface="+mn-lt"/>
        </a:defRPr>
      </a:lvl7pPr>
      <a:lvl8pPr marL="7807856" indent="-737761" algn="l" defTabSz="2952392" rtl="0" fontAlgn="base">
        <a:spcBef>
          <a:spcPct val="20000"/>
        </a:spcBef>
        <a:spcAft>
          <a:spcPct val="0"/>
        </a:spcAft>
        <a:buChar char="»"/>
        <a:defRPr sz="6500">
          <a:solidFill>
            <a:schemeClr val="tx1"/>
          </a:solidFill>
          <a:latin typeface="+mn-lt"/>
        </a:defRPr>
      </a:lvl8pPr>
      <a:lvl9pPr marL="8196293" indent="-737761" algn="l" defTabSz="2952392" rtl="0" fontAlgn="base">
        <a:spcBef>
          <a:spcPct val="20000"/>
        </a:spcBef>
        <a:spcAft>
          <a:spcPct val="0"/>
        </a:spcAft>
        <a:buChar char="»"/>
        <a:defRPr sz="6500">
          <a:solidFill>
            <a:schemeClr val="tx1"/>
          </a:solidFill>
          <a:latin typeface="+mn-lt"/>
        </a:defRPr>
      </a:lvl9pPr>
    </p:bodyStyle>
    <p:otherStyle>
      <a:defPPr>
        <a:defRPr lang="en-US"/>
      </a:defPPr>
      <a:lvl1pPr marL="0" algn="l" defTabSz="776874" rtl="0" eaLnBrk="1" latinLnBrk="0" hangingPunct="1">
        <a:defRPr sz="1500" kern="1200">
          <a:solidFill>
            <a:schemeClr val="tx1"/>
          </a:solidFill>
          <a:latin typeface="+mn-lt"/>
          <a:ea typeface="+mn-ea"/>
          <a:cs typeface="+mn-cs"/>
        </a:defRPr>
      </a:lvl1pPr>
      <a:lvl2pPr marL="388437" algn="l" defTabSz="776874" rtl="0" eaLnBrk="1" latinLnBrk="0" hangingPunct="1">
        <a:defRPr sz="1500" kern="1200">
          <a:solidFill>
            <a:schemeClr val="tx1"/>
          </a:solidFill>
          <a:latin typeface="+mn-lt"/>
          <a:ea typeface="+mn-ea"/>
          <a:cs typeface="+mn-cs"/>
        </a:defRPr>
      </a:lvl2pPr>
      <a:lvl3pPr marL="776874" algn="l" defTabSz="776874" rtl="0" eaLnBrk="1" latinLnBrk="0" hangingPunct="1">
        <a:defRPr sz="1500" kern="1200">
          <a:solidFill>
            <a:schemeClr val="tx1"/>
          </a:solidFill>
          <a:latin typeface="+mn-lt"/>
          <a:ea typeface="+mn-ea"/>
          <a:cs typeface="+mn-cs"/>
        </a:defRPr>
      </a:lvl3pPr>
      <a:lvl4pPr marL="1165311" algn="l" defTabSz="776874" rtl="0" eaLnBrk="1" latinLnBrk="0" hangingPunct="1">
        <a:defRPr sz="1500" kern="1200">
          <a:solidFill>
            <a:schemeClr val="tx1"/>
          </a:solidFill>
          <a:latin typeface="+mn-lt"/>
          <a:ea typeface="+mn-ea"/>
          <a:cs typeface="+mn-cs"/>
        </a:defRPr>
      </a:lvl4pPr>
      <a:lvl5pPr marL="1553748" algn="l" defTabSz="776874" rtl="0" eaLnBrk="1" latinLnBrk="0" hangingPunct="1">
        <a:defRPr sz="1500" kern="1200">
          <a:solidFill>
            <a:schemeClr val="tx1"/>
          </a:solidFill>
          <a:latin typeface="+mn-lt"/>
          <a:ea typeface="+mn-ea"/>
          <a:cs typeface="+mn-cs"/>
        </a:defRPr>
      </a:lvl5pPr>
      <a:lvl6pPr marL="1942186" algn="l" defTabSz="776874" rtl="0" eaLnBrk="1" latinLnBrk="0" hangingPunct="1">
        <a:defRPr sz="1500" kern="1200">
          <a:solidFill>
            <a:schemeClr val="tx1"/>
          </a:solidFill>
          <a:latin typeface="+mn-lt"/>
          <a:ea typeface="+mn-ea"/>
          <a:cs typeface="+mn-cs"/>
        </a:defRPr>
      </a:lvl6pPr>
      <a:lvl7pPr marL="2330623" algn="l" defTabSz="776874" rtl="0" eaLnBrk="1" latinLnBrk="0" hangingPunct="1">
        <a:defRPr sz="1500" kern="1200">
          <a:solidFill>
            <a:schemeClr val="tx1"/>
          </a:solidFill>
          <a:latin typeface="+mn-lt"/>
          <a:ea typeface="+mn-ea"/>
          <a:cs typeface="+mn-cs"/>
        </a:defRPr>
      </a:lvl7pPr>
      <a:lvl8pPr marL="2719060" algn="l" defTabSz="776874" rtl="0" eaLnBrk="1" latinLnBrk="0" hangingPunct="1">
        <a:defRPr sz="1500" kern="1200">
          <a:solidFill>
            <a:schemeClr val="tx1"/>
          </a:solidFill>
          <a:latin typeface="+mn-lt"/>
          <a:ea typeface="+mn-ea"/>
          <a:cs typeface="+mn-cs"/>
        </a:defRPr>
      </a:lvl8pPr>
      <a:lvl9pPr marL="3107497" algn="l" defTabSz="776874"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A7B80"/>
        </a:solidFill>
        <a:effectLst/>
      </p:bgPr>
    </p:bg>
    <p:spTree>
      <p:nvGrpSpPr>
        <p:cNvPr id="1" name=""/>
        <p:cNvGrpSpPr/>
        <p:nvPr/>
      </p:nvGrpSpPr>
      <p:grpSpPr>
        <a:xfrm>
          <a:off x="0" y="0"/>
          <a:ext cx="0" cy="0"/>
          <a:chOff x="0" y="0"/>
          <a:chExt cx="0" cy="0"/>
        </a:xfrm>
      </p:grpSpPr>
      <p:sp>
        <p:nvSpPr>
          <p:cNvPr id="10" name="Obdélník 9">
            <a:extLst>
              <a:ext uri="{FF2B5EF4-FFF2-40B4-BE49-F238E27FC236}">
                <a16:creationId xmlns:a16="http://schemas.microsoft.com/office/drawing/2014/main" xmlns="" id="{D8C8E2A4-431C-4F1F-9EF9-707077ADDB65}"/>
              </a:ext>
            </a:extLst>
          </p:cNvPr>
          <p:cNvSpPr/>
          <p:nvPr/>
        </p:nvSpPr>
        <p:spPr bwMode="auto">
          <a:xfrm>
            <a:off x="-52383" y="23755712"/>
            <a:ext cx="21380997" cy="6754562"/>
          </a:xfrm>
          <a:prstGeom prst="rect">
            <a:avLst/>
          </a:prstGeom>
          <a:solidFill>
            <a:schemeClr val="accent1">
              <a:lumMod val="2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3475038" rtl="0" eaLnBrk="1" fontAlgn="base" latinLnBrk="0" hangingPunct="1">
              <a:lnSpc>
                <a:spcPct val="100000"/>
              </a:lnSpc>
              <a:spcBef>
                <a:spcPct val="0"/>
              </a:spcBef>
              <a:spcAft>
                <a:spcPct val="0"/>
              </a:spcAft>
              <a:buClrTx/>
              <a:buSzTx/>
              <a:buFontTx/>
              <a:buNone/>
              <a:tabLst/>
            </a:pPr>
            <a:endParaRPr kumimoji="0" lang="cs-CZ" sz="6800" b="0" i="0" u="none" strike="noStrike" cap="none" normalizeH="0" baseline="0" dirty="0">
              <a:ln>
                <a:noFill/>
              </a:ln>
              <a:solidFill>
                <a:schemeClr val="tx1"/>
              </a:solidFill>
              <a:effectLst/>
              <a:latin typeface="Arial" charset="0"/>
            </a:endParaRPr>
          </a:p>
        </p:txBody>
      </p:sp>
      <p:sp>
        <p:nvSpPr>
          <p:cNvPr id="37" name="AutoShape 50"/>
          <p:cNvSpPr>
            <a:spLocks noChangeArrowheads="1"/>
          </p:cNvSpPr>
          <p:nvPr/>
        </p:nvSpPr>
        <p:spPr bwMode="auto">
          <a:xfrm>
            <a:off x="336885" y="21295895"/>
            <a:ext cx="10130589" cy="6304546"/>
          </a:xfrm>
          <a:prstGeom prst="roundRect">
            <a:avLst>
              <a:gd name="adj" fmla="val 7000"/>
            </a:avLst>
          </a:prstGeom>
          <a:solidFill>
            <a:schemeClr val="bg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35" name="AutoShape 50"/>
          <p:cNvSpPr>
            <a:spLocks noChangeArrowheads="1"/>
          </p:cNvSpPr>
          <p:nvPr/>
        </p:nvSpPr>
        <p:spPr bwMode="auto">
          <a:xfrm>
            <a:off x="288758" y="14465169"/>
            <a:ext cx="10137080" cy="6757105"/>
          </a:xfrm>
          <a:prstGeom prst="roundRect">
            <a:avLst>
              <a:gd name="adj" fmla="val 7000"/>
            </a:avLst>
          </a:prstGeom>
          <a:solidFill>
            <a:schemeClr val="bg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29" name="AutoShape 50"/>
          <p:cNvSpPr>
            <a:spLocks noChangeArrowheads="1"/>
          </p:cNvSpPr>
          <p:nvPr/>
        </p:nvSpPr>
        <p:spPr bwMode="auto">
          <a:xfrm>
            <a:off x="457201" y="27841074"/>
            <a:ext cx="10058399" cy="2438901"/>
          </a:xfrm>
          <a:prstGeom prst="roundRect">
            <a:avLst>
              <a:gd name="adj" fmla="val 7000"/>
            </a:avLst>
          </a:prstGeom>
          <a:solidFill>
            <a:schemeClr val="bg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34" name="AutoShape 4"/>
          <p:cNvSpPr>
            <a:spLocks noChangeArrowheads="1"/>
          </p:cNvSpPr>
          <p:nvPr/>
        </p:nvSpPr>
        <p:spPr bwMode="auto">
          <a:xfrm>
            <a:off x="269535" y="9555537"/>
            <a:ext cx="10062844" cy="4784520"/>
          </a:xfrm>
          <a:prstGeom prst="roundRect">
            <a:avLst>
              <a:gd name="adj" fmla="val 7000"/>
            </a:avLst>
          </a:prstGeom>
          <a:solidFill>
            <a:schemeClr val="bg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28" name="AutoShape 50"/>
          <p:cNvSpPr>
            <a:spLocks noChangeArrowheads="1"/>
          </p:cNvSpPr>
          <p:nvPr/>
        </p:nvSpPr>
        <p:spPr bwMode="auto">
          <a:xfrm>
            <a:off x="10659979" y="10795453"/>
            <a:ext cx="10437032" cy="4195894"/>
          </a:xfrm>
          <a:prstGeom prst="roundRect">
            <a:avLst>
              <a:gd name="adj" fmla="val 7000"/>
            </a:avLst>
          </a:prstGeom>
          <a:solidFill>
            <a:schemeClr val="bg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25" name="AutoShape 4"/>
          <p:cNvSpPr>
            <a:spLocks noChangeArrowheads="1"/>
          </p:cNvSpPr>
          <p:nvPr/>
        </p:nvSpPr>
        <p:spPr bwMode="auto">
          <a:xfrm rot="5400000">
            <a:off x="11144487" y="14533558"/>
            <a:ext cx="9347948" cy="10462910"/>
          </a:xfrm>
          <a:prstGeom prst="roundRect">
            <a:avLst>
              <a:gd name="adj" fmla="val 7000"/>
            </a:avLst>
          </a:prstGeom>
          <a:solidFill>
            <a:schemeClr val="bg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2098" name="AutoShape 50"/>
          <p:cNvSpPr>
            <a:spLocks noChangeArrowheads="1"/>
          </p:cNvSpPr>
          <p:nvPr/>
        </p:nvSpPr>
        <p:spPr bwMode="auto">
          <a:xfrm>
            <a:off x="10583141" y="4827054"/>
            <a:ext cx="10517884" cy="5805217"/>
          </a:xfrm>
          <a:prstGeom prst="roundRect">
            <a:avLst>
              <a:gd name="adj" fmla="val 7000"/>
            </a:avLst>
          </a:prstGeom>
          <a:solidFill>
            <a:schemeClr val="bg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2052" name="AutoShape 4"/>
          <p:cNvSpPr>
            <a:spLocks noChangeArrowheads="1"/>
          </p:cNvSpPr>
          <p:nvPr/>
        </p:nvSpPr>
        <p:spPr bwMode="auto">
          <a:xfrm>
            <a:off x="269536" y="4830025"/>
            <a:ext cx="10062844" cy="4574923"/>
          </a:xfrm>
          <a:prstGeom prst="roundRect">
            <a:avLst>
              <a:gd name="adj" fmla="val 7000"/>
            </a:avLst>
          </a:prstGeom>
          <a:solidFill>
            <a:schemeClr val="bg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2058" name="Text Box 10"/>
          <p:cNvSpPr txBox="1">
            <a:spLocks noChangeArrowheads="1"/>
          </p:cNvSpPr>
          <p:nvPr/>
        </p:nvSpPr>
        <p:spPr bwMode="auto">
          <a:xfrm>
            <a:off x="13198037" y="5090837"/>
            <a:ext cx="4790404" cy="8930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5400" b="1" dirty="0" smtClean="0"/>
              <a:t>Metodika</a:t>
            </a:r>
            <a:endParaRPr lang="en-US" altLang="en-US" sz="5400" b="1" dirty="0"/>
          </a:p>
        </p:txBody>
      </p:sp>
      <p:sp>
        <p:nvSpPr>
          <p:cNvPr id="2061" name="AutoShape 13"/>
          <p:cNvSpPr>
            <a:spLocks noChangeArrowheads="1"/>
          </p:cNvSpPr>
          <p:nvPr/>
        </p:nvSpPr>
        <p:spPr bwMode="auto">
          <a:xfrm>
            <a:off x="176165" y="144280"/>
            <a:ext cx="21035772" cy="4516710"/>
          </a:xfrm>
          <a:prstGeom prst="roundRect">
            <a:avLst>
              <a:gd name="adj" fmla="val 10870"/>
            </a:avLst>
          </a:prstGeom>
          <a:solidFill>
            <a:schemeClr val="bg1"/>
          </a:solidFill>
          <a:ln w="38100">
            <a:solidFill>
              <a:schemeClr val="tx2"/>
            </a:solidFill>
            <a:round/>
            <a:headEnd/>
            <a:tailEnd/>
          </a:ln>
          <a:effectLst/>
          <a:extLst/>
        </p:spPr>
        <p:txBody>
          <a:bodyPr wrap="none" lIns="61497" tIns="30749" rIns="61497" bIns="30749" anchor="ct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endParaRPr lang="en-US" altLang="en-US" dirty="0">
              <a:solidFill>
                <a:schemeClr val="bg1"/>
              </a:solidFill>
            </a:endParaRPr>
          </a:p>
        </p:txBody>
      </p:sp>
      <p:sp>
        <p:nvSpPr>
          <p:cNvPr id="2062" name="Text Box 14"/>
          <p:cNvSpPr txBox="1">
            <a:spLocks noChangeArrowheads="1"/>
          </p:cNvSpPr>
          <p:nvPr/>
        </p:nvSpPr>
        <p:spPr bwMode="auto">
          <a:xfrm>
            <a:off x="1144645" y="487478"/>
            <a:ext cx="14761102" cy="40324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1497" tIns="30749" rIns="61497" bIns="30749" anchor="t">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spcBef>
                <a:spcPct val="50000"/>
              </a:spcBef>
            </a:pPr>
            <a:r>
              <a:rPr lang="cs-CZ" sz="4800" b="1" dirty="0" smtClean="0"/>
              <a:t>Výkaznictví nájmů nemovitých věcí dle ČÚS a dle </a:t>
            </a:r>
            <a:r>
              <a:rPr lang="cs-CZ" sz="4800" b="1" dirty="0" smtClean="0"/>
              <a:t>IFRS</a:t>
            </a:r>
          </a:p>
          <a:p>
            <a:pPr>
              <a:spcBef>
                <a:spcPct val="50000"/>
              </a:spcBef>
            </a:pPr>
            <a:r>
              <a:rPr lang="cs-CZ" altLang="en-US" sz="4400" b="1" dirty="0" smtClean="0">
                <a:latin typeface="+mn-lt"/>
                <a:cs typeface="Arial"/>
              </a:rPr>
              <a:t>Jakub Vrba</a:t>
            </a:r>
            <a:endParaRPr lang="cs-CZ" altLang="en-US" sz="5400" b="1" dirty="0">
              <a:cs typeface="Arial"/>
            </a:endParaRPr>
          </a:p>
          <a:p>
            <a:r>
              <a:rPr lang="cs-CZ" altLang="en-US" sz="3200" b="1" i="1" dirty="0" smtClean="0">
                <a:latin typeface="+mn-lt"/>
                <a:cs typeface="Arial"/>
              </a:rPr>
              <a:t>České </a:t>
            </a:r>
            <a:r>
              <a:rPr lang="cs-CZ" altLang="en-US" sz="3200" b="1" i="1" dirty="0">
                <a:latin typeface="+mn-lt"/>
                <a:cs typeface="Arial"/>
              </a:rPr>
              <a:t>vysoké učení technické v Praze</a:t>
            </a:r>
            <a:endParaRPr lang="cs-CZ" altLang="en-US" sz="3200" b="1" i="1" dirty="0">
              <a:latin typeface="Arial"/>
              <a:cs typeface="Arial"/>
            </a:endParaRPr>
          </a:p>
          <a:p>
            <a:r>
              <a:rPr lang="cs-CZ" altLang="en-US" sz="3200" b="1" i="1" dirty="0">
                <a:latin typeface="+mn-lt"/>
                <a:cs typeface="Arial"/>
              </a:rPr>
              <a:t>Masarykův ústav vyšších studií</a:t>
            </a:r>
            <a:endParaRPr lang="cs-CZ" altLang="en-US" sz="3200" b="1" i="1" dirty="0">
              <a:latin typeface="Arial"/>
              <a:cs typeface="Arial"/>
            </a:endParaRPr>
          </a:p>
          <a:p>
            <a:r>
              <a:rPr lang="cs-CZ" altLang="en-US" sz="3200" b="1" i="1" dirty="0">
                <a:latin typeface="+mn-lt"/>
                <a:cs typeface="Arial"/>
              </a:rPr>
              <a:t>2020</a:t>
            </a:r>
            <a:endParaRPr lang="cs-CZ" altLang="en-US" sz="3200" b="1" i="1" dirty="0">
              <a:latin typeface="Arial"/>
              <a:cs typeface="Arial"/>
            </a:endParaRPr>
          </a:p>
        </p:txBody>
      </p:sp>
      <p:sp>
        <p:nvSpPr>
          <p:cNvPr id="2087" name="Text Box 39"/>
          <p:cNvSpPr txBox="1">
            <a:spLocks noChangeArrowheads="1"/>
          </p:cNvSpPr>
          <p:nvPr/>
        </p:nvSpPr>
        <p:spPr bwMode="auto">
          <a:xfrm>
            <a:off x="11254942" y="6756980"/>
            <a:ext cx="9325458" cy="275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cmpd="thinThick">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eaLnBrk="0" hangingPunct="0">
              <a:lnSpc>
                <a:spcPct val="95000"/>
              </a:lnSpc>
            </a:pPr>
            <a:endParaRPr lang="en-US" altLang="en-US" sz="1600" dirty="0">
              <a:latin typeface="Times New Roman" pitchFamily="18" charset="0"/>
            </a:endParaRPr>
          </a:p>
        </p:txBody>
      </p:sp>
      <p:sp>
        <p:nvSpPr>
          <p:cNvPr id="2088" name="Text Box 40"/>
          <p:cNvSpPr txBox="1">
            <a:spLocks noChangeArrowheads="1"/>
          </p:cNvSpPr>
          <p:nvPr/>
        </p:nvSpPr>
        <p:spPr bwMode="auto">
          <a:xfrm>
            <a:off x="449563" y="19777245"/>
            <a:ext cx="9628555" cy="33392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cmpd="thinThick">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eaLnBrk="0" hangingPunct="0">
              <a:lnSpc>
                <a:spcPct val="95000"/>
              </a:lnSpc>
            </a:pPr>
            <a:endParaRPr lang="en-US" altLang="en-US" sz="2000" dirty="0"/>
          </a:p>
        </p:txBody>
      </p:sp>
      <p:sp>
        <p:nvSpPr>
          <p:cNvPr id="2090" name="Text Box 42"/>
          <p:cNvSpPr txBox="1">
            <a:spLocks noChangeArrowheads="1"/>
          </p:cNvSpPr>
          <p:nvPr/>
        </p:nvSpPr>
        <p:spPr bwMode="auto">
          <a:xfrm>
            <a:off x="2673349" y="5085565"/>
            <a:ext cx="4789101" cy="8930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5400" b="1" dirty="0" smtClean="0"/>
              <a:t>Abstrakt</a:t>
            </a:r>
            <a:endParaRPr lang="en-US" altLang="en-US" b="1" dirty="0"/>
          </a:p>
        </p:txBody>
      </p:sp>
      <p:sp>
        <p:nvSpPr>
          <p:cNvPr id="2091" name="Text Box 43"/>
          <p:cNvSpPr txBox="1">
            <a:spLocks noChangeArrowheads="1"/>
          </p:cNvSpPr>
          <p:nvPr/>
        </p:nvSpPr>
        <p:spPr bwMode="auto">
          <a:xfrm>
            <a:off x="2676192" y="14536102"/>
            <a:ext cx="4789101" cy="8930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5400" b="1" dirty="0" smtClean="0"/>
              <a:t>Výsledky</a:t>
            </a:r>
            <a:endParaRPr lang="en-US" altLang="en-US" sz="5400" b="1" dirty="0"/>
          </a:p>
        </p:txBody>
      </p:sp>
      <p:pic>
        <p:nvPicPr>
          <p:cNvPr id="3" name="Obrázek 2"/>
          <p:cNvPicPr>
            <a:picLocks noChangeAspect="1"/>
          </p:cNvPicPr>
          <p:nvPr/>
        </p:nvPicPr>
        <p:blipFill rotWithShape="1">
          <a:blip r:embed="rId3" cstate="print">
            <a:extLst>
              <a:ext uri="{28A0092B-C50C-407E-A947-70E740481C1C}">
                <a14:useLocalDpi xmlns:a14="http://schemas.microsoft.com/office/drawing/2010/main" xmlns="" val="0"/>
              </a:ext>
            </a:extLst>
          </a:blip>
          <a:srcRect l="2528" t="9483" r="4657" b="53172"/>
          <a:stretch/>
        </p:blipFill>
        <p:spPr>
          <a:xfrm>
            <a:off x="15977937" y="233841"/>
            <a:ext cx="4517748" cy="4223029"/>
          </a:xfrm>
          <a:prstGeom prst="rect">
            <a:avLst/>
          </a:prstGeom>
        </p:spPr>
      </p:pic>
      <p:sp>
        <p:nvSpPr>
          <p:cNvPr id="26" name="Text Box 42"/>
          <p:cNvSpPr txBox="1">
            <a:spLocks noChangeArrowheads="1"/>
          </p:cNvSpPr>
          <p:nvPr/>
        </p:nvSpPr>
        <p:spPr bwMode="auto">
          <a:xfrm>
            <a:off x="1450528" y="9733442"/>
            <a:ext cx="7759640" cy="800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en-GB" altLang="en-US" sz="4800" b="1" dirty="0" smtClean="0"/>
              <a:t>English</a:t>
            </a:r>
            <a:r>
              <a:rPr lang="cs-CZ" altLang="en-US" sz="4800" b="1" dirty="0" smtClean="0"/>
              <a:t> </a:t>
            </a:r>
            <a:r>
              <a:rPr lang="en-SG" altLang="en-US" sz="4800" b="1" dirty="0" smtClean="0"/>
              <a:t>summary</a:t>
            </a:r>
            <a:endParaRPr lang="en-SG" altLang="en-US" sz="4800" b="1" dirty="0"/>
          </a:p>
        </p:txBody>
      </p:sp>
      <p:sp>
        <p:nvSpPr>
          <p:cNvPr id="36" name="AutoShape 50"/>
          <p:cNvSpPr>
            <a:spLocks noChangeArrowheads="1"/>
          </p:cNvSpPr>
          <p:nvPr/>
        </p:nvSpPr>
        <p:spPr bwMode="auto">
          <a:xfrm>
            <a:off x="10842692" y="24785053"/>
            <a:ext cx="9875687" cy="5494922"/>
          </a:xfrm>
          <a:prstGeom prst="roundRect">
            <a:avLst>
              <a:gd name="adj" fmla="val 7000"/>
            </a:avLst>
          </a:prstGeom>
          <a:solidFill>
            <a:schemeClr val="bg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7687" tIns="38844" rIns="77687" bIns="38844" anchor="ctr"/>
          <a:lstStyle/>
          <a:p>
            <a:endParaRPr lang="en-US" dirty="0"/>
          </a:p>
        </p:txBody>
      </p:sp>
      <p:sp>
        <p:nvSpPr>
          <p:cNvPr id="2075" name="Text Box 27"/>
          <p:cNvSpPr txBox="1">
            <a:spLocks noChangeArrowheads="1"/>
          </p:cNvSpPr>
          <p:nvPr/>
        </p:nvSpPr>
        <p:spPr bwMode="auto">
          <a:xfrm>
            <a:off x="13776163" y="24985506"/>
            <a:ext cx="4047807" cy="7415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sz="4300" b="1" dirty="0" smtClean="0"/>
              <a:t>Literatura</a:t>
            </a:r>
            <a:endParaRPr lang="en-US" altLang="en-US" sz="4300" b="1" dirty="0"/>
          </a:p>
        </p:txBody>
      </p:sp>
      <p:sp>
        <p:nvSpPr>
          <p:cNvPr id="2086" name="Text Box 38"/>
          <p:cNvSpPr txBox="1">
            <a:spLocks noChangeArrowheads="1"/>
          </p:cNvSpPr>
          <p:nvPr/>
        </p:nvSpPr>
        <p:spPr bwMode="auto">
          <a:xfrm>
            <a:off x="465276" y="26702242"/>
            <a:ext cx="9709022" cy="33392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cmpd="thinThick">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41139" tIns="20569" rIns="41139" bIns="20569">
            <a:spAutoFit/>
          </a:bodyPr>
          <a:lstStyle>
            <a:lvl1pPr marL="271463" indent="-271463" algn="l" defTabSz="485775">
              <a:defRPr>
                <a:solidFill>
                  <a:schemeClr val="tx1"/>
                </a:solidFill>
                <a:latin typeface="Arial" charset="0"/>
              </a:defRPr>
            </a:lvl1pPr>
            <a:lvl2pPr marL="514350" indent="-271463" algn="l" defTabSz="485775">
              <a:defRPr>
                <a:solidFill>
                  <a:schemeClr val="tx1"/>
                </a:solidFill>
                <a:latin typeface="Arial" charset="0"/>
              </a:defRPr>
            </a:lvl2pPr>
            <a:lvl3pPr marL="757238" indent="-271463" algn="l" defTabSz="485775">
              <a:defRPr>
                <a:solidFill>
                  <a:schemeClr val="tx1"/>
                </a:solidFill>
                <a:latin typeface="Arial" charset="0"/>
              </a:defRPr>
            </a:lvl3pPr>
            <a:lvl4pPr marL="996950" indent="-271463" algn="l" defTabSz="485775">
              <a:defRPr>
                <a:solidFill>
                  <a:schemeClr val="tx1"/>
                </a:solidFill>
                <a:latin typeface="Arial" charset="0"/>
              </a:defRPr>
            </a:lvl4pPr>
            <a:lvl5pPr marL="1239838" indent="-271463" algn="l" defTabSz="485775">
              <a:defRPr>
                <a:solidFill>
                  <a:schemeClr val="tx1"/>
                </a:solidFill>
                <a:latin typeface="Arial" charset="0"/>
              </a:defRPr>
            </a:lvl5pPr>
            <a:lvl6pPr marL="1697038" indent="-271463" defTabSz="485775" fontAlgn="base">
              <a:spcBef>
                <a:spcPct val="0"/>
              </a:spcBef>
              <a:spcAft>
                <a:spcPct val="0"/>
              </a:spcAft>
              <a:defRPr>
                <a:solidFill>
                  <a:schemeClr val="tx1"/>
                </a:solidFill>
                <a:latin typeface="Arial" charset="0"/>
              </a:defRPr>
            </a:lvl6pPr>
            <a:lvl7pPr marL="2154238" indent="-271463" defTabSz="485775" fontAlgn="base">
              <a:spcBef>
                <a:spcPct val="0"/>
              </a:spcBef>
              <a:spcAft>
                <a:spcPct val="0"/>
              </a:spcAft>
              <a:defRPr>
                <a:solidFill>
                  <a:schemeClr val="tx1"/>
                </a:solidFill>
                <a:latin typeface="Arial" charset="0"/>
              </a:defRPr>
            </a:lvl7pPr>
            <a:lvl8pPr marL="2611438" indent="-271463" defTabSz="485775" fontAlgn="base">
              <a:spcBef>
                <a:spcPct val="0"/>
              </a:spcBef>
              <a:spcAft>
                <a:spcPct val="0"/>
              </a:spcAft>
              <a:defRPr>
                <a:solidFill>
                  <a:schemeClr val="tx1"/>
                </a:solidFill>
                <a:latin typeface="Arial" charset="0"/>
              </a:defRPr>
            </a:lvl8pPr>
            <a:lvl9pPr marL="3068638" indent="-271463" defTabSz="485775" fontAlgn="base">
              <a:spcBef>
                <a:spcPct val="0"/>
              </a:spcBef>
              <a:spcAft>
                <a:spcPct val="0"/>
              </a:spcAft>
              <a:defRPr>
                <a:solidFill>
                  <a:schemeClr val="tx1"/>
                </a:solidFill>
                <a:latin typeface="Arial" charset="0"/>
              </a:defRPr>
            </a:lvl9pPr>
          </a:lstStyle>
          <a:p>
            <a:pPr eaLnBrk="0" hangingPunct="0">
              <a:lnSpc>
                <a:spcPct val="95000"/>
              </a:lnSpc>
              <a:buFont typeface="Symbol" pitchFamily="18" charset="2"/>
              <a:buAutoNum type="arabicPeriod"/>
            </a:pPr>
            <a:endParaRPr lang="en-US" altLang="en-US" sz="2000" dirty="0"/>
          </a:p>
        </p:txBody>
      </p:sp>
      <p:sp>
        <p:nvSpPr>
          <p:cNvPr id="2084" name="Text Box 36"/>
          <p:cNvSpPr txBox="1">
            <a:spLocks noChangeArrowheads="1"/>
          </p:cNvSpPr>
          <p:nvPr/>
        </p:nvSpPr>
        <p:spPr bwMode="auto">
          <a:xfrm>
            <a:off x="11377507" y="24530593"/>
            <a:ext cx="9343697" cy="3493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cmpd="thinThick">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41139" tIns="20569" rIns="41139" bIns="20569">
            <a:spAutoFit/>
          </a:bodyPr>
          <a:lstStyle>
            <a:lvl1pPr algn="l" defTabSz="485775">
              <a:defRPr>
                <a:solidFill>
                  <a:schemeClr val="tx1"/>
                </a:solidFill>
                <a:latin typeface="Arial" charset="0"/>
              </a:defRPr>
            </a:lvl1pPr>
            <a:lvl2pPr marL="242888" algn="l" defTabSz="485775">
              <a:defRPr>
                <a:solidFill>
                  <a:schemeClr val="tx1"/>
                </a:solidFill>
                <a:latin typeface="Arial" charset="0"/>
              </a:defRPr>
            </a:lvl2pPr>
            <a:lvl3pPr marL="485775" algn="l" defTabSz="485775">
              <a:defRPr>
                <a:solidFill>
                  <a:schemeClr val="tx1"/>
                </a:solidFill>
                <a:latin typeface="Arial" charset="0"/>
              </a:defRPr>
            </a:lvl3pPr>
            <a:lvl4pPr marL="725488" algn="l" defTabSz="485775">
              <a:defRPr>
                <a:solidFill>
                  <a:schemeClr val="tx1"/>
                </a:solidFill>
                <a:latin typeface="Arial" charset="0"/>
              </a:defRPr>
            </a:lvl4pPr>
            <a:lvl5pPr marL="968375" algn="l" defTabSz="485775">
              <a:defRPr>
                <a:solidFill>
                  <a:schemeClr val="tx1"/>
                </a:solidFill>
                <a:latin typeface="Arial" charset="0"/>
              </a:defRPr>
            </a:lvl5pPr>
            <a:lvl6pPr marL="1425575" defTabSz="485775" fontAlgn="base">
              <a:spcBef>
                <a:spcPct val="0"/>
              </a:spcBef>
              <a:spcAft>
                <a:spcPct val="0"/>
              </a:spcAft>
              <a:defRPr>
                <a:solidFill>
                  <a:schemeClr val="tx1"/>
                </a:solidFill>
                <a:latin typeface="Arial" charset="0"/>
              </a:defRPr>
            </a:lvl6pPr>
            <a:lvl7pPr marL="1882775" defTabSz="485775" fontAlgn="base">
              <a:spcBef>
                <a:spcPct val="0"/>
              </a:spcBef>
              <a:spcAft>
                <a:spcPct val="0"/>
              </a:spcAft>
              <a:defRPr>
                <a:solidFill>
                  <a:schemeClr val="tx1"/>
                </a:solidFill>
                <a:latin typeface="Arial" charset="0"/>
              </a:defRPr>
            </a:lvl7pPr>
            <a:lvl8pPr marL="2339975" defTabSz="485775" fontAlgn="base">
              <a:spcBef>
                <a:spcPct val="0"/>
              </a:spcBef>
              <a:spcAft>
                <a:spcPct val="0"/>
              </a:spcAft>
              <a:defRPr>
                <a:solidFill>
                  <a:schemeClr val="tx1"/>
                </a:solidFill>
                <a:latin typeface="Arial" charset="0"/>
              </a:defRPr>
            </a:lvl8pPr>
            <a:lvl9pPr marL="2797175" defTabSz="485775" fontAlgn="base">
              <a:spcBef>
                <a:spcPct val="0"/>
              </a:spcBef>
              <a:spcAft>
                <a:spcPct val="0"/>
              </a:spcAft>
              <a:defRPr>
                <a:solidFill>
                  <a:schemeClr val="tx1"/>
                </a:solidFill>
                <a:latin typeface="Arial" charset="0"/>
              </a:defRPr>
            </a:lvl9pPr>
          </a:lstStyle>
          <a:p>
            <a:pPr algn="just"/>
            <a:endParaRPr lang="cs-CZ" sz="2000" dirty="0"/>
          </a:p>
        </p:txBody>
      </p:sp>
      <p:sp>
        <p:nvSpPr>
          <p:cNvPr id="2059" name="Text Box 11"/>
          <p:cNvSpPr txBox="1">
            <a:spLocks noChangeArrowheads="1"/>
          </p:cNvSpPr>
          <p:nvPr/>
        </p:nvSpPr>
        <p:spPr bwMode="auto">
          <a:xfrm>
            <a:off x="2718787" y="21499440"/>
            <a:ext cx="4789101" cy="9683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1497" tIns="30749" rIns="61497" bIns="30749">
            <a:spAutoFit/>
          </a:bodyPr>
          <a:lstStyle>
            <a:lvl1pPr algn="l" defTabSz="3475038">
              <a:defRPr>
                <a:solidFill>
                  <a:schemeClr val="tx1"/>
                </a:solidFill>
                <a:latin typeface="Arial" charset="0"/>
              </a:defRPr>
            </a:lvl1pPr>
            <a:lvl2pPr marL="361950" algn="l" defTabSz="3475038">
              <a:defRPr>
                <a:solidFill>
                  <a:schemeClr val="tx1"/>
                </a:solidFill>
                <a:latin typeface="Arial" charset="0"/>
              </a:defRPr>
            </a:lvl2pPr>
            <a:lvl3pPr marL="723900" algn="l" defTabSz="3475038">
              <a:defRPr>
                <a:solidFill>
                  <a:schemeClr val="tx1"/>
                </a:solidFill>
                <a:latin typeface="Arial" charset="0"/>
              </a:defRPr>
            </a:lvl3pPr>
            <a:lvl4pPr marL="1085850" algn="l" defTabSz="3475038">
              <a:defRPr>
                <a:solidFill>
                  <a:schemeClr val="tx1"/>
                </a:solidFill>
                <a:latin typeface="Arial" charset="0"/>
              </a:defRPr>
            </a:lvl4pPr>
            <a:lvl5pPr marL="1447800" algn="l" defTabSz="3475038">
              <a:defRPr>
                <a:solidFill>
                  <a:schemeClr val="tx1"/>
                </a:solidFill>
                <a:latin typeface="Arial" charset="0"/>
              </a:defRPr>
            </a:lvl5pPr>
            <a:lvl6pPr marL="1905000" defTabSz="3475038" fontAlgn="base">
              <a:spcBef>
                <a:spcPct val="0"/>
              </a:spcBef>
              <a:spcAft>
                <a:spcPct val="0"/>
              </a:spcAft>
              <a:defRPr>
                <a:solidFill>
                  <a:schemeClr val="tx1"/>
                </a:solidFill>
                <a:latin typeface="Arial" charset="0"/>
              </a:defRPr>
            </a:lvl6pPr>
            <a:lvl7pPr marL="2362200" defTabSz="3475038" fontAlgn="base">
              <a:spcBef>
                <a:spcPct val="0"/>
              </a:spcBef>
              <a:spcAft>
                <a:spcPct val="0"/>
              </a:spcAft>
              <a:defRPr>
                <a:solidFill>
                  <a:schemeClr val="tx1"/>
                </a:solidFill>
                <a:latin typeface="Arial" charset="0"/>
              </a:defRPr>
            </a:lvl7pPr>
            <a:lvl8pPr marL="2819400" defTabSz="3475038" fontAlgn="base">
              <a:spcBef>
                <a:spcPct val="0"/>
              </a:spcBef>
              <a:spcAft>
                <a:spcPct val="0"/>
              </a:spcAft>
              <a:defRPr>
                <a:solidFill>
                  <a:schemeClr val="tx1"/>
                </a:solidFill>
                <a:latin typeface="Arial" charset="0"/>
              </a:defRPr>
            </a:lvl8pPr>
            <a:lvl9pPr marL="3276600" defTabSz="3475038" fontAlgn="base">
              <a:spcBef>
                <a:spcPct val="0"/>
              </a:spcBef>
              <a:spcAft>
                <a:spcPct val="0"/>
              </a:spcAft>
              <a:defRPr>
                <a:solidFill>
                  <a:schemeClr val="tx1"/>
                </a:solidFill>
                <a:latin typeface="Arial" charset="0"/>
              </a:defRPr>
            </a:lvl9pPr>
          </a:lstStyle>
          <a:p>
            <a:pPr algn="ctr">
              <a:spcBef>
                <a:spcPct val="50000"/>
              </a:spcBef>
            </a:pPr>
            <a:r>
              <a:rPr lang="cs-CZ" altLang="en-US" b="1" dirty="0" smtClean="0"/>
              <a:t>Závěr</a:t>
            </a:r>
            <a:endParaRPr lang="en-US" altLang="en-US" b="1" dirty="0"/>
          </a:p>
        </p:txBody>
      </p:sp>
      <p:sp>
        <p:nvSpPr>
          <p:cNvPr id="33" name="TextBox 32"/>
          <p:cNvSpPr txBox="1"/>
          <p:nvPr/>
        </p:nvSpPr>
        <p:spPr>
          <a:xfrm>
            <a:off x="1010652" y="5895474"/>
            <a:ext cx="8662737" cy="3416320"/>
          </a:xfrm>
          <a:prstGeom prst="rect">
            <a:avLst/>
          </a:prstGeom>
          <a:noFill/>
        </p:spPr>
        <p:txBody>
          <a:bodyPr wrap="square" rtlCol="0">
            <a:spAutoFit/>
          </a:bodyPr>
          <a:lstStyle/>
          <a:p>
            <a:pPr algn="l"/>
            <a:r>
              <a:rPr lang="cs-CZ" sz="2400" dirty="0" smtClean="0"/>
              <a:t>Bakalářská práce na téma Výkaznictví nájmu nemovitostí dle ČÚS a IFRS 16 je rozdělena na 3 části. První část teoretické části se zaobírá českou účetní legislativou </a:t>
            </a:r>
            <a:r>
              <a:rPr lang="cs-CZ" sz="2400" dirty="0" smtClean="0"/>
              <a:t>v oblasti </a:t>
            </a:r>
            <a:r>
              <a:rPr lang="cs-CZ" sz="2400" dirty="0" smtClean="0"/>
              <a:t>dlouhodobého majetku a leasingu. Konkrétně rozdělené a popsané jednotlivé druhy leasingu, finanční leasing, operativní leasing a zpětný leasing. </a:t>
            </a:r>
            <a:r>
              <a:rPr lang="cs-CZ" sz="2400" dirty="0" smtClean="0"/>
              <a:t>Ve druhé </a:t>
            </a:r>
            <a:r>
              <a:rPr lang="cs-CZ" sz="2400" dirty="0" smtClean="0"/>
              <a:t>části teoretické práce je popsaný a rozdělený standard IFRS 16. Konkrétněji jednotlivé druhy leasingu a pravidla účetních výkazů. A </a:t>
            </a:r>
            <a:r>
              <a:rPr lang="cs-CZ" sz="2400" dirty="0" smtClean="0"/>
              <a:t>ve třetí </a:t>
            </a:r>
            <a:r>
              <a:rPr lang="cs-CZ" sz="2400" dirty="0" smtClean="0"/>
              <a:t>části konkrétně poukazuji na rozdíly </a:t>
            </a:r>
            <a:r>
              <a:rPr lang="cs-CZ" sz="2400" dirty="0" smtClean="0"/>
              <a:t>v počítání </a:t>
            </a:r>
            <a:r>
              <a:rPr lang="cs-CZ" sz="2400" dirty="0" smtClean="0"/>
              <a:t>finančních </a:t>
            </a:r>
            <a:r>
              <a:rPr lang="cs-CZ" sz="2400" dirty="0" smtClean="0"/>
              <a:t>ukazatelů.</a:t>
            </a:r>
            <a:endParaRPr lang="cs-CZ" sz="2400" dirty="0"/>
          </a:p>
        </p:txBody>
      </p:sp>
      <p:sp>
        <p:nvSpPr>
          <p:cNvPr id="39" name="TextBox 38"/>
          <p:cNvSpPr txBox="1"/>
          <p:nvPr/>
        </p:nvSpPr>
        <p:spPr>
          <a:xfrm>
            <a:off x="673769" y="10659979"/>
            <a:ext cx="9360568" cy="3416320"/>
          </a:xfrm>
          <a:prstGeom prst="rect">
            <a:avLst/>
          </a:prstGeom>
          <a:noFill/>
        </p:spPr>
        <p:txBody>
          <a:bodyPr wrap="square" rtlCol="0">
            <a:spAutoFit/>
          </a:bodyPr>
          <a:lstStyle/>
          <a:p>
            <a:pPr algn="l"/>
            <a:r>
              <a:rPr lang="en-US" sz="2400" dirty="0" smtClean="0"/>
              <a:t>Bachelor thesis Real estate rental reporting according to CAS and IFRS 16 is divided into three parts. First part of the theoretical part deals with Czech accounting legislation in the field of fixed assets and leasing. Different types of leasing, financial lease, operating lease, and leaseback are categorized and described. In the second part of the theoretical part, the IFRS 16 standard is described and categorized, specifically the lease types and financial statement rules. And in the third part, I specifically point out the specific differences in the calculation of financial indicators. </a:t>
            </a:r>
            <a:endParaRPr lang="cs-CZ" sz="2400" dirty="0"/>
          </a:p>
        </p:txBody>
      </p:sp>
      <p:sp>
        <p:nvSpPr>
          <p:cNvPr id="41" name="TextBox 40"/>
          <p:cNvSpPr txBox="1"/>
          <p:nvPr/>
        </p:nvSpPr>
        <p:spPr>
          <a:xfrm>
            <a:off x="601579" y="28346400"/>
            <a:ext cx="9673389" cy="1754326"/>
          </a:xfrm>
          <a:prstGeom prst="rect">
            <a:avLst/>
          </a:prstGeom>
          <a:noFill/>
        </p:spPr>
        <p:txBody>
          <a:bodyPr wrap="square" rtlCol="0">
            <a:spAutoFit/>
          </a:bodyPr>
          <a:lstStyle/>
          <a:p>
            <a:pPr algn="l"/>
            <a:r>
              <a:rPr lang="cs-CZ" sz="3600" dirty="0" smtClean="0"/>
              <a:t>Vedoucí práce: </a:t>
            </a:r>
            <a:r>
              <a:rPr lang="cs-CZ" sz="3600" dirty="0" smtClean="0"/>
              <a:t>prof. Ing. Jiří Strouhal, Ph.D</a:t>
            </a:r>
            <a:r>
              <a:rPr lang="cs-CZ" sz="3600" dirty="0" smtClean="0"/>
              <a:t>.</a:t>
            </a:r>
          </a:p>
          <a:p>
            <a:pPr algn="l"/>
            <a:r>
              <a:rPr lang="cs-CZ" sz="3600" dirty="0" smtClean="0"/>
              <a:t>Pracoviště: 	MÚVS ČVUT v Praze</a:t>
            </a:r>
          </a:p>
          <a:p>
            <a:pPr algn="l"/>
            <a:r>
              <a:rPr lang="cs-CZ" sz="3600" dirty="0" smtClean="0"/>
              <a:t>	</a:t>
            </a:r>
            <a:r>
              <a:rPr lang="cs-CZ" sz="3600" dirty="0" smtClean="0"/>
              <a:t>		Oddělení ekonomických studií</a:t>
            </a:r>
            <a:endParaRPr lang="cs-CZ" sz="3600" dirty="0"/>
          </a:p>
        </p:txBody>
      </p:sp>
      <p:sp>
        <p:nvSpPr>
          <p:cNvPr id="42" name="TextBox 41"/>
          <p:cNvSpPr txBox="1"/>
          <p:nvPr/>
        </p:nvSpPr>
        <p:spPr>
          <a:xfrm>
            <a:off x="11309684" y="25916022"/>
            <a:ext cx="8951495" cy="5724644"/>
          </a:xfrm>
          <a:prstGeom prst="rect">
            <a:avLst/>
          </a:prstGeom>
          <a:noFill/>
        </p:spPr>
        <p:txBody>
          <a:bodyPr wrap="square" rtlCol="0">
            <a:spAutoFit/>
          </a:bodyPr>
          <a:lstStyle/>
          <a:p>
            <a:pPr algn="l"/>
            <a:r>
              <a:rPr lang="cs-CZ" sz="1800" dirty="0" smtClean="0"/>
              <a:t>Knižní zdroje: </a:t>
            </a:r>
            <a:endParaRPr lang="cs-CZ" sz="1800" dirty="0" smtClean="0"/>
          </a:p>
          <a:p>
            <a:pPr algn="l"/>
            <a:r>
              <a:rPr lang="cs-CZ" sz="1800" dirty="0" smtClean="0"/>
              <a:t>Dvořáková</a:t>
            </a:r>
            <a:r>
              <a:rPr lang="cs-CZ" sz="1800" dirty="0" smtClean="0"/>
              <a:t>, Dana. 2017.Finanční účetnictví a výkaznictví podle mezinárodních standardů IFRS. místo </a:t>
            </a:r>
            <a:r>
              <a:rPr lang="cs-CZ" sz="1800" dirty="0" smtClean="0"/>
              <a:t>neznámé: </a:t>
            </a:r>
            <a:r>
              <a:rPr lang="cs-CZ" sz="1800" dirty="0" smtClean="0"/>
              <a:t>Bizbooks, 2017. 978-80-265-0692-8.  </a:t>
            </a:r>
            <a:endParaRPr lang="cs-CZ" sz="1800" dirty="0" smtClean="0"/>
          </a:p>
          <a:p>
            <a:pPr algn="l"/>
            <a:r>
              <a:rPr lang="cs-CZ" sz="1800" dirty="0" smtClean="0"/>
              <a:t>Krupová , Lenka . 2017.Leasingy podle IFRS: IFRS 16. místo neznámé	: VOX, 2017. 97880-87480-54-0. </a:t>
            </a:r>
            <a:endParaRPr lang="cs-CZ" sz="1800" dirty="0" smtClean="0"/>
          </a:p>
          <a:p>
            <a:pPr algn="l"/>
            <a:r>
              <a:rPr lang="cs-CZ" sz="1800" dirty="0" smtClean="0"/>
              <a:t>Prudký, Ing. Pavel a Lošťák , Ing. Milan . 2019.Hmotný a nehmotný majetek v praxi. místo neznámé: ANAG, 2019. </a:t>
            </a:r>
            <a:r>
              <a:rPr lang="cs-CZ" sz="1800" dirty="0" smtClean="0"/>
              <a:t>978-80-7554-219-9</a:t>
            </a:r>
          </a:p>
          <a:p>
            <a:pPr algn="l"/>
            <a:r>
              <a:rPr lang="cs-CZ" sz="1800" dirty="0" smtClean="0"/>
              <a:t>Valouch, Petr. 2012.Leasing v praxi. 5. aktualizované vydání. místo neznámé	: GRADA, 2012. 978-80-247-4081-2.</a:t>
            </a:r>
          </a:p>
          <a:p>
            <a:pPr algn="l"/>
            <a:r>
              <a:rPr lang="cs-CZ" sz="1800" dirty="0" smtClean="0"/>
              <a:t>KRUPOVÁ, </a:t>
            </a:r>
            <a:r>
              <a:rPr lang="cs-CZ" sz="1800" dirty="0" smtClean="0"/>
              <a:t>Lenka. IFRS</a:t>
            </a:r>
            <a:r>
              <a:rPr lang="cs-CZ" sz="1800" dirty="0" smtClean="0"/>
              <a:t>: mezinárodní standardy účetního výkaznictví : interpretace a aplikace v podnikové praxi. 3. vydání. Praha: VOX, 2019. Účetnictví (VOX). ISBN 9788087480700</a:t>
            </a:r>
            <a:r>
              <a:rPr lang="cs-CZ" sz="1800" dirty="0" smtClean="0"/>
              <a:t>.</a:t>
            </a:r>
          </a:p>
          <a:p>
            <a:pPr algn="l"/>
            <a:r>
              <a:rPr lang="cs-CZ" sz="1800" dirty="0" smtClean="0"/>
              <a:t>JÍLEK, </a:t>
            </a:r>
            <a:r>
              <a:rPr lang="cs-CZ" sz="1800" dirty="0" smtClean="0"/>
              <a:t>Josef. Hlavní </a:t>
            </a:r>
            <a:r>
              <a:rPr lang="cs-CZ" sz="1800" dirty="0" smtClean="0"/>
              <a:t>účetní systémy IFRS a US GAAP. Praha: Grada, 2018. ISBN 9788024727745.</a:t>
            </a:r>
          </a:p>
          <a:p>
            <a:pPr algn="l"/>
            <a:endParaRPr lang="cs-CZ" sz="1800" dirty="0" smtClean="0"/>
          </a:p>
          <a:p>
            <a:pPr algn="l"/>
            <a:endParaRPr lang="cs-CZ" sz="1800" dirty="0" smtClean="0"/>
          </a:p>
          <a:p>
            <a:pPr algn="l"/>
            <a:endParaRPr lang="cs-CZ" sz="1800" dirty="0" smtClean="0"/>
          </a:p>
          <a:p>
            <a:pPr algn="l"/>
            <a:r>
              <a:rPr lang="cs-CZ" sz="5400" dirty="0" smtClean="0"/>
              <a:t> </a:t>
            </a:r>
            <a:endParaRPr lang="cs-CZ" sz="5400" dirty="0"/>
          </a:p>
        </p:txBody>
      </p:sp>
      <p:pic>
        <p:nvPicPr>
          <p:cNvPr id="2050" name="Picture 2"/>
          <p:cNvPicPr>
            <a:picLocks noChangeAspect="1" noChangeArrowheads="1"/>
          </p:cNvPicPr>
          <p:nvPr/>
        </p:nvPicPr>
        <p:blipFill>
          <a:blip r:embed="rId4"/>
          <a:srcRect/>
          <a:stretch>
            <a:fillRect/>
          </a:stretch>
        </p:blipFill>
        <p:spPr bwMode="auto">
          <a:xfrm>
            <a:off x="10778952" y="15542794"/>
            <a:ext cx="10141012" cy="4116806"/>
          </a:xfrm>
          <a:prstGeom prst="rect">
            <a:avLst/>
          </a:prstGeom>
          <a:noFill/>
          <a:ln w="9525">
            <a:noFill/>
            <a:miter lim="800000"/>
            <a:headEnd/>
            <a:tailEnd/>
          </a:ln>
          <a:effectLst/>
        </p:spPr>
      </p:pic>
      <p:sp>
        <p:nvSpPr>
          <p:cNvPr id="44" name="TextBox 43"/>
          <p:cNvSpPr txBox="1"/>
          <p:nvPr/>
        </p:nvSpPr>
        <p:spPr>
          <a:xfrm>
            <a:off x="11117179" y="20092737"/>
            <a:ext cx="9360568" cy="3970318"/>
          </a:xfrm>
          <a:prstGeom prst="rect">
            <a:avLst/>
          </a:prstGeom>
          <a:noFill/>
        </p:spPr>
        <p:txBody>
          <a:bodyPr wrap="square" rtlCol="0">
            <a:spAutoFit/>
          </a:bodyPr>
          <a:lstStyle/>
          <a:p>
            <a:pPr algn="l"/>
            <a:r>
              <a:rPr lang="cs-CZ" sz="2800" dirty="0" smtClean="0"/>
              <a:t>Z vypočítaných </a:t>
            </a:r>
            <a:r>
              <a:rPr lang="cs-CZ" sz="2800" dirty="0" smtClean="0"/>
              <a:t>finančních ukazatelů pro IFRS 16 a české účetní legislativy je patrné, že vznikly značné rozdíly mezi jednotlivými ukazateli, které jsou značně ovlivněni účetní závěrkou. Tyto rozdíly mezi IFRS 16 a českou účetní legislativou jsou tak značné, že dělají obě účetní závěrky až neporovnatelné. </a:t>
            </a:r>
            <a:r>
              <a:rPr lang="cs-CZ" sz="2800" dirty="0" smtClean="0"/>
              <a:t>Z výsledků </a:t>
            </a:r>
            <a:r>
              <a:rPr lang="cs-CZ" sz="2800" dirty="0" smtClean="0"/>
              <a:t>můžeme tedy říct, že účetní závěrka dle české legislativy je </a:t>
            </a:r>
            <a:r>
              <a:rPr lang="cs-CZ" sz="2800" dirty="0" smtClean="0"/>
              <a:t>značně zkreslená</a:t>
            </a:r>
            <a:r>
              <a:rPr lang="cs-CZ" sz="2800" dirty="0" smtClean="0"/>
              <a:t>, a konkrétně dochází </a:t>
            </a:r>
            <a:r>
              <a:rPr lang="cs-CZ" sz="2800" dirty="0" smtClean="0"/>
              <a:t>k podhodnocení </a:t>
            </a:r>
            <a:r>
              <a:rPr lang="cs-CZ" sz="2800" dirty="0" smtClean="0"/>
              <a:t>aktiv a závazků a také ke zvyšování </a:t>
            </a:r>
            <a:r>
              <a:rPr lang="cs-CZ" sz="2800" dirty="0" smtClean="0"/>
              <a:t>zisku.</a:t>
            </a:r>
            <a:endParaRPr lang="cs-CZ" sz="2800" dirty="0"/>
          </a:p>
        </p:txBody>
      </p:sp>
      <p:sp>
        <p:nvSpPr>
          <p:cNvPr id="45" name="TextBox 44"/>
          <p:cNvSpPr txBox="1"/>
          <p:nvPr/>
        </p:nvSpPr>
        <p:spPr>
          <a:xfrm>
            <a:off x="11020926" y="11333747"/>
            <a:ext cx="9769642" cy="3108543"/>
          </a:xfrm>
          <a:prstGeom prst="rect">
            <a:avLst/>
          </a:prstGeom>
          <a:noFill/>
        </p:spPr>
        <p:txBody>
          <a:bodyPr wrap="square" rtlCol="0">
            <a:spAutoFit/>
          </a:bodyPr>
          <a:lstStyle/>
          <a:p>
            <a:pPr algn="l"/>
            <a:r>
              <a:rPr lang="cs-CZ" sz="2800" dirty="0" smtClean="0"/>
              <a:t>Akciová společnost Multi Money je fiktivní, ale pro naše potřeby si firmu představíme jako přední českou bankovní instituci, která patří mezi menší české banky. Obchodní rok firmy se shoduje </a:t>
            </a:r>
            <a:r>
              <a:rPr lang="cs-CZ" sz="2800" dirty="0" smtClean="0"/>
              <a:t>s kalendářním </a:t>
            </a:r>
            <a:r>
              <a:rPr lang="cs-CZ" sz="2800" dirty="0" smtClean="0"/>
              <a:t>rokem, účetní výkazy jsou sestavovány </a:t>
            </a:r>
            <a:r>
              <a:rPr lang="cs-CZ" sz="2800" dirty="0" smtClean="0"/>
              <a:t>v souladu s českou </a:t>
            </a:r>
            <a:r>
              <a:rPr lang="cs-CZ" sz="2800" dirty="0" smtClean="0"/>
              <a:t>účetní legislativou a emituje cenné papíry obchodované na burze, tak má výkazy i </a:t>
            </a:r>
            <a:r>
              <a:rPr lang="cs-CZ" sz="2800" dirty="0" smtClean="0"/>
              <a:t>v souladu s mezinárodním </a:t>
            </a:r>
            <a:r>
              <a:rPr lang="cs-CZ" sz="2800" dirty="0" smtClean="0"/>
              <a:t>účetním standardem. </a:t>
            </a:r>
            <a:endParaRPr lang="cs-CZ" sz="2800" dirty="0"/>
          </a:p>
        </p:txBody>
      </p:sp>
      <p:sp>
        <p:nvSpPr>
          <p:cNvPr id="46" name="TextBox 45"/>
          <p:cNvSpPr txBox="1"/>
          <p:nvPr/>
        </p:nvSpPr>
        <p:spPr>
          <a:xfrm>
            <a:off x="577514" y="22258422"/>
            <a:ext cx="9625264" cy="4893647"/>
          </a:xfrm>
          <a:prstGeom prst="rect">
            <a:avLst/>
          </a:prstGeom>
          <a:noFill/>
        </p:spPr>
        <p:txBody>
          <a:bodyPr wrap="square" rtlCol="0">
            <a:spAutoFit/>
          </a:bodyPr>
          <a:lstStyle/>
          <a:p>
            <a:pPr algn="l"/>
            <a:r>
              <a:rPr lang="cs-CZ" sz="2400" dirty="0" smtClean="0"/>
              <a:t>Cílem této bakalářské práce bylo zjistit praktický dopad odlišného výkaznictví na finanční výkonost vybrané obchodní </a:t>
            </a:r>
            <a:r>
              <a:rPr lang="cs-CZ" sz="2400" dirty="0" smtClean="0"/>
              <a:t>společnosti. V teoretické </a:t>
            </a:r>
            <a:r>
              <a:rPr lang="cs-CZ" sz="2400" dirty="0" smtClean="0"/>
              <a:t>části práce byl charakterizován leasing podle české účetní legislativy, rozdělení dlouhodobého majetku, principy účtování leasingu a rozdělení a definování jednotlivých druhů leasingu. Dále pak definování leasingu pro standard IFRS 16, jeho ocenění, pospání a zobrazení účetních výkazů a popsání jednotlivých druhů leasingu</a:t>
            </a:r>
            <a:r>
              <a:rPr lang="cs-CZ" sz="2400" dirty="0" smtClean="0"/>
              <a:t>.</a:t>
            </a:r>
          </a:p>
          <a:p>
            <a:pPr algn="l"/>
            <a:r>
              <a:rPr lang="cs-CZ" sz="2400" dirty="0" smtClean="0"/>
              <a:t> </a:t>
            </a:r>
            <a:r>
              <a:rPr lang="cs-CZ" sz="2400" dirty="0" smtClean="0"/>
              <a:t>A </a:t>
            </a:r>
            <a:r>
              <a:rPr lang="cs-CZ" sz="2400" dirty="0" smtClean="0"/>
              <a:t>v praktické </a:t>
            </a:r>
            <a:r>
              <a:rPr lang="cs-CZ" sz="2400" dirty="0" smtClean="0"/>
              <a:t>části jsem zanalyzoval vybranou účetní společnost. Poukázal na rozdílené výkaznictví a následné ovlivnění finančních výkazů. </a:t>
            </a:r>
            <a:r>
              <a:rPr lang="cs-CZ" sz="2400" dirty="0" smtClean="0"/>
              <a:t>Aby </a:t>
            </a:r>
            <a:r>
              <a:rPr lang="cs-CZ" sz="2400" dirty="0" smtClean="0"/>
              <a:t>se daly výkazy transformovat </a:t>
            </a:r>
            <a:r>
              <a:rPr lang="cs-CZ" sz="2400" dirty="0" smtClean="0"/>
              <a:t>z české </a:t>
            </a:r>
            <a:r>
              <a:rPr lang="cs-CZ" sz="2400" dirty="0" smtClean="0"/>
              <a:t>účetní legislativy na IFRS standard, bylo zapotřebí vypočítat právo </a:t>
            </a:r>
            <a:r>
              <a:rPr lang="cs-CZ" sz="2400" dirty="0" smtClean="0"/>
              <a:t>k užívání, odpisy </a:t>
            </a:r>
            <a:r>
              <a:rPr lang="cs-CZ" sz="2400" dirty="0" smtClean="0"/>
              <a:t>a úroky </a:t>
            </a:r>
            <a:r>
              <a:rPr lang="cs-CZ" sz="2400" dirty="0" smtClean="0"/>
              <a:t>v prvním </a:t>
            </a:r>
            <a:r>
              <a:rPr lang="cs-CZ" sz="2400" dirty="0" smtClean="0"/>
              <a:t>roce, o které se následně upravovala hodnota ve výkazech. </a:t>
            </a:r>
            <a:endParaRPr lang="cs-CZ" sz="2400" dirty="0"/>
          </a:p>
        </p:txBody>
      </p:sp>
      <p:sp>
        <p:nvSpPr>
          <p:cNvPr id="47" name="TextBox 46"/>
          <p:cNvSpPr txBox="1"/>
          <p:nvPr/>
        </p:nvSpPr>
        <p:spPr>
          <a:xfrm>
            <a:off x="697833" y="15544799"/>
            <a:ext cx="9360569" cy="5509200"/>
          </a:xfrm>
          <a:prstGeom prst="rect">
            <a:avLst/>
          </a:prstGeom>
          <a:noFill/>
        </p:spPr>
        <p:txBody>
          <a:bodyPr wrap="square" rtlCol="0">
            <a:spAutoFit/>
          </a:bodyPr>
          <a:lstStyle/>
          <a:p>
            <a:pPr algn="l"/>
            <a:r>
              <a:rPr lang="cs-CZ" sz="2200" dirty="0" smtClean="0"/>
              <a:t>Aktiva a závazky byly pro standard IFRS 16 vyšší, ale naopak klesla hodnota vlastního kapitálu </a:t>
            </a:r>
            <a:r>
              <a:rPr lang="cs-CZ" sz="2200" dirty="0" smtClean="0"/>
              <a:t>v rozvaze</a:t>
            </a:r>
            <a:r>
              <a:rPr lang="cs-CZ" sz="2200" dirty="0" smtClean="0"/>
              <a:t>. Ve výkazu zisků a ztrát byla </a:t>
            </a:r>
            <a:r>
              <a:rPr lang="cs-CZ" sz="2200" dirty="0" smtClean="0"/>
              <a:t>v případě </a:t>
            </a:r>
            <a:r>
              <a:rPr lang="cs-CZ" sz="2200" dirty="0" smtClean="0"/>
              <a:t>IFRS 16 hodnota provozních nákladů, protože se odečetly leasingové splátky a hodnota odpisů a nákladových úroků byla vyšší.   Hodnota rentability aktiv (ROA) byla pro IFRS 16 nižší, protože vykazovala vyšší hodnotu aktiv </a:t>
            </a:r>
            <a:r>
              <a:rPr lang="cs-CZ" sz="2200" dirty="0" smtClean="0"/>
              <a:t>z důvodu </a:t>
            </a:r>
            <a:r>
              <a:rPr lang="cs-CZ" sz="2200" dirty="0" smtClean="0"/>
              <a:t>přičtení práva na užívání. Hodnota rentability vlastního kapitálu (ROE) byla vyšší, protože se snížila hodnota vlastního kapitálu. Snížily se ukazatele obratu vlastního kapitálu, protože se zvýšila hodnota celkových aktiv při neměnných tržbách. U ukazatele celkové likvidity byl pro IFRS 16 nižší. Ukazatel zadluženosti vlastního kapitálu byl naopak pro IFRS 16 vyšší. Pro IFRS 16 byla hodnota úrokového krytí poměrně </a:t>
            </a:r>
            <a:r>
              <a:rPr lang="cs-CZ" sz="2200" dirty="0" smtClean="0"/>
              <a:t>vysoká. Na </a:t>
            </a:r>
            <a:r>
              <a:rPr lang="cs-CZ" sz="2200" dirty="0" smtClean="0"/>
              <a:t>základě výše uvedené analýzy právních předpisů a modelového příkladu jsem potvrdil, že oba standardy vykazují rozdílné hodnoty. To dává prostor </a:t>
            </a:r>
            <a:r>
              <a:rPr lang="cs-CZ" sz="2200" dirty="0" smtClean="0"/>
              <a:t>k jisté </a:t>
            </a:r>
            <a:r>
              <a:rPr lang="cs-CZ" sz="2200" dirty="0" smtClean="0"/>
              <a:t>manipulaci </a:t>
            </a:r>
            <a:r>
              <a:rPr lang="cs-CZ" sz="2200" dirty="0" smtClean="0"/>
              <a:t>s finančními </a:t>
            </a:r>
            <a:r>
              <a:rPr lang="cs-CZ" sz="2200" dirty="0" smtClean="0"/>
              <a:t>výsledky firmy. </a:t>
            </a:r>
          </a:p>
          <a:p>
            <a:pPr algn="l"/>
            <a:r>
              <a:rPr lang="cs-CZ" sz="2200" dirty="0" smtClean="0"/>
              <a:t> </a:t>
            </a:r>
            <a:endParaRPr lang="cs-CZ" sz="2200" dirty="0"/>
          </a:p>
        </p:txBody>
      </p:sp>
      <p:sp>
        <p:nvSpPr>
          <p:cNvPr id="48" name="TextBox 47"/>
          <p:cNvSpPr txBox="1"/>
          <p:nvPr/>
        </p:nvSpPr>
        <p:spPr>
          <a:xfrm>
            <a:off x="11044989" y="6112042"/>
            <a:ext cx="9673390" cy="523220"/>
          </a:xfrm>
          <a:prstGeom prst="rect">
            <a:avLst/>
          </a:prstGeom>
          <a:noFill/>
        </p:spPr>
        <p:txBody>
          <a:bodyPr wrap="square" rtlCol="0">
            <a:spAutoFit/>
          </a:bodyPr>
          <a:lstStyle/>
          <a:p>
            <a:endParaRPr lang="cs-CZ" sz="2800" dirty="0"/>
          </a:p>
        </p:txBody>
      </p:sp>
      <p:sp>
        <p:nvSpPr>
          <p:cNvPr id="49" name="TextBox 48"/>
          <p:cNvSpPr txBox="1"/>
          <p:nvPr/>
        </p:nvSpPr>
        <p:spPr>
          <a:xfrm>
            <a:off x="11117179" y="6136105"/>
            <a:ext cx="9168063" cy="3693319"/>
          </a:xfrm>
          <a:prstGeom prst="rect">
            <a:avLst/>
          </a:prstGeom>
          <a:noFill/>
        </p:spPr>
        <p:txBody>
          <a:bodyPr wrap="square" rtlCol="0">
            <a:spAutoFit/>
          </a:bodyPr>
          <a:lstStyle/>
          <a:p>
            <a:pPr algn="l"/>
            <a:r>
              <a:rPr lang="cs-CZ" sz="2600" dirty="0" smtClean="0"/>
              <a:t>Práce je členěna do tří základních částí (teoretická a praktická). V teoretická části jsem nastudoval českou účetní legislativu týkající se problematiky leasingů,rozdělení dlouhodobého majetku a standardu IFRS 16. </a:t>
            </a:r>
          </a:p>
          <a:p>
            <a:pPr algn="l"/>
            <a:endParaRPr lang="cs-CZ" sz="2600" dirty="0" smtClean="0"/>
          </a:p>
          <a:p>
            <a:pPr algn="l"/>
            <a:r>
              <a:rPr lang="cs-CZ" sz="2600" dirty="0" smtClean="0"/>
              <a:t>Druhá část práce je praktická. Provedl jsem analýzu vybrané obchodní společnosti, jejích účetních výkazů, jak pro ČÚL  tak pro standard IFRS 16, a jak tyto rozdíly ovlivňují finanční ukazatele a výkonost podniku. </a:t>
            </a:r>
            <a:endParaRPr lang="cs-CZ" sz="2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75038" rtl="0" eaLnBrk="1" fontAlgn="base" latinLnBrk="0" hangingPunct="1">
          <a:lnSpc>
            <a:spcPct val="100000"/>
          </a:lnSpc>
          <a:spcBef>
            <a:spcPct val="0"/>
          </a:spcBef>
          <a:spcAft>
            <a:spcPct val="0"/>
          </a:spcAft>
          <a:buClrTx/>
          <a:buSzTx/>
          <a:buFontTx/>
          <a:buNone/>
          <a:tabLst/>
          <a:defRPr kumimoji="0" lang="en-US" altLang="en-US" sz="6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75038" rtl="0" eaLnBrk="1" fontAlgn="base" latinLnBrk="0" hangingPunct="1">
          <a:lnSpc>
            <a:spcPct val="100000"/>
          </a:lnSpc>
          <a:spcBef>
            <a:spcPct val="0"/>
          </a:spcBef>
          <a:spcAft>
            <a:spcPct val="0"/>
          </a:spcAft>
          <a:buClrTx/>
          <a:buSzTx/>
          <a:buFontTx/>
          <a:buNone/>
          <a:tabLst/>
          <a:defRPr kumimoji="0" lang="en-US" altLang="en-US" sz="6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2766</TotalTime>
  <Words>776</Words>
  <Application>Microsoft Office PowerPoint</Application>
  <PresentationFormat>Custom</PresentationFormat>
  <Paragraphs>37</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Default Design</vt:lpstr>
      <vt:lpstr>CorelDRAW</vt:lpstr>
      <vt:lpstr>Slide 1</vt:lpstr>
    </vt:vector>
  </TitlesOfParts>
  <Company>MegaPrint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©MegaPrint Inc. 2009</dc:description>
  <cp:lastModifiedBy>David</cp:lastModifiedBy>
  <cp:revision>154</cp:revision>
  <dcterms:created xsi:type="dcterms:W3CDTF">2008-12-04T00:20:37Z</dcterms:created>
  <dcterms:modified xsi:type="dcterms:W3CDTF">2020-05-14T17:01:27Z</dcterms:modified>
  <cp:category>Research Poster</cp:category>
</cp:coreProperties>
</file>