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7" r:id="rId2"/>
    <p:sldId id="259" r:id="rId3"/>
    <p:sldId id="258" r:id="rId4"/>
    <p:sldId id="270" r:id="rId5"/>
    <p:sldId id="272" r:id="rId6"/>
    <p:sldId id="260" r:id="rId7"/>
    <p:sldId id="261" r:id="rId8"/>
    <p:sldId id="262" r:id="rId9"/>
    <p:sldId id="263" r:id="rId10"/>
    <p:sldId id="266" r:id="rId11"/>
    <p:sldId id="267" r:id="rId12"/>
    <p:sldId id="268" r:id="rId13"/>
    <p:sldId id="264" r:id="rId14"/>
    <p:sldId id="273" r:id="rId15"/>
    <p:sldId id="269"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run Burde" initials="VB" lastIdx="14" clrIdx="0">
    <p:extLst>
      <p:ext uri="{19B8F6BF-5375-455C-9EA6-DF929625EA0E}">
        <p15:presenceInfo xmlns:p15="http://schemas.microsoft.com/office/powerpoint/2012/main" userId="d28039d7f8cfa884" providerId="Windows Live"/>
      </p:ext>
    </p:extLst>
  </p:cmAuthor>
  <p:cmAuthor id="2" name="Dell" initials="D" lastIdx="1" clrIdx="1">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B16D"/>
    <a:srgbClr val="3F906E"/>
    <a:srgbClr val="1882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9" autoAdjust="0"/>
    <p:restoredTop sz="94660"/>
  </p:normalViewPr>
  <p:slideViewPr>
    <p:cSldViewPr snapToGrid="0">
      <p:cViewPr varScale="1">
        <p:scale>
          <a:sx n="86" d="100"/>
          <a:sy n="86" d="100"/>
        </p:scale>
        <p:origin x="331"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0D06444-468E-493E-9082-A6DE9CDC3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A79EAF9-03C7-407C-9E83-E54F22DA027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B1A783-44F2-4134-A8F3-F63C3F320214}" type="datetimeFigureOut">
              <a:rPr lang="en-US" smtClean="0"/>
              <a:t>2/3/2020</a:t>
            </a:fld>
            <a:endParaRPr lang="en-US"/>
          </a:p>
        </p:txBody>
      </p:sp>
      <p:sp>
        <p:nvSpPr>
          <p:cNvPr id="4" name="Footer Placeholder 3">
            <a:extLst>
              <a:ext uri="{FF2B5EF4-FFF2-40B4-BE49-F238E27FC236}">
                <a16:creationId xmlns:a16="http://schemas.microsoft.com/office/drawing/2014/main" id="{4489DFFC-73A5-49DC-A5CE-61E2500872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744F067-3FA4-4D56-B947-6936EFF9D0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0DF5B2-ACC6-4ADA-8F0F-1D00B17E49F9}" type="slidenum">
              <a:rPr lang="en-US" smtClean="0"/>
              <a:t>‹#›</a:t>
            </a:fld>
            <a:endParaRPr lang="en-US"/>
          </a:p>
        </p:txBody>
      </p:sp>
    </p:spTree>
    <p:extLst>
      <p:ext uri="{BB962C8B-B14F-4D97-AF65-F5344CB8AC3E}">
        <p14:creationId xmlns:p14="http://schemas.microsoft.com/office/powerpoint/2010/main" val="14389275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ADA68C-CF63-4CB9-BD98-B6A71A497A39}" type="datetimeFigureOut">
              <a:rPr lang="en-US" smtClean="0"/>
              <a:t>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5FCB9B-EA38-409F-A050-801092775F93}" type="slidenum">
              <a:rPr lang="en-US" smtClean="0"/>
              <a:t>‹#›</a:t>
            </a:fld>
            <a:endParaRPr lang="en-US"/>
          </a:p>
        </p:txBody>
      </p:sp>
    </p:spTree>
    <p:extLst>
      <p:ext uri="{BB962C8B-B14F-4D97-AF65-F5344CB8AC3E}">
        <p14:creationId xmlns:p14="http://schemas.microsoft.com/office/powerpoint/2010/main" val="194072207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CD4DB-13C3-4727-81DD-571D0FC3EE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491C85-1A37-48B7-AF11-384B6AB9D4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D586BD-4C70-484D-86CE-62576575DC19}"/>
              </a:ext>
            </a:extLst>
          </p:cNvPr>
          <p:cNvSpPr>
            <a:spLocks noGrp="1"/>
          </p:cNvSpPr>
          <p:nvPr>
            <p:ph type="dt" sz="half" idx="10"/>
          </p:nvPr>
        </p:nvSpPr>
        <p:spPr/>
        <p:txBody>
          <a:bodyPr/>
          <a:lstStyle/>
          <a:p>
            <a:fld id="{40ACA3FC-AF7C-4FCB-A209-0E774CD0E817}" type="datetime13">
              <a:rPr lang="en-US" smtClean="0"/>
              <a:t>6:06:25 PM</a:t>
            </a:fld>
            <a:endParaRPr lang="en-US"/>
          </a:p>
        </p:txBody>
      </p:sp>
      <p:sp>
        <p:nvSpPr>
          <p:cNvPr id="5" name="Footer Placeholder 4">
            <a:extLst>
              <a:ext uri="{FF2B5EF4-FFF2-40B4-BE49-F238E27FC236}">
                <a16:creationId xmlns:a16="http://schemas.microsoft.com/office/drawing/2014/main" id="{42472679-3F55-48DF-A875-2D372D0CAF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6508A2-9D88-464B-B001-FA9686A342E3}"/>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3849711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C4612-979D-4938-B21F-A9B5DCD627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784344-A5CE-45B9-AB06-440B861C87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7BB7A8-095B-4C4A-9A4D-292F0006693F}"/>
              </a:ext>
            </a:extLst>
          </p:cNvPr>
          <p:cNvSpPr>
            <a:spLocks noGrp="1"/>
          </p:cNvSpPr>
          <p:nvPr>
            <p:ph type="dt" sz="half" idx="10"/>
          </p:nvPr>
        </p:nvSpPr>
        <p:spPr/>
        <p:txBody>
          <a:bodyPr/>
          <a:lstStyle/>
          <a:p>
            <a:fld id="{EDAAF766-346B-4647-9947-257264F53C59}" type="datetime13">
              <a:rPr lang="en-US" smtClean="0"/>
              <a:t>6:06:25 PM</a:t>
            </a:fld>
            <a:endParaRPr lang="en-US"/>
          </a:p>
        </p:txBody>
      </p:sp>
      <p:sp>
        <p:nvSpPr>
          <p:cNvPr id="5" name="Footer Placeholder 4">
            <a:extLst>
              <a:ext uri="{FF2B5EF4-FFF2-40B4-BE49-F238E27FC236}">
                <a16:creationId xmlns:a16="http://schemas.microsoft.com/office/drawing/2014/main" id="{048333CD-04A4-44FD-B90D-5BDE9B2EA4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DB39C7-CB17-4B30-9893-8D7BC2BF6BBC}"/>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1890009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F0B5A-477A-4CB9-9E6C-56852DBC62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94671F-5EC3-4DD0-B6AC-337FE2948D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1C6385-791B-43BF-A3CD-9D5B1896B636}"/>
              </a:ext>
            </a:extLst>
          </p:cNvPr>
          <p:cNvSpPr>
            <a:spLocks noGrp="1"/>
          </p:cNvSpPr>
          <p:nvPr>
            <p:ph type="dt" sz="half" idx="10"/>
          </p:nvPr>
        </p:nvSpPr>
        <p:spPr/>
        <p:txBody>
          <a:bodyPr/>
          <a:lstStyle/>
          <a:p>
            <a:fld id="{0E39F5A3-6643-4204-8DAF-E7EE30DA725E}" type="datetime13">
              <a:rPr lang="en-US" smtClean="0"/>
              <a:t>6:06:25 PM</a:t>
            </a:fld>
            <a:endParaRPr lang="en-US"/>
          </a:p>
        </p:txBody>
      </p:sp>
      <p:sp>
        <p:nvSpPr>
          <p:cNvPr id="5" name="Footer Placeholder 4">
            <a:extLst>
              <a:ext uri="{FF2B5EF4-FFF2-40B4-BE49-F238E27FC236}">
                <a16:creationId xmlns:a16="http://schemas.microsoft.com/office/drawing/2014/main" id="{AD6B3A08-F3F0-49F8-849E-DCB6083954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C51026-89D7-4B32-860D-C2D4B3090992}"/>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2543354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E9330-0827-46CA-8983-FB7AA49343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4CB044-B7BA-410A-AECE-41258C9CC3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BF6888-C43B-4B55-AF8F-CD39B6EE15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351009-C38F-4F1C-B778-B3FABBE169A0}"/>
              </a:ext>
            </a:extLst>
          </p:cNvPr>
          <p:cNvSpPr>
            <a:spLocks noGrp="1"/>
          </p:cNvSpPr>
          <p:nvPr>
            <p:ph type="dt" sz="half" idx="10"/>
          </p:nvPr>
        </p:nvSpPr>
        <p:spPr/>
        <p:txBody>
          <a:bodyPr/>
          <a:lstStyle/>
          <a:p>
            <a:fld id="{15B41AD1-5B6C-4C41-94F8-4DDB15357E7E}" type="datetime13">
              <a:rPr lang="en-US" smtClean="0"/>
              <a:t>6:06:25 PM</a:t>
            </a:fld>
            <a:endParaRPr lang="en-US"/>
          </a:p>
        </p:txBody>
      </p:sp>
      <p:sp>
        <p:nvSpPr>
          <p:cNvPr id="6" name="Footer Placeholder 5">
            <a:extLst>
              <a:ext uri="{FF2B5EF4-FFF2-40B4-BE49-F238E27FC236}">
                <a16:creationId xmlns:a16="http://schemas.microsoft.com/office/drawing/2014/main" id="{A337AC35-4EE9-44EA-A1D0-46A3D043BB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5D037C-D9DB-4DE4-A94D-D14A86BEDB5E}"/>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1570706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C572A-86E3-4415-A791-434AC50A7B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6C717C-8A07-4769-A9EE-08B45340D0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1A6804-EC9E-4C19-80AB-E24FDCDEA7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A610BF-726A-488D-A965-BDDB5E4992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3BBAE7-36FD-4688-BB3A-7467C8D8D9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4D3AC0-915E-491F-85B8-BE9F164DA7FE}"/>
              </a:ext>
            </a:extLst>
          </p:cNvPr>
          <p:cNvSpPr>
            <a:spLocks noGrp="1"/>
          </p:cNvSpPr>
          <p:nvPr>
            <p:ph type="dt" sz="half" idx="10"/>
          </p:nvPr>
        </p:nvSpPr>
        <p:spPr/>
        <p:txBody>
          <a:bodyPr/>
          <a:lstStyle/>
          <a:p>
            <a:fld id="{A2EBD9DE-4802-4FA1-A289-EFA8BAE6991D}" type="datetime13">
              <a:rPr lang="en-US" smtClean="0"/>
              <a:t>6:06:25 PM</a:t>
            </a:fld>
            <a:endParaRPr lang="en-US"/>
          </a:p>
        </p:txBody>
      </p:sp>
      <p:sp>
        <p:nvSpPr>
          <p:cNvPr id="8" name="Footer Placeholder 7">
            <a:extLst>
              <a:ext uri="{FF2B5EF4-FFF2-40B4-BE49-F238E27FC236}">
                <a16:creationId xmlns:a16="http://schemas.microsoft.com/office/drawing/2014/main" id="{934A721B-3D36-4106-B118-3918ACACFC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2E0020-7423-4506-AE9A-3F0B9861EF79}"/>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2514637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1610-4995-4033-8B91-1DEB728D37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FE08BC-35CE-4689-B6C5-3315877DD265}"/>
              </a:ext>
            </a:extLst>
          </p:cNvPr>
          <p:cNvSpPr>
            <a:spLocks noGrp="1"/>
          </p:cNvSpPr>
          <p:nvPr>
            <p:ph type="dt" sz="half" idx="10"/>
          </p:nvPr>
        </p:nvSpPr>
        <p:spPr/>
        <p:txBody>
          <a:bodyPr/>
          <a:lstStyle/>
          <a:p>
            <a:fld id="{64512281-922C-4B9C-95F3-AF89D71532AF}" type="datetime13">
              <a:rPr lang="en-US" smtClean="0"/>
              <a:t>6:06:25 PM</a:t>
            </a:fld>
            <a:endParaRPr lang="en-US"/>
          </a:p>
        </p:txBody>
      </p:sp>
      <p:sp>
        <p:nvSpPr>
          <p:cNvPr id="4" name="Footer Placeholder 3">
            <a:extLst>
              <a:ext uri="{FF2B5EF4-FFF2-40B4-BE49-F238E27FC236}">
                <a16:creationId xmlns:a16="http://schemas.microsoft.com/office/drawing/2014/main" id="{CC1FC338-416B-422E-A81E-5CBA9ECFEC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1C2C72-9AD7-4507-9BB3-FF191049B78D}"/>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3980139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41A6B9-3F51-4BF2-A34C-7C911565A848}"/>
              </a:ext>
            </a:extLst>
          </p:cNvPr>
          <p:cNvSpPr>
            <a:spLocks noGrp="1"/>
          </p:cNvSpPr>
          <p:nvPr>
            <p:ph type="dt" sz="half" idx="10"/>
          </p:nvPr>
        </p:nvSpPr>
        <p:spPr/>
        <p:txBody>
          <a:bodyPr/>
          <a:lstStyle/>
          <a:p>
            <a:fld id="{A500E03D-88F9-4B93-8588-A82029D019E3}" type="datetime13">
              <a:rPr lang="en-US" smtClean="0"/>
              <a:t>6:06:25 PM</a:t>
            </a:fld>
            <a:endParaRPr lang="en-US"/>
          </a:p>
        </p:txBody>
      </p:sp>
      <p:sp>
        <p:nvSpPr>
          <p:cNvPr id="3" name="Footer Placeholder 2">
            <a:extLst>
              <a:ext uri="{FF2B5EF4-FFF2-40B4-BE49-F238E27FC236}">
                <a16:creationId xmlns:a16="http://schemas.microsoft.com/office/drawing/2014/main" id="{0D4877C7-6C84-48B1-B3B0-F7B093C1FA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856B0B-6982-4377-B9A5-B2A52C6D4818}"/>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738028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E424A-5B55-40B4-8CCC-0C41030B8D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8CD869-DB86-482A-A6AB-E519618029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37B205-C411-463F-983E-6F738C760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170D48-65C8-423A-BD66-C6C247CD1D5B}"/>
              </a:ext>
            </a:extLst>
          </p:cNvPr>
          <p:cNvSpPr>
            <a:spLocks noGrp="1"/>
          </p:cNvSpPr>
          <p:nvPr>
            <p:ph type="dt" sz="half" idx="10"/>
          </p:nvPr>
        </p:nvSpPr>
        <p:spPr/>
        <p:txBody>
          <a:bodyPr/>
          <a:lstStyle/>
          <a:p>
            <a:fld id="{CFEEEA83-230E-44EE-868D-9BA02CB63F37}" type="datetime13">
              <a:rPr lang="en-US" smtClean="0"/>
              <a:t>6:06:25 PM</a:t>
            </a:fld>
            <a:endParaRPr lang="en-US"/>
          </a:p>
        </p:txBody>
      </p:sp>
      <p:sp>
        <p:nvSpPr>
          <p:cNvPr id="6" name="Footer Placeholder 5">
            <a:extLst>
              <a:ext uri="{FF2B5EF4-FFF2-40B4-BE49-F238E27FC236}">
                <a16:creationId xmlns:a16="http://schemas.microsoft.com/office/drawing/2014/main" id="{BC6811ED-2C91-4173-9FC8-E4E8C4A57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E1B6F0-177A-4F09-BA07-0C61DA65EAFB}"/>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38494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B7587-6A07-4705-BD00-69F2A2DD67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22B6CB-4CDD-4E22-B623-A6D528C493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00546A-087D-4B5C-BDD8-788206BF0F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315B71-C0C5-4898-AE4B-D4ED171A8BAC}"/>
              </a:ext>
            </a:extLst>
          </p:cNvPr>
          <p:cNvSpPr>
            <a:spLocks noGrp="1"/>
          </p:cNvSpPr>
          <p:nvPr>
            <p:ph type="dt" sz="half" idx="10"/>
          </p:nvPr>
        </p:nvSpPr>
        <p:spPr/>
        <p:txBody>
          <a:bodyPr/>
          <a:lstStyle/>
          <a:p>
            <a:fld id="{1C753B32-25F5-4CD5-9353-61AB99916B08}" type="datetime13">
              <a:rPr lang="en-US" smtClean="0"/>
              <a:t>6:06:25 PM</a:t>
            </a:fld>
            <a:endParaRPr lang="en-US"/>
          </a:p>
        </p:txBody>
      </p:sp>
      <p:sp>
        <p:nvSpPr>
          <p:cNvPr id="6" name="Footer Placeholder 5">
            <a:extLst>
              <a:ext uri="{FF2B5EF4-FFF2-40B4-BE49-F238E27FC236}">
                <a16:creationId xmlns:a16="http://schemas.microsoft.com/office/drawing/2014/main" id="{6B770146-26E3-40B6-81AE-202C1590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31DE38-C4DA-41D1-B9EC-51A6261D625D}"/>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3747363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C1C1-588B-4E4F-917A-A138111782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B3D9DD-270D-46B6-A7D4-E81ECE0CE9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17D665-BE82-4AC6-B1A1-E2FBDF9BEDD7}"/>
              </a:ext>
            </a:extLst>
          </p:cNvPr>
          <p:cNvSpPr>
            <a:spLocks noGrp="1"/>
          </p:cNvSpPr>
          <p:nvPr>
            <p:ph type="dt" sz="half" idx="10"/>
          </p:nvPr>
        </p:nvSpPr>
        <p:spPr/>
        <p:txBody>
          <a:bodyPr/>
          <a:lstStyle/>
          <a:p>
            <a:fld id="{54648C08-1FC7-4C8D-8F5A-E2D3867D2824}" type="datetime13">
              <a:rPr lang="en-US" smtClean="0"/>
              <a:t>6:06:25 PM</a:t>
            </a:fld>
            <a:endParaRPr lang="en-US"/>
          </a:p>
        </p:txBody>
      </p:sp>
      <p:sp>
        <p:nvSpPr>
          <p:cNvPr id="5" name="Footer Placeholder 4">
            <a:extLst>
              <a:ext uri="{FF2B5EF4-FFF2-40B4-BE49-F238E27FC236}">
                <a16:creationId xmlns:a16="http://schemas.microsoft.com/office/drawing/2014/main" id="{5ED2075C-D284-4886-A000-5A202F4D4E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CE7F5A-8838-499F-93A5-5B0117FE0CF6}"/>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2871773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E0F88B-29EF-4418-9F11-DAB7209F40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286F6D-6318-4428-942C-A95955869E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FE89F2-EA71-4DC7-8B35-FAF2D384630C}"/>
              </a:ext>
            </a:extLst>
          </p:cNvPr>
          <p:cNvSpPr>
            <a:spLocks noGrp="1"/>
          </p:cNvSpPr>
          <p:nvPr>
            <p:ph type="dt" sz="half" idx="10"/>
          </p:nvPr>
        </p:nvSpPr>
        <p:spPr/>
        <p:txBody>
          <a:bodyPr/>
          <a:lstStyle/>
          <a:p>
            <a:fld id="{1CAE8F71-FDC9-4902-93D5-1A4F3D72BCDC}" type="datetime13">
              <a:rPr lang="en-US" smtClean="0"/>
              <a:t>6:06:25 PM</a:t>
            </a:fld>
            <a:endParaRPr lang="en-US"/>
          </a:p>
        </p:txBody>
      </p:sp>
      <p:sp>
        <p:nvSpPr>
          <p:cNvPr id="5" name="Footer Placeholder 4">
            <a:extLst>
              <a:ext uri="{FF2B5EF4-FFF2-40B4-BE49-F238E27FC236}">
                <a16:creationId xmlns:a16="http://schemas.microsoft.com/office/drawing/2014/main" id="{76A120C5-892F-48C2-AD43-D24E36B85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D98A61-6B69-455C-AF82-1733E80F8689}"/>
              </a:ext>
            </a:extLst>
          </p:cNvPr>
          <p:cNvSpPr>
            <a:spLocks noGrp="1"/>
          </p:cNvSpPr>
          <p:nvPr>
            <p:ph type="sldNum" sz="quarter" idx="12"/>
          </p:nvPr>
        </p:nvSpPr>
        <p:spPr/>
        <p:txBody>
          <a:bodyPr/>
          <a:lstStyle/>
          <a:p>
            <a:fld id="{C7280263-C7AD-42C4-B7EA-E48DEDAA8B0E}" type="slidenum">
              <a:rPr lang="en-US" smtClean="0"/>
              <a:t>‹#›</a:t>
            </a:fld>
            <a:endParaRPr lang="en-US"/>
          </a:p>
        </p:txBody>
      </p:sp>
    </p:spTree>
    <p:extLst>
      <p:ext uri="{BB962C8B-B14F-4D97-AF65-F5344CB8AC3E}">
        <p14:creationId xmlns:p14="http://schemas.microsoft.com/office/powerpoint/2010/main" val="217099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6FE073-F000-47F8-BD27-5DA832E8E8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1B70B4-3A58-4197-BE5A-8F14F2163B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E87ECC-773C-4738-B1B9-2B966DDC53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E55912-E3C4-4AE1-87CC-1C3B8FA268F2}" type="datetime13">
              <a:rPr lang="en-US" smtClean="0"/>
              <a:t>6:06:25 PM</a:t>
            </a:fld>
            <a:endParaRPr lang="en-US"/>
          </a:p>
        </p:txBody>
      </p:sp>
      <p:sp>
        <p:nvSpPr>
          <p:cNvPr id="5" name="Footer Placeholder 4">
            <a:extLst>
              <a:ext uri="{FF2B5EF4-FFF2-40B4-BE49-F238E27FC236}">
                <a16:creationId xmlns:a16="http://schemas.microsoft.com/office/drawing/2014/main" id="{207BABE1-E30F-4849-B2AB-1D34B60048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50A69D-988E-473E-806B-45EA9C870A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280263-C7AD-42C4-B7EA-E48DEDAA8B0E}" type="slidenum">
              <a:rPr lang="en-US" smtClean="0"/>
              <a:t>‹#›</a:t>
            </a:fld>
            <a:endParaRPr lang="en-US"/>
          </a:p>
        </p:txBody>
      </p:sp>
    </p:spTree>
    <p:extLst>
      <p:ext uri="{BB962C8B-B14F-4D97-AF65-F5344CB8AC3E}">
        <p14:creationId xmlns:p14="http://schemas.microsoft.com/office/powerpoint/2010/main" val="229158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450E199B-0294-4DA8-9DA5-C11E215279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
          <a:stretch/>
        </p:blipFill>
        <p:spPr>
          <a:xfrm>
            <a:off x="-21533" y="10"/>
            <a:ext cx="9141744" cy="6857990"/>
          </a:xfrm>
          <a:custGeom>
            <a:avLst/>
            <a:gdLst>
              <a:gd name="connsiteX0" fmla="*/ 0 w 9141744"/>
              <a:gd name="connsiteY0" fmla="*/ 0 h 6863485"/>
              <a:gd name="connsiteX1" fmla="*/ 5963051 w 9141744"/>
              <a:gd name="connsiteY1" fmla="*/ 0 h 6863485"/>
              <a:gd name="connsiteX2" fmla="*/ 9141744 w 9141744"/>
              <a:gd name="connsiteY2" fmla="*/ 6863485 h 6863485"/>
              <a:gd name="connsiteX3" fmla="*/ 0 w 9141744"/>
              <a:gd name="connsiteY3" fmla="*/ 6863485 h 6863485"/>
              <a:gd name="connsiteX4" fmla="*/ 0 w 9141744"/>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1744" h="6863485">
                <a:moveTo>
                  <a:pt x="0" y="0"/>
                </a:moveTo>
                <a:lnTo>
                  <a:pt x="5963051" y="0"/>
                </a:lnTo>
                <a:lnTo>
                  <a:pt x="9141744" y="6863485"/>
                </a:lnTo>
                <a:lnTo>
                  <a:pt x="0" y="6863485"/>
                </a:lnTo>
                <a:lnTo>
                  <a:pt x="0" y="0"/>
                </a:lnTo>
                <a:close/>
              </a:path>
            </a:pathLst>
          </a:custGeom>
        </p:spPr>
      </p:pic>
      <p:sp>
        <p:nvSpPr>
          <p:cNvPr id="23" name="Freeform: Shape 16">
            <a:extLst>
              <a:ext uri="{FF2B5EF4-FFF2-40B4-BE49-F238E27FC236}">
                <a16:creationId xmlns:a16="http://schemas.microsoft.com/office/drawing/2014/main" id="{557ADA24-F07F-4AF3-A108-8B0538C1B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E991559-03DD-4DCD-9E96-A3E085C102E4}"/>
              </a:ext>
            </a:extLst>
          </p:cNvPr>
          <p:cNvSpPr/>
          <p:nvPr/>
        </p:nvSpPr>
        <p:spPr>
          <a:xfrm>
            <a:off x="270002" y="1863812"/>
            <a:ext cx="4519338" cy="1855246"/>
          </a:xfrm>
          <a:prstGeom prst="rect">
            <a:avLst/>
          </a:prstGeom>
        </p:spPr>
        <p:txBody>
          <a:bodyPr vert="horz" lIns="91440" tIns="45720" rIns="91440" bIns="45720" rtlCol="0" anchor="t">
            <a:normAutofit/>
          </a:bodyPr>
          <a:lstStyle/>
          <a:p>
            <a:endParaRPr lang="en-IN" dirty="0"/>
          </a:p>
          <a:p>
            <a:r>
              <a:rPr lang="en-US" sz="2400" b="1" dirty="0"/>
              <a:t>Car assistant system for road lanes and traffic signs detection </a:t>
            </a:r>
            <a:endParaRPr lang="en-US" sz="2400" b="1" kern="1200" dirty="0">
              <a:solidFill>
                <a:schemeClr val="tx1"/>
              </a:solidFill>
              <a:latin typeface="+mj-lt"/>
              <a:ea typeface="+mj-ea"/>
              <a:cs typeface="+mj-cs"/>
            </a:endParaRPr>
          </a:p>
        </p:txBody>
      </p:sp>
      <p:pic>
        <p:nvPicPr>
          <p:cNvPr id="6" name="Picture 2">
            <a:extLst>
              <a:ext uri="{FF2B5EF4-FFF2-40B4-BE49-F238E27FC236}">
                <a16:creationId xmlns:a16="http://schemas.microsoft.com/office/drawing/2014/main" id="{432E510F-64A9-40B6-9E0E-DFA01CD385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1C7AA9C3-12BF-4391-905C-9E7C55743A4A}"/>
              </a:ext>
            </a:extLst>
          </p:cNvPr>
          <p:cNvSpPr/>
          <p:nvPr/>
        </p:nvSpPr>
        <p:spPr>
          <a:xfrm>
            <a:off x="337094" y="3809163"/>
            <a:ext cx="3049617" cy="723275"/>
          </a:xfrm>
          <a:prstGeom prst="rect">
            <a:avLst/>
          </a:prstGeom>
          <a:noFill/>
        </p:spPr>
        <p:txBody>
          <a:bodyPr wrap="none" lIns="91440" tIns="45720" rIns="91440" bIns="45720">
            <a:spAutoFit/>
          </a:bodyPr>
          <a:lstStyle/>
          <a:p>
            <a:pPr>
              <a:spcAft>
                <a:spcPts val="600"/>
              </a:spcAft>
            </a:pPr>
            <a:r>
              <a:rPr lang="en-US" b="1" dirty="0" err="1"/>
              <a:t>Shreetal</a:t>
            </a:r>
            <a:r>
              <a:rPr lang="en-US" b="1" dirty="0"/>
              <a:t> Upadhyay</a:t>
            </a:r>
          </a:p>
          <a:p>
            <a:pPr>
              <a:spcAft>
                <a:spcPts val="600"/>
              </a:spcAft>
            </a:pPr>
            <a:r>
              <a:rPr lang="en-US" b="1" dirty="0"/>
              <a:t>shreetal.upadhyay@fs.cvut.cz</a:t>
            </a:r>
          </a:p>
        </p:txBody>
      </p:sp>
      <p:sp>
        <p:nvSpPr>
          <p:cNvPr id="9" name="Rectangle 8">
            <a:extLst>
              <a:ext uri="{FF2B5EF4-FFF2-40B4-BE49-F238E27FC236}">
                <a16:creationId xmlns:a16="http://schemas.microsoft.com/office/drawing/2014/main" id="{AEC1F191-0753-4EFF-A769-581231CF4ADF}"/>
              </a:ext>
            </a:extLst>
          </p:cNvPr>
          <p:cNvSpPr/>
          <p:nvPr/>
        </p:nvSpPr>
        <p:spPr>
          <a:xfrm>
            <a:off x="337094" y="4644733"/>
            <a:ext cx="5098506" cy="369332"/>
          </a:xfrm>
          <a:prstGeom prst="rect">
            <a:avLst/>
          </a:prstGeom>
          <a:noFill/>
        </p:spPr>
        <p:txBody>
          <a:bodyPr wrap="square" lIns="91440" tIns="45720" rIns="91440" bIns="45720">
            <a:spAutoFit/>
          </a:bodyPr>
          <a:lstStyle/>
          <a:p>
            <a:pPr>
              <a:spcAft>
                <a:spcPts val="600"/>
              </a:spcAft>
            </a:pPr>
            <a:r>
              <a:rPr lang="en-US" b="1" dirty="0"/>
              <a:t>Supervisor : </a:t>
            </a:r>
            <a:r>
              <a:rPr lang="de-DE" b="1" dirty="0"/>
              <a:t>Ing. Jaroslav Busek, Ph.D.  </a:t>
            </a:r>
            <a:r>
              <a:rPr lang="de-DE" b="1" dirty="0">
                <a:solidFill>
                  <a:schemeClr val="bg1"/>
                </a:solidFill>
              </a:rPr>
              <a:t>  </a:t>
            </a:r>
            <a:r>
              <a:rPr lang="de-DE" dirty="0"/>
              <a:t>  </a:t>
            </a:r>
            <a:endParaRPr lang="en-US" sz="2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10" name="Rectangle 9">
            <a:extLst>
              <a:ext uri="{FF2B5EF4-FFF2-40B4-BE49-F238E27FC236}">
                <a16:creationId xmlns:a16="http://schemas.microsoft.com/office/drawing/2014/main" id="{95C80EDB-6BC9-4F21-A4E6-8A537D5B8510}"/>
              </a:ext>
            </a:extLst>
          </p:cNvPr>
          <p:cNvSpPr/>
          <p:nvPr/>
        </p:nvSpPr>
        <p:spPr>
          <a:xfrm>
            <a:off x="318379" y="3199018"/>
            <a:ext cx="5098506" cy="369332"/>
          </a:xfrm>
          <a:prstGeom prst="rect">
            <a:avLst/>
          </a:prstGeom>
          <a:noFill/>
        </p:spPr>
        <p:txBody>
          <a:bodyPr wrap="square" lIns="91440" tIns="45720" rIns="91440" bIns="45720">
            <a:spAutoFit/>
          </a:bodyPr>
          <a:lstStyle/>
          <a:p>
            <a:pPr>
              <a:spcAft>
                <a:spcPts val="600"/>
              </a:spcAft>
            </a:pPr>
            <a:r>
              <a:rPr lang="de-DE" b="1" dirty="0"/>
              <a:t>Final presentation </a:t>
            </a:r>
            <a:r>
              <a:rPr lang="de-DE" b="1" dirty="0">
                <a:solidFill>
                  <a:schemeClr val="bg1"/>
                </a:solidFill>
              </a:rPr>
              <a:t>   </a:t>
            </a:r>
            <a:r>
              <a:rPr lang="de-DE" dirty="0"/>
              <a:t>  </a:t>
            </a:r>
            <a:endParaRPr lang="en-US" sz="2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12" name="Rectangle 11">
            <a:extLst>
              <a:ext uri="{FF2B5EF4-FFF2-40B4-BE49-F238E27FC236}">
                <a16:creationId xmlns:a16="http://schemas.microsoft.com/office/drawing/2014/main" id="{75C2D92F-ECC6-40A4-B6BB-1CB6F97C3D74}"/>
              </a:ext>
            </a:extLst>
          </p:cNvPr>
          <p:cNvSpPr/>
          <p:nvPr/>
        </p:nvSpPr>
        <p:spPr>
          <a:xfrm>
            <a:off x="270002" y="5656637"/>
            <a:ext cx="1373966" cy="307777"/>
          </a:xfrm>
          <a:prstGeom prst="rect">
            <a:avLst/>
          </a:prstGeom>
          <a:noFill/>
        </p:spPr>
        <p:txBody>
          <a:bodyPr wrap="none" lIns="91440" tIns="45720" rIns="91440" bIns="45720">
            <a:spAutoFit/>
          </a:bodyPr>
          <a:lstStyle/>
          <a:p>
            <a:pPr algn="ctr">
              <a:spcAft>
                <a:spcPts val="600"/>
              </a:spcAft>
            </a:pPr>
            <a:r>
              <a:rPr lang="en-US" sz="1400" b="0" cap="none" spc="0" dirty="0">
                <a:ln w="0"/>
                <a:solidFill>
                  <a:srgbClr val="FF0000"/>
                </a:solidFill>
                <a:effectLst>
                  <a:outerShdw blurRad="38100" dist="25400" dir="5400000" algn="ctr" rotWithShape="0">
                    <a:srgbClr val="6E747A">
                      <a:alpha val="43000"/>
                    </a:srgbClr>
                  </a:outerShdw>
                </a:effectLst>
              </a:rPr>
              <a:t>4 February 2020</a:t>
            </a:r>
          </a:p>
        </p:txBody>
      </p:sp>
      <p:sp>
        <p:nvSpPr>
          <p:cNvPr id="2" name="Slide Number Placeholder 1">
            <a:extLst>
              <a:ext uri="{FF2B5EF4-FFF2-40B4-BE49-F238E27FC236}">
                <a16:creationId xmlns:a16="http://schemas.microsoft.com/office/drawing/2014/main" id="{19E741F7-EE6D-4481-94CD-541AF1BBFF22}"/>
              </a:ext>
            </a:extLst>
          </p:cNvPr>
          <p:cNvSpPr>
            <a:spLocks noGrp="1"/>
          </p:cNvSpPr>
          <p:nvPr>
            <p:ph type="sldNum" sz="quarter" idx="12"/>
          </p:nvPr>
        </p:nvSpPr>
        <p:spPr/>
        <p:txBody>
          <a:bodyPr/>
          <a:lstStyle/>
          <a:p>
            <a:fld id="{C7280263-C7AD-42C4-B7EA-E48DEDAA8B0E}" type="slidenum">
              <a:rPr lang="en-US" b="1" smtClean="0">
                <a:solidFill>
                  <a:schemeClr val="bg1"/>
                </a:solidFill>
              </a:rPr>
              <a:t>1</a:t>
            </a:fld>
            <a:endParaRPr lang="en-US" b="1" dirty="0">
              <a:solidFill>
                <a:schemeClr val="bg1"/>
              </a:solidFill>
            </a:endParaRPr>
          </a:p>
        </p:txBody>
      </p:sp>
      <p:sp>
        <p:nvSpPr>
          <p:cNvPr id="4" name="Date Placeholder 3">
            <a:extLst>
              <a:ext uri="{FF2B5EF4-FFF2-40B4-BE49-F238E27FC236}">
                <a16:creationId xmlns:a16="http://schemas.microsoft.com/office/drawing/2014/main" id="{C6115A51-E943-4EBD-8F8F-EE1B578B43D0}"/>
              </a:ext>
            </a:extLst>
          </p:cNvPr>
          <p:cNvSpPr>
            <a:spLocks noGrp="1"/>
          </p:cNvSpPr>
          <p:nvPr>
            <p:ph type="dt" sz="half" idx="10"/>
          </p:nvPr>
        </p:nvSpPr>
        <p:spPr/>
        <p:txBody>
          <a:bodyPr/>
          <a:lstStyle/>
          <a:p>
            <a:fld id="{93AD36A3-3CA8-4139-B216-5374F6F0FEA2}" type="datetime13">
              <a:rPr lang="en-US" smtClean="0"/>
              <a:t>6:06:25 PM</a:t>
            </a:fld>
            <a:endParaRPr lang="en-US"/>
          </a:p>
        </p:txBody>
      </p:sp>
    </p:spTree>
    <p:extLst>
      <p:ext uri="{BB962C8B-B14F-4D97-AF65-F5344CB8AC3E}">
        <p14:creationId xmlns:p14="http://schemas.microsoft.com/office/powerpoint/2010/main" val="121334780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77D5B-27EE-4575-9C08-4113E9D725F5}"/>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r>
              <a:rPr lang="en-US" b="1">
                <a:solidFill>
                  <a:schemeClr val="accent1"/>
                </a:solidFill>
              </a:rPr>
              <a:t>Purpose</a:t>
            </a:r>
            <a:endParaRPr lang="en-US" b="1" kern="1200" dirty="0">
              <a:solidFill>
                <a:schemeClr val="accent1"/>
              </a:solidFill>
              <a:latin typeface="+mj-lt"/>
              <a:ea typeface="+mj-ea"/>
              <a:cs typeface="+mj-cs"/>
            </a:endParaRPr>
          </a:p>
        </p:txBody>
      </p:sp>
      <p:cxnSp>
        <p:nvCxnSpPr>
          <p:cNvPr id="22" name="Straight Connector 2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4B11563-FB78-4BB4-BA0F-FCD8AB5EAF3F}"/>
              </a:ext>
            </a:extLst>
          </p:cNvPr>
          <p:cNvSpPr txBox="1"/>
          <p:nvPr/>
        </p:nvSpPr>
        <p:spPr>
          <a:xfrm>
            <a:off x="4976031" y="963877"/>
            <a:ext cx="6377769" cy="4930246"/>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400" dirty="0"/>
              <a:t>Traffic Sign Classification Using GTSRB Datasets </a:t>
            </a:r>
          </a:p>
          <a:p>
            <a:pPr marL="285750" indent="-228600">
              <a:lnSpc>
                <a:spcPct val="90000"/>
              </a:lnSpc>
              <a:spcAft>
                <a:spcPts val="600"/>
              </a:spcAft>
              <a:buFont typeface="Arial" panose="020B0604020202020204" pitchFamily="34" charset="0"/>
              <a:buChar char="•"/>
            </a:pPr>
            <a:r>
              <a:rPr lang="en-US" sz="2400" dirty="0"/>
              <a:t>Lane Detection</a:t>
            </a:r>
          </a:p>
          <a:p>
            <a:pPr marL="285750" indent="-228600">
              <a:lnSpc>
                <a:spcPct val="90000"/>
              </a:lnSpc>
              <a:spcAft>
                <a:spcPts val="600"/>
              </a:spcAft>
              <a:buFont typeface="Arial" panose="020B0604020202020204" pitchFamily="34" charset="0"/>
              <a:buChar char="•"/>
            </a:pPr>
            <a:r>
              <a:rPr lang="en-US" sz="2400" dirty="0"/>
              <a:t>Simulation In Udacity Environment</a:t>
            </a:r>
          </a:p>
        </p:txBody>
      </p:sp>
      <p:sp>
        <p:nvSpPr>
          <p:cNvPr id="5" name="Date Placeholder 4">
            <a:extLst>
              <a:ext uri="{FF2B5EF4-FFF2-40B4-BE49-F238E27FC236}">
                <a16:creationId xmlns:a16="http://schemas.microsoft.com/office/drawing/2014/main" id="{CB161E2A-9E24-4EFD-B842-A9001390F9BA}"/>
              </a:ext>
            </a:extLst>
          </p:cNvPr>
          <p:cNvSpPr>
            <a:spLocks noGrp="1"/>
          </p:cNvSpPr>
          <p:nvPr>
            <p:ph type="dt" sz="half" idx="10"/>
          </p:nvPr>
        </p:nvSpPr>
        <p:spPr>
          <a:xfrm>
            <a:off x="838200" y="6033479"/>
            <a:ext cx="2743200" cy="365125"/>
          </a:xfrm>
        </p:spPr>
        <p:txBody>
          <a:bodyPr vert="horz" lIns="91440" tIns="45720" rIns="91440" bIns="45720" rtlCol="0" anchor="ctr">
            <a:normAutofit/>
          </a:bodyPr>
          <a:lstStyle/>
          <a:p>
            <a:pPr>
              <a:spcAft>
                <a:spcPts val="600"/>
              </a:spcAft>
            </a:pPr>
            <a:fld id="{E8ECC212-90C8-4543-BBD9-09947C9C7B41}" type="datetime13">
              <a:rPr lang="en-US" sz="1050" smtClean="0">
                <a:solidFill>
                  <a:schemeClr val="tx1">
                    <a:alpha val="80000"/>
                  </a:schemeClr>
                </a:solidFill>
              </a:rPr>
              <a:pPr>
                <a:spcAft>
                  <a:spcPts val="600"/>
                </a:spcAft>
              </a:pPr>
              <a:t>6:06:25 PM</a:t>
            </a:fld>
            <a:endParaRPr lang="en-US" sz="1050">
              <a:solidFill>
                <a:schemeClr val="tx1">
                  <a:alpha val="80000"/>
                </a:schemeClr>
              </a:solidFill>
            </a:endParaRPr>
          </a:p>
        </p:txBody>
      </p:sp>
      <p:sp>
        <p:nvSpPr>
          <p:cNvPr id="3" name="Slide Number Placeholder 2">
            <a:extLst>
              <a:ext uri="{FF2B5EF4-FFF2-40B4-BE49-F238E27FC236}">
                <a16:creationId xmlns:a16="http://schemas.microsoft.com/office/drawing/2014/main" id="{53C59360-D041-4D5F-891A-F0D1D59A636B}"/>
              </a:ext>
            </a:extLst>
          </p:cNvPr>
          <p:cNvSpPr>
            <a:spLocks noGrp="1"/>
          </p:cNvSpPr>
          <p:nvPr>
            <p:ph type="sldNum" sz="quarter" idx="12"/>
          </p:nvPr>
        </p:nvSpPr>
        <p:spPr>
          <a:xfrm>
            <a:off x="10571516" y="6033479"/>
            <a:ext cx="782283" cy="365125"/>
          </a:xfrm>
        </p:spPr>
        <p:txBody>
          <a:bodyPr vert="horz" lIns="91440" tIns="45720" rIns="91440" bIns="45720" rtlCol="0" anchor="ctr">
            <a:normAutofit/>
          </a:bodyPr>
          <a:lstStyle/>
          <a:p>
            <a:pPr>
              <a:spcAft>
                <a:spcPts val="600"/>
              </a:spcAft>
            </a:pPr>
            <a:fld id="{C7280263-C7AD-42C4-B7EA-E48DEDAA8B0E}" type="slidenum">
              <a:rPr lang="en-US" sz="1050" b="1" smtClean="0">
                <a:solidFill>
                  <a:schemeClr val="tx1">
                    <a:alpha val="80000"/>
                  </a:schemeClr>
                </a:solidFill>
              </a:rPr>
              <a:pPr>
                <a:spcAft>
                  <a:spcPts val="600"/>
                </a:spcAft>
              </a:pPr>
              <a:t>2</a:t>
            </a:fld>
            <a:endParaRPr lang="en-US" sz="1050" b="1">
              <a:solidFill>
                <a:schemeClr val="tx1">
                  <a:alpha val="80000"/>
                </a:schemeClr>
              </a:solidFill>
            </a:endParaRPr>
          </a:p>
        </p:txBody>
      </p:sp>
      <p:pic>
        <p:nvPicPr>
          <p:cNvPr id="4" name="Picture 2">
            <a:extLst>
              <a:ext uri="{FF2B5EF4-FFF2-40B4-BE49-F238E27FC236}">
                <a16:creationId xmlns:a16="http://schemas.microsoft.com/office/drawing/2014/main" id="{737EBF7F-EC99-4E7F-8138-244494D969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563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5B9E053F-F78D-45E7-AF09-6F6208D18F0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DCD447C-4BEA-4470-8458-A80509A2859C}"/>
              </a:ext>
            </a:extLst>
          </p:cNvPr>
          <p:cNvSpPr>
            <a:spLocks noGrp="1"/>
          </p:cNvSpPr>
          <p:nvPr>
            <p:ph type="sldNum" sz="quarter" idx="12"/>
          </p:nvPr>
        </p:nvSpPr>
        <p:spPr/>
        <p:txBody>
          <a:bodyPr/>
          <a:lstStyle/>
          <a:p>
            <a:fld id="{C7280263-C7AD-42C4-B7EA-E48DEDAA8B0E}" type="slidenum">
              <a:rPr lang="en-US" b="1" smtClean="0">
                <a:solidFill>
                  <a:schemeClr val="tx1"/>
                </a:solidFill>
              </a:rPr>
              <a:t>3</a:t>
            </a:fld>
            <a:endParaRPr lang="en-US" b="1" dirty="0">
              <a:solidFill>
                <a:schemeClr val="tx1"/>
              </a:solidFill>
            </a:endParaRPr>
          </a:p>
        </p:txBody>
      </p:sp>
      <p:sp>
        <p:nvSpPr>
          <p:cNvPr id="3" name="Date Placeholder 2">
            <a:extLst>
              <a:ext uri="{FF2B5EF4-FFF2-40B4-BE49-F238E27FC236}">
                <a16:creationId xmlns:a16="http://schemas.microsoft.com/office/drawing/2014/main" id="{5CE4F38A-BB11-42D5-8722-DDC1E044E060}"/>
              </a:ext>
            </a:extLst>
          </p:cNvPr>
          <p:cNvSpPr>
            <a:spLocks noGrp="1"/>
          </p:cNvSpPr>
          <p:nvPr>
            <p:ph type="dt" sz="half" idx="10"/>
          </p:nvPr>
        </p:nvSpPr>
        <p:spPr/>
        <p:txBody>
          <a:bodyPr/>
          <a:lstStyle/>
          <a:p>
            <a:fld id="{0C4A4A12-193C-4193-8DC1-56BAEDFBD38B}" type="datetime13">
              <a:rPr lang="en-US" smtClean="0"/>
              <a:t>6:06:25 PM</a:t>
            </a:fld>
            <a:endParaRPr lang="en-US" dirty="0"/>
          </a:p>
        </p:txBody>
      </p:sp>
      <p:sp>
        <p:nvSpPr>
          <p:cNvPr id="5" name="Rectangle 4">
            <a:extLst>
              <a:ext uri="{FF2B5EF4-FFF2-40B4-BE49-F238E27FC236}">
                <a16:creationId xmlns:a16="http://schemas.microsoft.com/office/drawing/2014/main" id="{FD01CA12-9A13-43EF-9C20-DFF8537C23D0}"/>
              </a:ext>
            </a:extLst>
          </p:cNvPr>
          <p:cNvSpPr/>
          <p:nvPr/>
        </p:nvSpPr>
        <p:spPr>
          <a:xfrm>
            <a:off x="5470490" y="517075"/>
            <a:ext cx="2324877" cy="584775"/>
          </a:xfrm>
          <a:prstGeom prst="rect">
            <a:avLst/>
          </a:prstGeom>
        </p:spPr>
        <p:txBody>
          <a:bodyPr wrap="square">
            <a:spAutoFit/>
          </a:bodyPr>
          <a:lstStyle/>
          <a:p>
            <a:r>
              <a:rPr lang="en-US" sz="3200" b="1" dirty="0">
                <a:solidFill>
                  <a:schemeClr val="accent1"/>
                </a:solidFill>
              </a:rPr>
              <a:t>Methods</a:t>
            </a:r>
            <a:endParaRPr lang="en-IN" sz="3200" dirty="0"/>
          </a:p>
        </p:txBody>
      </p:sp>
      <p:sp>
        <p:nvSpPr>
          <p:cNvPr id="7" name="Rectangle 6">
            <a:extLst>
              <a:ext uri="{FF2B5EF4-FFF2-40B4-BE49-F238E27FC236}">
                <a16:creationId xmlns:a16="http://schemas.microsoft.com/office/drawing/2014/main" id="{E35D7740-9836-40EE-8B76-3FA7F633F535}"/>
              </a:ext>
            </a:extLst>
          </p:cNvPr>
          <p:cNvSpPr/>
          <p:nvPr/>
        </p:nvSpPr>
        <p:spPr>
          <a:xfrm>
            <a:off x="1699368" y="1353392"/>
            <a:ext cx="5615832" cy="1354217"/>
          </a:xfrm>
          <a:prstGeom prst="rect">
            <a:avLst/>
          </a:prstGeom>
        </p:spPr>
        <p:txBody>
          <a:bodyPr wrap="square">
            <a:spAutoFit/>
          </a:bodyPr>
          <a:lstStyle/>
          <a:p>
            <a:r>
              <a:rPr lang="en-US" sz="2800" dirty="0"/>
              <a:t>Traffic Sign Classification</a:t>
            </a:r>
          </a:p>
          <a:p>
            <a:pPr marL="285750" indent="-285750">
              <a:buFont typeface="Arial" panose="020B0604020202020204" pitchFamily="34" charset="0"/>
              <a:buChar char="•"/>
            </a:pPr>
            <a:r>
              <a:rPr lang="en-US" dirty="0"/>
              <a:t>Inputs (GTSRB)</a:t>
            </a:r>
          </a:p>
          <a:p>
            <a:pPr marL="285750" indent="-285750">
              <a:buFont typeface="Arial" panose="020B0604020202020204" pitchFamily="34" charset="0"/>
              <a:buChar char="•"/>
            </a:pPr>
            <a:r>
              <a:rPr lang="en-US" dirty="0" err="1"/>
              <a:t>LeNet</a:t>
            </a:r>
            <a:r>
              <a:rPr lang="en-US" dirty="0"/>
              <a:t> Model </a:t>
            </a:r>
          </a:p>
          <a:p>
            <a:endParaRPr lang="en-IN" dirty="0"/>
          </a:p>
        </p:txBody>
      </p:sp>
      <p:sp>
        <p:nvSpPr>
          <p:cNvPr id="9" name="Rectangle 8">
            <a:extLst>
              <a:ext uri="{FF2B5EF4-FFF2-40B4-BE49-F238E27FC236}">
                <a16:creationId xmlns:a16="http://schemas.microsoft.com/office/drawing/2014/main" id="{FDC06EED-EAD7-4BFB-A48E-6DBE2D93C8C8}"/>
              </a:ext>
            </a:extLst>
          </p:cNvPr>
          <p:cNvSpPr/>
          <p:nvPr/>
        </p:nvSpPr>
        <p:spPr>
          <a:xfrm>
            <a:off x="1699368" y="2589275"/>
            <a:ext cx="6096000" cy="1354217"/>
          </a:xfrm>
          <a:prstGeom prst="rect">
            <a:avLst/>
          </a:prstGeom>
        </p:spPr>
        <p:txBody>
          <a:bodyPr>
            <a:spAutoFit/>
          </a:bodyPr>
          <a:lstStyle/>
          <a:p>
            <a:r>
              <a:rPr lang="en-US" sz="2800" dirty="0"/>
              <a:t>Lane Detection</a:t>
            </a:r>
          </a:p>
          <a:p>
            <a:pPr marL="285750" indent="-285750">
              <a:buFont typeface="Arial" panose="020B0604020202020204" pitchFamily="34" charset="0"/>
              <a:buChar char="•"/>
            </a:pPr>
            <a:r>
              <a:rPr lang="en-US" dirty="0"/>
              <a:t>Canny Edge Detection</a:t>
            </a:r>
          </a:p>
          <a:p>
            <a:pPr marL="285750" indent="-285750">
              <a:buFont typeface="Arial" panose="020B0604020202020204" pitchFamily="34" charset="0"/>
              <a:buChar char="•"/>
            </a:pPr>
            <a:r>
              <a:rPr lang="en-US" dirty="0"/>
              <a:t>Region of Interest</a:t>
            </a:r>
          </a:p>
          <a:p>
            <a:pPr marL="285750" indent="-285750">
              <a:buFont typeface="Arial" panose="020B0604020202020204" pitchFamily="34" charset="0"/>
              <a:buChar char="•"/>
            </a:pPr>
            <a:r>
              <a:rPr lang="en-US" dirty="0"/>
              <a:t>Hough Transform</a:t>
            </a:r>
          </a:p>
        </p:txBody>
      </p:sp>
      <p:sp>
        <p:nvSpPr>
          <p:cNvPr id="11" name="Rectangle 10">
            <a:extLst>
              <a:ext uri="{FF2B5EF4-FFF2-40B4-BE49-F238E27FC236}">
                <a16:creationId xmlns:a16="http://schemas.microsoft.com/office/drawing/2014/main" id="{13600A58-7CE8-460B-94DF-469805922050}"/>
              </a:ext>
            </a:extLst>
          </p:cNvPr>
          <p:cNvSpPr/>
          <p:nvPr/>
        </p:nvSpPr>
        <p:spPr>
          <a:xfrm>
            <a:off x="1699367" y="3966618"/>
            <a:ext cx="6096000" cy="1631216"/>
          </a:xfrm>
          <a:prstGeom prst="rect">
            <a:avLst/>
          </a:prstGeom>
        </p:spPr>
        <p:txBody>
          <a:bodyPr>
            <a:spAutoFit/>
          </a:bodyPr>
          <a:lstStyle/>
          <a:p>
            <a:r>
              <a:rPr lang="en-US" sz="2800" dirty="0"/>
              <a:t>Simulation in Udacity Environment</a:t>
            </a:r>
          </a:p>
          <a:p>
            <a:pPr marL="285750" indent="-285750">
              <a:buFont typeface="Arial" panose="020B0604020202020204" pitchFamily="34" charset="0"/>
              <a:buChar char="•"/>
            </a:pPr>
            <a:r>
              <a:rPr lang="en-US" dirty="0"/>
              <a:t>Data Adjustment</a:t>
            </a:r>
          </a:p>
          <a:p>
            <a:pPr marL="285750" indent="-285750">
              <a:buFont typeface="Arial" panose="020B0604020202020204" pitchFamily="34" charset="0"/>
              <a:buChar char="•"/>
            </a:pPr>
            <a:r>
              <a:rPr lang="en-US" dirty="0"/>
              <a:t>Image Preprocessing</a:t>
            </a:r>
          </a:p>
          <a:p>
            <a:pPr marL="285750" indent="-285750">
              <a:buFont typeface="Arial" panose="020B0604020202020204" pitchFamily="34" charset="0"/>
              <a:buChar char="•"/>
            </a:pPr>
            <a:r>
              <a:rPr lang="en-US" dirty="0"/>
              <a:t>Nvidia Model Implementation</a:t>
            </a:r>
          </a:p>
          <a:p>
            <a:pPr marL="285750" indent="-285750">
              <a:buFont typeface="Arial" panose="020B0604020202020204" pitchFamily="34" charset="0"/>
              <a:buChar char="•"/>
            </a:pPr>
            <a:r>
              <a:rPr lang="en-US" dirty="0"/>
              <a:t>Data Augmentation</a:t>
            </a:r>
          </a:p>
        </p:txBody>
      </p:sp>
    </p:spTree>
    <p:extLst>
      <p:ext uri="{BB962C8B-B14F-4D97-AF65-F5344CB8AC3E}">
        <p14:creationId xmlns:p14="http://schemas.microsoft.com/office/powerpoint/2010/main" val="3775622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1B2DC5B-271A-4BBE-8B05-A093EFACF3BD}"/>
              </a:ext>
            </a:extLst>
          </p:cNvPr>
          <p:cNvSpPr>
            <a:spLocks noGrp="1"/>
          </p:cNvSpPr>
          <p:nvPr>
            <p:ph type="dt" sz="half" idx="10"/>
          </p:nvPr>
        </p:nvSpPr>
        <p:spPr/>
        <p:txBody>
          <a:bodyPr/>
          <a:lstStyle/>
          <a:p>
            <a:fld id="{EDAAF766-346B-4647-9947-257264F53C59}" type="datetime13">
              <a:rPr lang="en-US" smtClean="0"/>
              <a:t>6:06:25 PM</a:t>
            </a:fld>
            <a:endParaRPr lang="en-US"/>
          </a:p>
        </p:txBody>
      </p:sp>
      <p:sp>
        <p:nvSpPr>
          <p:cNvPr id="5" name="Slide Number Placeholder 4">
            <a:extLst>
              <a:ext uri="{FF2B5EF4-FFF2-40B4-BE49-F238E27FC236}">
                <a16:creationId xmlns:a16="http://schemas.microsoft.com/office/drawing/2014/main" id="{460DC9DA-1F39-4C5E-BEA9-00ACBE45E3E5}"/>
              </a:ext>
            </a:extLst>
          </p:cNvPr>
          <p:cNvSpPr>
            <a:spLocks noGrp="1"/>
          </p:cNvSpPr>
          <p:nvPr>
            <p:ph type="sldNum" sz="quarter" idx="12"/>
          </p:nvPr>
        </p:nvSpPr>
        <p:spPr/>
        <p:txBody>
          <a:bodyPr/>
          <a:lstStyle/>
          <a:p>
            <a:fld id="{C7280263-C7AD-42C4-B7EA-E48DEDAA8B0E}" type="slidenum">
              <a:rPr lang="en-US" smtClean="0"/>
              <a:t>4</a:t>
            </a:fld>
            <a:endParaRPr lang="en-US"/>
          </a:p>
        </p:txBody>
      </p:sp>
      <p:pic>
        <p:nvPicPr>
          <p:cNvPr id="8" name="Picture 2">
            <a:extLst>
              <a:ext uri="{FF2B5EF4-FFF2-40B4-BE49-F238E27FC236}">
                <a16:creationId xmlns:a16="http://schemas.microsoft.com/office/drawing/2014/main" id="{68D490F8-B872-437D-80AA-F6C6C23D80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2B6DE11F-A199-4BF7-BCEC-AE6F0F4CFFBD}"/>
              </a:ext>
            </a:extLst>
          </p:cNvPr>
          <p:cNvSpPr/>
          <p:nvPr/>
        </p:nvSpPr>
        <p:spPr>
          <a:xfrm>
            <a:off x="4437469" y="270000"/>
            <a:ext cx="3317062" cy="584775"/>
          </a:xfrm>
          <a:prstGeom prst="rect">
            <a:avLst/>
          </a:prstGeom>
        </p:spPr>
        <p:txBody>
          <a:bodyPr wrap="none">
            <a:spAutoFit/>
          </a:bodyPr>
          <a:lstStyle/>
          <a:p>
            <a:r>
              <a:rPr lang="en-US" sz="3200" b="1" dirty="0">
                <a:solidFill>
                  <a:schemeClr val="accent1"/>
                </a:solidFill>
              </a:rPr>
              <a:t>Statistical Analysis</a:t>
            </a:r>
            <a:endParaRPr lang="en-IN" sz="3200" dirty="0"/>
          </a:p>
        </p:txBody>
      </p:sp>
      <p:sp>
        <p:nvSpPr>
          <p:cNvPr id="6" name="AutoShape 2" descr="C:\Users\Dell\AppData\Local\Microsoft\Windows\INetCache\Content.MSO\ppt7BD.tmp">
            <a:extLst>
              <a:ext uri="{FF2B5EF4-FFF2-40B4-BE49-F238E27FC236}">
                <a16:creationId xmlns:a16="http://schemas.microsoft.com/office/drawing/2014/main" id="{F7D72AEF-8E52-486B-949E-9EB348CFF76E}"/>
              </a:ext>
            </a:extLst>
          </p:cNvPr>
          <p:cNvSpPr>
            <a:spLocks noChangeAspect="1" noChangeArrowheads="1"/>
          </p:cNvSpPr>
          <p:nvPr/>
        </p:nvSpPr>
        <p:spPr bwMode="auto">
          <a:xfrm>
            <a:off x="5943600" y="1908586"/>
            <a:ext cx="1672814" cy="167281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 name="AutoShape 4" descr="C:\Users\Dell\AppData\Local\Microsoft\Windows\INetCache\Content.MSO\ppt3BDD.tmp">
            <a:extLst>
              <a:ext uri="{FF2B5EF4-FFF2-40B4-BE49-F238E27FC236}">
                <a16:creationId xmlns:a16="http://schemas.microsoft.com/office/drawing/2014/main" id="{5BF9CE9E-6F5E-4A42-9357-7B2D77ABFD37}"/>
              </a:ext>
            </a:extLst>
          </p:cNvPr>
          <p:cNvSpPr>
            <a:spLocks noChangeAspect="1" noChangeArrowheads="1"/>
          </p:cNvSpPr>
          <p:nvPr/>
        </p:nvSpPr>
        <p:spPr bwMode="auto">
          <a:xfrm>
            <a:off x="2646381" y="1134035"/>
            <a:ext cx="5744583" cy="244736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2" name="Picture 11" descr="A picture containing fence, bench&#10;&#10;Description automatically generated">
            <a:extLst>
              <a:ext uri="{FF2B5EF4-FFF2-40B4-BE49-F238E27FC236}">
                <a16:creationId xmlns:a16="http://schemas.microsoft.com/office/drawing/2014/main" id="{89C6AEEE-7501-488C-9908-0FF07E6D9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558" y="967070"/>
            <a:ext cx="9308084" cy="2914732"/>
          </a:xfrm>
          <a:prstGeom prst="rect">
            <a:avLst/>
          </a:prstGeom>
        </p:spPr>
      </p:pic>
      <p:sp>
        <p:nvSpPr>
          <p:cNvPr id="2" name="Rectangle 1">
            <a:extLst>
              <a:ext uri="{FF2B5EF4-FFF2-40B4-BE49-F238E27FC236}">
                <a16:creationId xmlns:a16="http://schemas.microsoft.com/office/drawing/2014/main" id="{EDADE33C-D01D-44BA-A78F-EE9795D0AEDC}"/>
              </a:ext>
            </a:extLst>
          </p:cNvPr>
          <p:cNvSpPr/>
          <p:nvPr/>
        </p:nvSpPr>
        <p:spPr>
          <a:xfrm>
            <a:off x="1389469" y="3979340"/>
            <a:ext cx="6096000" cy="646331"/>
          </a:xfrm>
          <a:prstGeom prst="rect">
            <a:avLst/>
          </a:prstGeom>
        </p:spPr>
        <p:txBody>
          <a:bodyPr>
            <a:spAutoFit/>
          </a:bodyPr>
          <a:lstStyle/>
          <a:p>
            <a:pPr marL="285750" indent="-285750">
              <a:buFont typeface="Arial" panose="020B0604020202020204" pitchFamily="34" charset="0"/>
              <a:buChar char="•"/>
            </a:pPr>
            <a:r>
              <a:rPr lang="en-US" dirty="0"/>
              <a:t>Total no of classes-43 (X-axis)</a:t>
            </a:r>
          </a:p>
          <a:p>
            <a:pPr marL="285750" indent="-285750">
              <a:buFont typeface="Arial" panose="020B0604020202020204" pitchFamily="34" charset="0"/>
              <a:buChar char="•"/>
            </a:pPr>
            <a:r>
              <a:rPr lang="en-US" dirty="0"/>
              <a:t>No of  Training Images-34799 (Y -axis)</a:t>
            </a:r>
          </a:p>
        </p:txBody>
      </p:sp>
    </p:spTree>
    <p:extLst>
      <p:ext uri="{BB962C8B-B14F-4D97-AF65-F5344CB8AC3E}">
        <p14:creationId xmlns:p14="http://schemas.microsoft.com/office/powerpoint/2010/main" val="3569483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B50EE22-FD8E-4F3F-A5BF-3B30AE927C47}"/>
              </a:ext>
            </a:extLst>
          </p:cNvPr>
          <p:cNvSpPr>
            <a:spLocks noGrp="1"/>
          </p:cNvSpPr>
          <p:nvPr>
            <p:ph type="dt" sz="half" idx="10"/>
          </p:nvPr>
        </p:nvSpPr>
        <p:spPr/>
        <p:txBody>
          <a:bodyPr/>
          <a:lstStyle/>
          <a:p>
            <a:fld id="{EDAAF766-346B-4647-9947-257264F53C59}" type="datetime13">
              <a:rPr lang="en-US" smtClean="0"/>
              <a:t>6:06:25 PM</a:t>
            </a:fld>
            <a:endParaRPr lang="en-US"/>
          </a:p>
        </p:txBody>
      </p:sp>
      <p:sp>
        <p:nvSpPr>
          <p:cNvPr id="5" name="Slide Number Placeholder 4">
            <a:extLst>
              <a:ext uri="{FF2B5EF4-FFF2-40B4-BE49-F238E27FC236}">
                <a16:creationId xmlns:a16="http://schemas.microsoft.com/office/drawing/2014/main" id="{A51B6476-3F36-4FC1-8EC0-3A134AC39CCB}"/>
              </a:ext>
            </a:extLst>
          </p:cNvPr>
          <p:cNvSpPr>
            <a:spLocks noGrp="1"/>
          </p:cNvSpPr>
          <p:nvPr>
            <p:ph type="sldNum" sz="quarter" idx="12"/>
          </p:nvPr>
        </p:nvSpPr>
        <p:spPr/>
        <p:txBody>
          <a:bodyPr/>
          <a:lstStyle/>
          <a:p>
            <a:fld id="{C7280263-C7AD-42C4-B7EA-E48DEDAA8B0E}" type="slidenum">
              <a:rPr lang="en-US" smtClean="0"/>
              <a:t>5</a:t>
            </a:fld>
            <a:endParaRPr lang="en-US"/>
          </a:p>
        </p:txBody>
      </p:sp>
      <p:pic>
        <p:nvPicPr>
          <p:cNvPr id="6" name="Content Placeholder 5">
            <a:extLst>
              <a:ext uri="{FF2B5EF4-FFF2-40B4-BE49-F238E27FC236}">
                <a16:creationId xmlns:a16="http://schemas.microsoft.com/office/drawing/2014/main" id="{C433A559-4E1D-4008-89B8-3ACD210DA85C}"/>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38400" y="313835"/>
            <a:ext cx="6962611" cy="5717395"/>
          </a:xfrm>
          <a:prstGeom prst="rect">
            <a:avLst/>
          </a:prstGeom>
          <a:noFill/>
          <a:ln>
            <a:noFill/>
          </a:ln>
        </p:spPr>
      </p:pic>
    </p:spTree>
    <p:extLst>
      <p:ext uri="{BB962C8B-B14F-4D97-AF65-F5344CB8AC3E}">
        <p14:creationId xmlns:p14="http://schemas.microsoft.com/office/powerpoint/2010/main" val="3122718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a:extLst>
              <a:ext uri="{FF2B5EF4-FFF2-40B4-BE49-F238E27FC236}">
                <a16:creationId xmlns:a16="http://schemas.microsoft.com/office/drawing/2014/main" id="{0FFDD4C9-5A80-42AC-8B03-7D42B0531F5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11">
            <a:extLst>
              <a:ext uri="{FF2B5EF4-FFF2-40B4-BE49-F238E27FC236}">
                <a16:creationId xmlns:a16="http://schemas.microsoft.com/office/drawing/2014/main" id="{C8F7DCA4-1470-4480-B4D2-F522D0827241}"/>
              </a:ext>
            </a:extLst>
          </p:cNvPr>
          <p:cNvSpPr>
            <a:spLocks noGrp="1"/>
          </p:cNvSpPr>
          <p:nvPr>
            <p:ph type="sldNum" sz="quarter" idx="12"/>
          </p:nvPr>
        </p:nvSpPr>
        <p:spPr/>
        <p:txBody>
          <a:bodyPr/>
          <a:lstStyle/>
          <a:p>
            <a:fld id="{C7280263-C7AD-42C4-B7EA-E48DEDAA8B0E}" type="slidenum">
              <a:rPr lang="en-US" b="1" smtClean="0">
                <a:solidFill>
                  <a:schemeClr val="tx1"/>
                </a:solidFill>
              </a:rPr>
              <a:t>6</a:t>
            </a:fld>
            <a:endParaRPr lang="en-US" b="1" dirty="0">
              <a:solidFill>
                <a:schemeClr val="tx1"/>
              </a:solidFill>
            </a:endParaRPr>
          </a:p>
        </p:txBody>
      </p:sp>
      <p:sp>
        <p:nvSpPr>
          <p:cNvPr id="16" name="Date Placeholder 15">
            <a:extLst>
              <a:ext uri="{FF2B5EF4-FFF2-40B4-BE49-F238E27FC236}">
                <a16:creationId xmlns:a16="http://schemas.microsoft.com/office/drawing/2014/main" id="{7A4B617F-6234-47B2-AD6E-19A4572D170B}"/>
              </a:ext>
            </a:extLst>
          </p:cNvPr>
          <p:cNvSpPr>
            <a:spLocks noGrp="1"/>
          </p:cNvSpPr>
          <p:nvPr>
            <p:ph type="dt" sz="half" idx="10"/>
          </p:nvPr>
        </p:nvSpPr>
        <p:spPr/>
        <p:txBody>
          <a:bodyPr/>
          <a:lstStyle/>
          <a:p>
            <a:fld id="{987855B5-C121-4CDF-ADCD-AB975F36B567}" type="datetime13">
              <a:rPr lang="en-US" smtClean="0"/>
              <a:t>6:06:25 PM</a:t>
            </a:fld>
            <a:endParaRPr lang="en-US"/>
          </a:p>
        </p:txBody>
      </p:sp>
      <p:sp>
        <p:nvSpPr>
          <p:cNvPr id="20" name="Rectangle 19">
            <a:extLst>
              <a:ext uri="{FF2B5EF4-FFF2-40B4-BE49-F238E27FC236}">
                <a16:creationId xmlns:a16="http://schemas.microsoft.com/office/drawing/2014/main" id="{B3299757-41C2-429C-8287-1E4B446F6145}"/>
              </a:ext>
            </a:extLst>
          </p:cNvPr>
          <p:cNvSpPr/>
          <p:nvPr/>
        </p:nvSpPr>
        <p:spPr>
          <a:xfrm>
            <a:off x="5169890" y="267925"/>
            <a:ext cx="1253420" cy="523220"/>
          </a:xfrm>
          <a:prstGeom prst="rect">
            <a:avLst/>
          </a:prstGeom>
        </p:spPr>
        <p:txBody>
          <a:bodyPr wrap="none">
            <a:spAutoFit/>
          </a:bodyPr>
          <a:lstStyle/>
          <a:p>
            <a:r>
              <a:rPr lang="en-US" sz="2800" b="1" dirty="0">
                <a:solidFill>
                  <a:schemeClr val="accent1"/>
                </a:solidFill>
              </a:rPr>
              <a:t>Results</a:t>
            </a:r>
            <a:endParaRPr lang="en-IN" sz="2800" dirty="0"/>
          </a:p>
        </p:txBody>
      </p:sp>
      <p:sp>
        <p:nvSpPr>
          <p:cNvPr id="21" name="Rectangle 20">
            <a:extLst>
              <a:ext uri="{FF2B5EF4-FFF2-40B4-BE49-F238E27FC236}">
                <a16:creationId xmlns:a16="http://schemas.microsoft.com/office/drawing/2014/main" id="{76694F9C-F80D-408A-9576-DF45C72BDD89}"/>
              </a:ext>
            </a:extLst>
          </p:cNvPr>
          <p:cNvSpPr/>
          <p:nvPr/>
        </p:nvSpPr>
        <p:spPr>
          <a:xfrm>
            <a:off x="1234309" y="1254169"/>
            <a:ext cx="3231590" cy="461665"/>
          </a:xfrm>
          <a:prstGeom prst="rect">
            <a:avLst/>
          </a:prstGeom>
        </p:spPr>
        <p:txBody>
          <a:bodyPr wrap="none">
            <a:spAutoFit/>
          </a:bodyPr>
          <a:lstStyle/>
          <a:p>
            <a:r>
              <a:rPr lang="en-US" sz="2400"/>
              <a:t>Traffic Sign Classification</a:t>
            </a:r>
            <a:endParaRPr lang="en-US" sz="2400" dirty="0"/>
          </a:p>
        </p:txBody>
      </p:sp>
      <p:pic>
        <p:nvPicPr>
          <p:cNvPr id="22" name="Picture 21">
            <a:extLst>
              <a:ext uri="{FF2B5EF4-FFF2-40B4-BE49-F238E27FC236}">
                <a16:creationId xmlns:a16="http://schemas.microsoft.com/office/drawing/2014/main" id="{031C1D9D-E24F-452F-9BEB-44D222AD2B1F}"/>
              </a:ext>
            </a:extLst>
          </p:cNvPr>
          <p:cNvPicPr>
            <a:picLocks noChangeAspect="1"/>
          </p:cNvPicPr>
          <p:nvPr/>
        </p:nvPicPr>
        <p:blipFill>
          <a:blip r:embed="rId3"/>
          <a:stretch>
            <a:fillRect/>
          </a:stretch>
        </p:blipFill>
        <p:spPr>
          <a:xfrm>
            <a:off x="270002" y="1911812"/>
            <a:ext cx="2440610" cy="2420461"/>
          </a:xfrm>
          <a:prstGeom prst="rect">
            <a:avLst/>
          </a:prstGeom>
        </p:spPr>
      </p:pic>
      <p:pic>
        <p:nvPicPr>
          <p:cNvPr id="23" name="Picture 22">
            <a:extLst>
              <a:ext uri="{FF2B5EF4-FFF2-40B4-BE49-F238E27FC236}">
                <a16:creationId xmlns:a16="http://schemas.microsoft.com/office/drawing/2014/main" id="{B828223A-6DD1-49DA-A906-64B970D6D6E5}"/>
              </a:ext>
            </a:extLst>
          </p:cNvPr>
          <p:cNvPicPr>
            <a:picLocks noChangeAspect="1"/>
          </p:cNvPicPr>
          <p:nvPr/>
        </p:nvPicPr>
        <p:blipFill>
          <a:blip r:embed="rId4"/>
          <a:stretch>
            <a:fillRect/>
          </a:stretch>
        </p:blipFill>
        <p:spPr>
          <a:xfrm>
            <a:off x="2850104" y="1715834"/>
            <a:ext cx="2598234" cy="2616440"/>
          </a:xfrm>
          <a:prstGeom prst="rect">
            <a:avLst/>
          </a:prstGeom>
        </p:spPr>
      </p:pic>
      <p:pic>
        <p:nvPicPr>
          <p:cNvPr id="25" name="Picture 24">
            <a:extLst>
              <a:ext uri="{FF2B5EF4-FFF2-40B4-BE49-F238E27FC236}">
                <a16:creationId xmlns:a16="http://schemas.microsoft.com/office/drawing/2014/main" id="{9BD9188F-E590-4207-82E2-51D133CA7F8E}"/>
              </a:ext>
            </a:extLst>
          </p:cNvPr>
          <p:cNvPicPr>
            <a:picLocks noChangeAspect="1"/>
          </p:cNvPicPr>
          <p:nvPr/>
        </p:nvPicPr>
        <p:blipFill>
          <a:blip r:embed="rId5"/>
          <a:stretch>
            <a:fillRect/>
          </a:stretch>
        </p:blipFill>
        <p:spPr>
          <a:xfrm>
            <a:off x="6193845" y="1181686"/>
            <a:ext cx="5998155" cy="4260903"/>
          </a:xfrm>
          <a:prstGeom prst="rect">
            <a:avLst/>
          </a:prstGeom>
        </p:spPr>
      </p:pic>
      <p:sp>
        <p:nvSpPr>
          <p:cNvPr id="30" name="Rectangle 29">
            <a:extLst>
              <a:ext uri="{FF2B5EF4-FFF2-40B4-BE49-F238E27FC236}">
                <a16:creationId xmlns:a16="http://schemas.microsoft.com/office/drawing/2014/main" id="{ED53F48B-7057-414A-A16C-C76510DE3AE8}"/>
              </a:ext>
            </a:extLst>
          </p:cNvPr>
          <p:cNvSpPr/>
          <p:nvPr/>
        </p:nvSpPr>
        <p:spPr>
          <a:xfrm>
            <a:off x="476487" y="4256388"/>
            <a:ext cx="1545295" cy="369332"/>
          </a:xfrm>
          <a:prstGeom prst="rect">
            <a:avLst/>
          </a:prstGeom>
        </p:spPr>
        <p:txBody>
          <a:bodyPr wrap="none">
            <a:spAutoFit/>
          </a:bodyPr>
          <a:lstStyle/>
          <a:p>
            <a:r>
              <a:rPr lang="en-US" dirty="0"/>
              <a:t>Original Image</a:t>
            </a:r>
            <a:endParaRPr lang="en-IN" dirty="0"/>
          </a:p>
        </p:txBody>
      </p:sp>
      <p:sp>
        <p:nvSpPr>
          <p:cNvPr id="31" name="Rectangle 30">
            <a:extLst>
              <a:ext uri="{FF2B5EF4-FFF2-40B4-BE49-F238E27FC236}">
                <a16:creationId xmlns:a16="http://schemas.microsoft.com/office/drawing/2014/main" id="{A0E408DA-4A25-4576-9165-097D5E6B64BD}"/>
              </a:ext>
            </a:extLst>
          </p:cNvPr>
          <p:cNvSpPr/>
          <p:nvPr/>
        </p:nvSpPr>
        <p:spPr>
          <a:xfrm>
            <a:off x="3286999" y="4256388"/>
            <a:ext cx="2073966" cy="369332"/>
          </a:xfrm>
          <a:prstGeom prst="rect">
            <a:avLst/>
          </a:prstGeom>
        </p:spPr>
        <p:txBody>
          <a:bodyPr wrap="none">
            <a:spAutoFit/>
          </a:bodyPr>
          <a:lstStyle/>
          <a:p>
            <a:r>
              <a:rPr lang="en-US" dirty="0"/>
              <a:t>Preprocessed Image</a:t>
            </a:r>
            <a:endParaRPr lang="en-IN" dirty="0"/>
          </a:p>
        </p:txBody>
      </p:sp>
      <p:sp>
        <p:nvSpPr>
          <p:cNvPr id="32" name="Rectangle 31">
            <a:extLst>
              <a:ext uri="{FF2B5EF4-FFF2-40B4-BE49-F238E27FC236}">
                <a16:creationId xmlns:a16="http://schemas.microsoft.com/office/drawing/2014/main" id="{A3185125-6B97-4A15-B4A5-A20844756B4F}"/>
              </a:ext>
            </a:extLst>
          </p:cNvPr>
          <p:cNvSpPr/>
          <p:nvPr/>
        </p:nvSpPr>
        <p:spPr>
          <a:xfrm>
            <a:off x="8438100" y="5442589"/>
            <a:ext cx="1400127" cy="369332"/>
          </a:xfrm>
          <a:prstGeom prst="rect">
            <a:avLst/>
          </a:prstGeom>
        </p:spPr>
        <p:txBody>
          <a:bodyPr wrap="none">
            <a:spAutoFit/>
          </a:bodyPr>
          <a:lstStyle/>
          <a:p>
            <a:r>
              <a:rPr lang="en-US" dirty="0" err="1"/>
              <a:t>LeNet</a:t>
            </a:r>
            <a:r>
              <a:rPr lang="en-US" dirty="0"/>
              <a:t> Model</a:t>
            </a:r>
            <a:endParaRPr lang="en-IN" dirty="0"/>
          </a:p>
        </p:txBody>
      </p:sp>
      <p:sp>
        <p:nvSpPr>
          <p:cNvPr id="2" name="Rectangle 1">
            <a:extLst>
              <a:ext uri="{FF2B5EF4-FFF2-40B4-BE49-F238E27FC236}">
                <a16:creationId xmlns:a16="http://schemas.microsoft.com/office/drawing/2014/main" id="{C59D8EF7-F787-4903-9235-911F42B453B6}"/>
              </a:ext>
            </a:extLst>
          </p:cNvPr>
          <p:cNvSpPr/>
          <p:nvPr/>
        </p:nvSpPr>
        <p:spPr>
          <a:xfrm>
            <a:off x="456180" y="4980127"/>
            <a:ext cx="6096000" cy="646331"/>
          </a:xfrm>
          <a:prstGeom prst="rect">
            <a:avLst/>
          </a:prstGeom>
        </p:spPr>
        <p:txBody>
          <a:bodyPr>
            <a:spAutoFit/>
          </a:bodyPr>
          <a:lstStyle/>
          <a:p>
            <a:pPr marL="285750" indent="-285750">
              <a:buFont typeface="Arial" panose="020B0604020202020204" pitchFamily="34" charset="0"/>
              <a:buChar char="•"/>
            </a:pPr>
            <a:r>
              <a:rPr lang="en-US" dirty="0"/>
              <a:t>Original Image with size  32 x 32 x 3</a:t>
            </a:r>
          </a:p>
          <a:p>
            <a:pPr marL="285750" indent="-285750">
              <a:buFont typeface="Arial" panose="020B0604020202020204" pitchFamily="34" charset="0"/>
              <a:buChar char="•"/>
            </a:pPr>
            <a:r>
              <a:rPr lang="en-US" dirty="0"/>
              <a:t>Preprocessed Image size 32 x 32 x 1</a:t>
            </a:r>
          </a:p>
        </p:txBody>
      </p:sp>
    </p:spTree>
    <p:extLst>
      <p:ext uri="{BB962C8B-B14F-4D97-AF65-F5344CB8AC3E}">
        <p14:creationId xmlns:p14="http://schemas.microsoft.com/office/powerpoint/2010/main" val="3322930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45493FD-D6D1-4846-A117-4D88E3E2A1D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6F1B17F-5480-43DA-B37A-9F93D0DD2E1A}"/>
              </a:ext>
            </a:extLst>
          </p:cNvPr>
          <p:cNvSpPr>
            <a:spLocks noGrp="1"/>
          </p:cNvSpPr>
          <p:nvPr>
            <p:ph type="sldNum" sz="quarter" idx="12"/>
          </p:nvPr>
        </p:nvSpPr>
        <p:spPr/>
        <p:txBody>
          <a:bodyPr/>
          <a:lstStyle/>
          <a:p>
            <a:fld id="{C7280263-C7AD-42C4-B7EA-E48DEDAA8B0E}" type="slidenum">
              <a:rPr lang="en-US" b="1" smtClean="0">
                <a:solidFill>
                  <a:schemeClr val="tx1"/>
                </a:solidFill>
              </a:rPr>
              <a:t>7</a:t>
            </a:fld>
            <a:endParaRPr lang="en-US" b="1" dirty="0">
              <a:solidFill>
                <a:schemeClr val="tx1"/>
              </a:solidFill>
            </a:endParaRPr>
          </a:p>
        </p:txBody>
      </p:sp>
      <p:sp>
        <p:nvSpPr>
          <p:cNvPr id="13" name="Date Placeholder 12">
            <a:extLst>
              <a:ext uri="{FF2B5EF4-FFF2-40B4-BE49-F238E27FC236}">
                <a16:creationId xmlns:a16="http://schemas.microsoft.com/office/drawing/2014/main" id="{F18C2816-268D-4CD2-8395-84334B150FAB}"/>
              </a:ext>
            </a:extLst>
          </p:cNvPr>
          <p:cNvSpPr>
            <a:spLocks noGrp="1"/>
          </p:cNvSpPr>
          <p:nvPr>
            <p:ph type="dt" sz="half" idx="10"/>
          </p:nvPr>
        </p:nvSpPr>
        <p:spPr/>
        <p:txBody>
          <a:bodyPr/>
          <a:lstStyle/>
          <a:p>
            <a:fld id="{295B28DC-1F61-4702-9D5C-5E81D63CD187}" type="datetime13">
              <a:rPr lang="en-US" smtClean="0"/>
              <a:t>6:06:25 PM</a:t>
            </a:fld>
            <a:endParaRPr lang="en-US"/>
          </a:p>
        </p:txBody>
      </p:sp>
      <p:sp>
        <p:nvSpPr>
          <p:cNvPr id="15" name="TextBox 14">
            <a:extLst>
              <a:ext uri="{FF2B5EF4-FFF2-40B4-BE49-F238E27FC236}">
                <a16:creationId xmlns:a16="http://schemas.microsoft.com/office/drawing/2014/main" id="{D49479A4-7966-4164-8304-53251FC94CCB}"/>
              </a:ext>
            </a:extLst>
          </p:cNvPr>
          <p:cNvSpPr txBox="1"/>
          <p:nvPr/>
        </p:nvSpPr>
        <p:spPr>
          <a:xfrm>
            <a:off x="4154663" y="270000"/>
            <a:ext cx="1937005" cy="461665"/>
          </a:xfrm>
          <a:prstGeom prst="rect">
            <a:avLst/>
          </a:prstGeom>
          <a:noFill/>
        </p:spPr>
        <p:txBody>
          <a:bodyPr wrap="none" rtlCol="0">
            <a:spAutoFit/>
          </a:bodyPr>
          <a:lstStyle/>
          <a:p>
            <a:r>
              <a:rPr lang="en-US" sz="2400" b="1" dirty="0"/>
              <a:t>Model Tuning</a:t>
            </a:r>
          </a:p>
        </p:txBody>
      </p:sp>
      <p:pic>
        <p:nvPicPr>
          <p:cNvPr id="19" name="Picture 18" descr="A close up of a map&#10;&#10;Description automatically generated">
            <a:extLst>
              <a:ext uri="{FF2B5EF4-FFF2-40B4-BE49-F238E27FC236}">
                <a16:creationId xmlns:a16="http://schemas.microsoft.com/office/drawing/2014/main" id="{9C7B15F0-6E8E-4927-BDBD-E481B8F6C1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475" y="1210908"/>
            <a:ext cx="3570649" cy="2534009"/>
          </a:xfrm>
          <a:prstGeom prst="rect">
            <a:avLst/>
          </a:prstGeom>
        </p:spPr>
      </p:pic>
      <p:pic>
        <p:nvPicPr>
          <p:cNvPr id="21" name="Picture 20">
            <a:extLst>
              <a:ext uri="{FF2B5EF4-FFF2-40B4-BE49-F238E27FC236}">
                <a16:creationId xmlns:a16="http://schemas.microsoft.com/office/drawing/2014/main" id="{CE4B3D2C-5AE6-41D1-A62E-FBD5A45FFF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0013" y="1133485"/>
            <a:ext cx="3737554" cy="2652457"/>
          </a:xfrm>
          <a:prstGeom prst="rect">
            <a:avLst/>
          </a:prstGeom>
        </p:spPr>
      </p:pic>
      <p:sp>
        <p:nvSpPr>
          <p:cNvPr id="22" name="Rectangle 21">
            <a:extLst>
              <a:ext uri="{FF2B5EF4-FFF2-40B4-BE49-F238E27FC236}">
                <a16:creationId xmlns:a16="http://schemas.microsoft.com/office/drawing/2014/main" id="{537F4426-10CE-40CE-897F-49AA34D7B90A}"/>
              </a:ext>
            </a:extLst>
          </p:cNvPr>
          <p:cNvSpPr/>
          <p:nvPr/>
        </p:nvSpPr>
        <p:spPr>
          <a:xfrm>
            <a:off x="4154663" y="3877567"/>
            <a:ext cx="2389052" cy="461665"/>
          </a:xfrm>
          <a:prstGeom prst="rect">
            <a:avLst/>
          </a:prstGeom>
        </p:spPr>
        <p:txBody>
          <a:bodyPr wrap="none">
            <a:spAutoFit/>
          </a:bodyPr>
          <a:lstStyle/>
          <a:p>
            <a:r>
              <a:rPr lang="en-US" sz="2400" b="1" dirty="0"/>
              <a:t>Confusion</a:t>
            </a:r>
            <a:r>
              <a:rPr lang="en-US" sz="2400" dirty="0"/>
              <a:t> </a:t>
            </a:r>
            <a:r>
              <a:rPr lang="en-US" sz="2400" b="1" dirty="0"/>
              <a:t>Matrix</a:t>
            </a:r>
          </a:p>
        </p:txBody>
      </p:sp>
      <p:pic>
        <p:nvPicPr>
          <p:cNvPr id="23" name="Picture 22">
            <a:extLst>
              <a:ext uri="{FF2B5EF4-FFF2-40B4-BE49-F238E27FC236}">
                <a16:creationId xmlns:a16="http://schemas.microsoft.com/office/drawing/2014/main" id="{DBB7E0D3-8A71-49B4-A52D-75CE80D7602B}"/>
              </a:ext>
            </a:extLst>
          </p:cNvPr>
          <p:cNvPicPr>
            <a:picLocks noChangeAspect="1"/>
          </p:cNvPicPr>
          <p:nvPr/>
        </p:nvPicPr>
        <p:blipFill>
          <a:blip r:embed="rId5"/>
          <a:stretch>
            <a:fillRect/>
          </a:stretch>
        </p:blipFill>
        <p:spPr>
          <a:xfrm>
            <a:off x="2841429" y="4565001"/>
            <a:ext cx="4523267" cy="1717245"/>
          </a:xfrm>
          <a:prstGeom prst="rect">
            <a:avLst/>
          </a:prstGeom>
        </p:spPr>
      </p:pic>
    </p:spTree>
    <p:extLst>
      <p:ext uri="{BB962C8B-B14F-4D97-AF65-F5344CB8AC3E}">
        <p14:creationId xmlns:p14="http://schemas.microsoft.com/office/powerpoint/2010/main" val="3694694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a:extLst>
              <a:ext uri="{FF2B5EF4-FFF2-40B4-BE49-F238E27FC236}">
                <a16:creationId xmlns:a16="http://schemas.microsoft.com/office/drawing/2014/main" id="{B8EFE1FE-5151-412B-ACC3-71D2EC93F7F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D2FD92A5-11A3-4F17-882E-D5FFFF8140B6}"/>
              </a:ext>
            </a:extLst>
          </p:cNvPr>
          <p:cNvSpPr>
            <a:spLocks noGrp="1"/>
          </p:cNvSpPr>
          <p:nvPr>
            <p:ph type="sldNum" sz="quarter" idx="12"/>
          </p:nvPr>
        </p:nvSpPr>
        <p:spPr/>
        <p:txBody>
          <a:bodyPr/>
          <a:lstStyle/>
          <a:p>
            <a:fld id="{C7280263-C7AD-42C4-B7EA-E48DEDAA8B0E}" type="slidenum">
              <a:rPr lang="en-US" b="1" smtClean="0">
                <a:solidFill>
                  <a:schemeClr val="tx1"/>
                </a:solidFill>
              </a:rPr>
              <a:t>8</a:t>
            </a:fld>
            <a:endParaRPr lang="en-US" b="1" dirty="0">
              <a:solidFill>
                <a:schemeClr val="tx1"/>
              </a:solidFill>
            </a:endParaRPr>
          </a:p>
        </p:txBody>
      </p:sp>
      <p:sp>
        <p:nvSpPr>
          <p:cNvPr id="4" name="Date Placeholder 3">
            <a:extLst>
              <a:ext uri="{FF2B5EF4-FFF2-40B4-BE49-F238E27FC236}">
                <a16:creationId xmlns:a16="http://schemas.microsoft.com/office/drawing/2014/main" id="{4716678C-E872-4F18-AD58-5956AE09510E}"/>
              </a:ext>
            </a:extLst>
          </p:cNvPr>
          <p:cNvSpPr>
            <a:spLocks noGrp="1"/>
          </p:cNvSpPr>
          <p:nvPr>
            <p:ph type="dt" sz="half" idx="10"/>
          </p:nvPr>
        </p:nvSpPr>
        <p:spPr/>
        <p:txBody>
          <a:bodyPr/>
          <a:lstStyle/>
          <a:p>
            <a:fld id="{D19EE407-085E-4A17-AC49-FC4AE0956D44}" type="datetime13">
              <a:rPr lang="en-US" smtClean="0"/>
              <a:t>6:06:25 PM</a:t>
            </a:fld>
            <a:endParaRPr lang="en-US" dirty="0"/>
          </a:p>
        </p:txBody>
      </p:sp>
      <p:sp>
        <p:nvSpPr>
          <p:cNvPr id="7" name="TextBox 6">
            <a:extLst>
              <a:ext uri="{FF2B5EF4-FFF2-40B4-BE49-F238E27FC236}">
                <a16:creationId xmlns:a16="http://schemas.microsoft.com/office/drawing/2014/main" id="{E08982F8-76A1-44D1-8B3E-0B912A383719}"/>
              </a:ext>
            </a:extLst>
          </p:cNvPr>
          <p:cNvSpPr txBox="1"/>
          <p:nvPr/>
        </p:nvSpPr>
        <p:spPr>
          <a:xfrm>
            <a:off x="4751604" y="240077"/>
            <a:ext cx="1680653" cy="461665"/>
          </a:xfrm>
          <a:prstGeom prst="rect">
            <a:avLst/>
          </a:prstGeom>
          <a:noFill/>
        </p:spPr>
        <p:txBody>
          <a:bodyPr wrap="none" rtlCol="0">
            <a:spAutoFit/>
          </a:bodyPr>
          <a:lstStyle/>
          <a:p>
            <a:r>
              <a:rPr lang="en-US" sz="2400" b="1" dirty="0"/>
              <a:t>Test Output</a:t>
            </a:r>
          </a:p>
        </p:txBody>
      </p:sp>
      <p:pic>
        <p:nvPicPr>
          <p:cNvPr id="5" name="Picture 4">
            <a:extLst>
              <a:ext uri="{FF2B5EF4-FFF2-40B4-BE49-F238E27FC236}">
                <a16:creationId xmlns:a16="http://schemas.microsoft.com/office/drawing/2014/main" id="{3FF0EE70-4377-4A80-95C9-8F53F71ECECA}"/>
              </a:ext>
            </a:extLst>
          </p:cNvPr>
          <p:cNvPicPr>
            <a:picLocks noChangeAspect="1"/>
          </p:cNvPicPr>
          <p:nvPr/>
        </p:nvPicPr>
        <p:blipFill>
          <a:blip r:embed="rId3"/>
          <a:stretch>
            <a:fillRect/>
          </a:stretch>
        </p:blipFill>
        <p:spPr>
          <a:xfrm>
            <a:off x="2412266" y="896869"/>
            <a:ext cx="7706211" cy="4926881"/>
          </a:xfrm>
          <a:prstGeom prst="rect">
            <a:avLst/>
          </a:prstGeom>
        </p:spPr>
      </p:pic>
    </p:spTree>
    <p:extLst>
      <p:ext uri="{BB962C8B-B14F-4D97-AF65-F5344CB8AC3E}">
        <p14:creationId xmlns:p14="http://schemas.microsoft.com/office/powerpoint/2010/main" val="2125275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F74B50EC-5E78-43AB-8C40-F16904F42D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EEDC5DC-7D5A-4655-AC3F-B5D819AB2F00}"/>
              </a:ext>
            </a:extLst>
          </p:cNvPr>
          <p:cNvSpPr/>
          <p:nvPr/>
        </p:nvSpPr>
        <p:spPr>
          <a:xfrm>
            <a:off x="4786757" y="175780"/>
            <a:ext cx="6096000" cy="461665"/>
          </a:xfrm>
          <a:prstGeom prst="rect">
            <a:avLst/>
          </a:prstGeom>
        </p:spPr>
        <p:txBody>
          <a:bodyPr>
            <a:spAutoFit/>
          </a:bodyPr>
          <a:lstStyle/>
          <a:p>
            <a:r>
              <a:rPr lang="en-US" sz="2400" b="1" dirty="0"/>
              <a:t>Lane Detection</a:t>
            </a:r>
          </a:p>
        </p:txBody>
      </p:sp>
      <p:sp>
        <p:nvSpPr>
          <p:cNvPr id="2" name="Slide Number Placeholder 1">
            <a:extLst>
              <a:ext uri="{FF2B5EF4-FFF2-40B4-BE49-F238E27FC236}">
                <a16:creationId xmlns:a16="http://schemas.microsoft.com/office/drawing/2014/main" id="{14549C56-57E8-4C5F-A04E-6EF5DD6D0356}"/>
              </a:ext>
            </a:extLst>
          </p:cNvPr>
          <p:cNvSpPr>
            <a:spLocks noGrp="1"/>
          </p:cNvSpPr>
          <p:nvPr>
            <p:ph type="sldNum" sz="quarter" idx="12"/>
          </p:nvPr>
        </p:nvSpPr>
        <p:spPr/>
        <p:txBody>
          <a:bodyPr/>
          <a:lstStyle/>
          <a:p>
            <a:fld id="{C7280263-C7AD-42C4-B7EA-E48DEDAA8B0E}" type="slidenum">
              <a:rPr lang="en-US" b="1" smtClean="0">
                <a:solidFill>
                  <a:schemeClr val="tx1"/>
                </a:solidFill>
              </a:rPr>
              <a:t>9</a:t>
            </a:fld>
            <a:endParaRPr lang="en-US" b="1" dirty="0">
              <a:solidFill>
                <a:schemeClr val="tx1"/>
              </a:solidFill>
            </a:endParaRPr>
          </a:p>
        </p:txBody>
      </p:sp>
      <p:sp>
        <p:nvSpPr>
          <p:cNvPr id="3" name="Date Placeholder 2">
            <a:extLst>
              <a:ext uri="{FF2B5EF4-FFF2-40B4-BE49-F238E27FC236}">
                <a16:creationId xmlns:a16="http://schemas.microsoft.com/office/drawing/2014/main" id="{6ADE5D00-75B0-4B31-A4A2-F00F24354126}"/>
              </a:ext>
            </a:extLst>
          </p:cNvPr>
          <p:cNvSpPr>
            <a:spLocks noGrp="1"/>
          </p:cNvSpPr>
          <p:nvPr>
            <p:ph type="dt" sz="half" idx="10"/>
          </p:nvPr>
        </p:nvSpPr>
        <p:spPr/>
        <p:txBody>
          <a:bodyPr/>
          <a:lstStyle/>
          <a:p>
            <a:endParaRPr lang="en-US" dirty="0"/>
          </a:p>
        </p:txBody>
      </p:sp>
      <p:sp>
        <p:nvSpPr>
          <p:cNvPr id="4" name="Rectangle 3">
            <a:extLst>
              <a:ext uri="{FF2B5EF4-FFF2-40B4-BE49-F238E27FC236}">
                <a16:creationId xmlns:a16="http://schemas.microsoft.com/office/drawing/2014/main" id="{C07EE0BA-3A36-48F5-96F2-753815FA4426}"/>
              </a:ext>
            </a:extLst>
          </p:cNvPr>
          <p:cNvSpPr/>
          <p:nvPr/>
        </p:nvSpPr>
        <p:spPr>
          <a:xfrm>
            <a:off x="977087" y="1208678"/>
            <a:ext cx="2569934" cy="400110"/>
          </a:xfrm>
          <a:prstGeom prst="rect">
            <a:avLst/>
          </a:prstGeom>
        </p:spPr>
        <p:txBody>
          <a:bodyPr wrap="none">
            <a:spAutoFit/>
          </a:bodyPr>
          <a:lstStyle/>
          <a:p>
            <a:r>
              <a:rPr lang="en-IN" sz="2000" dirty="0">
                <a:solidFill>
                  <a:srgbClr val="000000"/>
                </a:solidFill>
                <a:latin typeface="Times New Roman" panose="02020603050405020304" pitchFamily="18" charset="0"/>
              </a:rPr>
              <a:t>Canny Edge Detection </a:t>
            </a:r>
            <a:endParaRPr lang="en-IN" sz="2000" dirty="0"/>
          </a:p>
        </p:txBody>
      </p:sp>
      <p:pic>
        <p:nvPicPr>
          <p:cNvPr id="6" name="Picture 5">
            <a:extLst>
              <a:ext uri="{FF2B5EF4-FFF2-40B4-BE49-F238E27FC236}">
                <a16:creationId xmlns:a16="http://schemas.microsoft.com/office/drawing/2014/main" id="{A7A0D25D-DB07-49F9-955B-D479C40303B6}"/>
              </a:ext>
            </a:extLst>
          </p:cNvPr>
          <p:cNvPicPr>
            <a:picLocks noChangeAspect="1"/>
          </p:cNvPicPr>
          <p:nvPr/>
        </p:nvPicPr>
        <p:blipFill>
          <a:blip r:embed="rId3"/>
          <a:stretch>
            <a:fillRect/>
          </a:stretch>
        </p:blipFill>
        <p:spPr>
          <a:xfrm>
            <a:off x="392964" y="1745537"/>
            <a:ext cx="3913746" cy="2315186"/>
          </a:xfrm>
          <a:prstGeom prst="rect">
            <a:avLst/>
          </a:prstGeom>
        </p:spPr>
      </p:pic>
      <p:sp>
        <p:nvSpPr>
          <p:cNvPr id="7" name="Rectangle 6">
            <a:extLst>
              <a:ext uri="{FF2B5EF4-FFF2-40B4-BE49-F238E27FC236}">
                <a16:creationId xmlns:a16="http://schemas.microsoft.com/office/drawing/2014/main" id="{12015B37-72C0-49D5-A0D7-7B8901930DC4}"/>
              </a:ext>
            </a:extLst>
          </p:cNvPr>
          <p:cNvSpPr/>
          <p:nvPr/>
        </p:nvSpPr>
        <p:spPr>
          <a:xfrm>
            <a:off x="4356193" y="4017362"/>
            <a:ext cx="2097049" cy="400110"/>
          </a:xfrm>
          <a:prstGeom prst="rect">
            <a:avLst/>
          </a:prstGeom>
        </p:spPr>
        <p:txBody>
          <a:bodyPr wrap="none">
            <a:spAutoFit/>
          </a:bodyPr>
          <a:lstStyle/>
          <a:p>
            <a:r>
              <a:rPr lang="en-IN" sz="2000" dirty="0">
                <a:solidFill>
                  <a:srgbClr val="000000"/>
                </a:solidFill>
                <a:latin typeface="Times New Roman" panose="02020603050405020304" pitchFamily="18" charset="0"/>
              </a:rPr>
              <a:t>Region of Interest </a:t>
            </a:r>
            <a:endParaRPr lang="en-IN" sz="2000" dirty="0"/>
          </a:p>
        </p:txBody>
      </p:sp>
      <p:pic>
        <p:nvPicPr>
          <p:cNvPr id="9" name="Picture 8">
            <a:extLst>
              <a:ext uri="{FF2B5EF4-FFF2-40B4-BE49-F238E27FC236}">
                <a16:creationId xmlns:a16="http://schemas.microsoft.com/office/drawing/2014/main" id="{DB0FCE5B-83AF-4911-BB20-0C9F06606E64}"/>
              </a:ext>
            </a:extLst>
          </p:cNvPr>
          <p:cNvPicPr>
            <a:picLocks noChangeAspect="1"/>
          </p:cNvPicPr>
          <p:nvPr/>
        </p:nvPicPr>
        <p:blipFill>
          <a:blip r:embed="rId4"/>
          <a:stretch>
            <a:fillRect/>
          </a:stretch>
        </p:blipFill>
        <p:spPr>
          <a:xfrm>
            <a:off x="392964" y="4522388"/>
            <a:ext cx="4022919" cy="2261030"/>
          </a:xfrm>
          <a:prstGeom prst="rect">
            <a:avLst/>
          </a:prstGeom>
        </p:spPr>
      </p:pic>
      <p:sp>
        <p:nvSpPr>
          <p:cNvPr id="11" name="Rectangle 10">
            <a:extLst>
              <a:ext uri="{FF2B5EF4-FFF2-40B4-BE49-F238E27FC236}">
                <a16:creationId xmlns:a16="http://schemas.microsoft.com/office/drawing/2014/main" id="{B82FD504-77F9-43A5-B3E8-A276BE29A512}"/>
              </a:ext>
            </a:extLst>
          </p:cNvPr>
          <p:cNvSpPr/>
          <p:nvPr/>
        </p:nvSpPr>
        <p:spPr>
          <a:xfrm>
            <a:off x="7193045" y="1208678"/>
            <a:ext cx="2078582" cy="400110"/>
          </a:xfrm>
          <a:prstGeom prst="rect">
            <a:avLst/>
          </a:prstGeom>
        </p:spPr>
        <p:txBody>
          <a:bodyPr wrap="none">
            <a:spAutoFit/>
          </a:bodyPr>
          <a:lstStyle/>
          <a:p>
            <a:r>
              <a:rPr lang="en-IN" sz="2000" dirty="0">
                <a:solidFill>
                  <a:srgbClr val="000000"/>
                </a:solidFill>
                <a:latin typeface="Times New Roman" panose="02020603050405020304" pitchFamily="18" charset="0"/>
              </a:rPr>
              <a:t>Hough Transform </a:t>
            </a:r>
            <a:endParaRPr lang="en-IN" sz="2000" dirty="0"/>
          </a:p>
        </p:txBody>
      </p:sp>
      <p:pic>
        <p:nvPicPr>
          <p:cNvPr id="12" name="Picture 11">
            <a:extLst>
              <a:ext uri="{FF2B5EF4-FFF2-40B4-BE49-F238E27FC236}">
                <a16:creationId xmlns:a16="http://schemas.microsoft.com/office/drawing/2014/main" id="{7DE0276E-AE41-44C3-A26D-956935344229}"/>
              </a:ext>
            </a:extLst>
          </p:cNvPr>
          <p:cNvPicPr>
            <a:picLocks noChangeAspect="1"/>
          </p:cNvPicPr>
          <p:nvPr/>
        </p:nvPicPr>
        <p:blipFill>
          <a:blip r:embed="rId5"/>
          <a:stretch>
            <a:fillRect/>
          </a:stretch>
        </p:blipFill>
        <p:spPr>
          <a:xfrm>
            <a:off x="6971128" y="1752313"/>
            <a:ext cx="3644184" cy="2149056"/>
          </a:xfrm>
          <a:prstGeom prst="rect">
            <a:avLst/>
          </a:prstGeom>
        </p:spPr>
      </p:pic>
      <p:sp>
        <p:nvSpPr>
          <p:cNvPr id="13" name="Rectangle 12">
            <a:extLst>
              <a:ext uri="{FF2B5EF4-FFF2-40B4-BE49-F238E27FC236}">
                <a16:creationId xmlns:a16="http://schemas.microsoft.com/office/drawing/2014/main" id="{DBD8143B-BDA2-4D22-A382-F73DF2372B53}"/>
              </a:ext>
            </a:extLst>
          </p:cNvPr>
          <p:cNvSpPr/>
          <p:nvPr/>
        </p:nvSpPr>
        <p:spPr>
          <a:xfrm>
            <a:off x="7336403" y="3965696"/>
            <a:ext cx="2871299" cy="369332"/>
          </a:xfrm>
          <a:prstGeom prst="rect">
            <a:avLst/>
          </a:prstGeom>
        </p:spPr>
        <p:txBody>
          <a:bodyPr wrap="none">
            <a:spAutoFit/>
          </a:bodyPr>
          <a:lstStyle/>
          <a:p>
            <a:r>
              <a:rPr lang="en-IN" dirty="0">
                <a:solidFill>
                  <a:srgbClr val="000000"/>
                </a:solidFill>
                <a:latin typeface="Times New Roman" panose="02020603050405020304" pitchFamily="18" charset="0"/>
              </a:rPr>
              <a:t>Lane Line Detected in video </a:t>
            </a:r>
            <a:endParaRPr lang="en-IN" dirty="0"/>
          </a:p>
        </p:txBody>
      </p:sp>
      <p:pic>
        <p:nvPicPr>
          <p:cNvPr id="14" name="Picture 13">
            <a:extLst>
              <a:ext uri="{FF2B5EF4-FFF2-40B4-BE49-F238E27FC236}">
                <a16:creationId xmlns:a16="http://schemas.microsoft.com/office/drawing/2014/main" id="{6F54649A-210C-4AE3-B024-5CD37B6FBC90}"/>
              </a:ext>
            </a:extLst>
          </p:cNvPr>
          <p:cNvPicPr>
            <a:picLocks noChangeAspect="1"/>
          </p:cNvPicPr>
          <p:nvPr/>
        </p:nvPicPr>
        <p:blipFill>
          <a:blip r:embed="rId6"/>
          <a:stretch>
            <a:fillRect/>
          </a:stretch>
        </p:blipFill>
        <p:spPr>
          <a:xfrm>
            <a:off x="6563518" y="4522388"/>
            <a:ext cx="3644184" cy="2155726"/>
          </a:xfrm>
          <a:prstGeom prst="rect">
            <a:avLst/>
          </a:prstGeom>
        </p:spPr>
      </p:pic>
      <p:sp>
        <p:nvSpPr>
          <p:cNvPr id="15" name="Rectangle 14">
            <a:extLst>
              <a:ext uri="{FF2B5EF4-FFF2-40B4-BE49-F238E27FC236}">
                <a16:creationId xmlns:a16="http://schemas.microsoft.com/office/drawing/2014/main" id="{3AB3CCAE-137E-421E-AE80-59CDE6CA68EB}"/>
              </a:ext>
            </a:extLst>
          </p:cNvPr>
          <p:cNvSpPr/>
          <p:nvPr/>
        </p:nvSpPr>
        <p:spPr>
          <a:xfrm>
            <a:off x="7214835" y="6488668"/>
            <a:ext cx="3005951" cy="369332"/>
          </a:xfrm>
          <a:prstGeom prst="rect">
            <a:avLst/>
          </a:prstGeom>
        </p:spPr>
        <p:txBody>
          <a:bodyPr wrap="none">
            <a:spAutoFit/>
          </a:bodyPr>
          <a:lstStyle/>
          <a:p>
            <a:r>
              <a:rPr lang="en-IN" dirty="0">
                <a:solidFill>
                  <a:srgbClr val="000000"/>
                </a:solidFill>
                <a:latin typeface="Times New Roman" panose="02020603050405020304" pitchFamily="18" charset="0"/>
              </a:rPr>
              <a:t>Image after bitwise Operation </a:t>
            </a:r>
            <a:endParaRPr lang="en-IN" dirty="0"/>
          </a:p>
        </p:txBody>
      </p:sp>
    </p:spTree>
    <p:extLst>
      <p:ext uri="{BB962C8B-B14F-4D97-AF65-F5344CB8AC3E}">
        <p14:creationId xmlns:p14="http://schemas.microsoft.com/office/powerpoint/2010/main" val="265964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D3E66DEB-1A6A-4997-B547-C11B392F19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F5D071AD-E892-44B1-A757-15FB68BCAA8D}"/>
              </a:ext>
            </a:extLst>
          </p:cNvPr>
          <p:cNvSpPr>
            <a:spLocks noGrp="1"/>
          </p:cNvSpPr>
          <p:nvPr>
            <p:ph type="sldNum" sz="quarter" idx="12"/>
          </p:nvPr>
        </p:nvSpPr>
        <p:spPr/>
        <p:txBody>
          <a:bodyPr/>
          <a:lstStyle/>
          <a:p>
            <a:fld id="{C7280263-C7AD-42C4-B7EA-E48DEDAA8B0E}" type="slidenum">
              <a:rPr lang="en-US" b="1" smtClean="0">
                <a:solidFill>
                  <a:schemeClr val="tx1"/>
                </a:solidFill>
              </a:rPr>
              <a:t>10</a:t>
            </a:fld>
            <a:endParaRPr lang="en-US" b="1" dirty="0">
              <a:solidFill>
                <a:schemeClr val="tx1"/>
              </a:solidFill>
            </a:endParaRPr>
          </a:p>
        </p:txBody>
      </p:sp>
      <p:sp>
        <p:nvSpPr>
          <p:cNvPr id="6" name="Date Placeholder 5">
            <a:extLst>
              <a:ext uri="{FF2B5EF4-FFF2-40B4-BE49-F238E27FC236}">
                <a16:creationId xmlns:a16="http://schemas.microsoft.com/office/drawing/2014/main" id="{6FF48711-7C03-4711-84C7-DE2BF9E17571}"/>
              </a:ext>
            </a:extLst>
          </p:cNvPr>
          <p:cNvSpPr>
            <a:spLocks noGrp="1"/>
          </p:cNvSpPr>
          <p:nvPr>
            <p:ph type="dt" sz="half" idx="10"/>
          </p:nvPr>
        </p:nvSpPr>
        <p:spPr/>
        <p:txBody>
          <a:bodyPr/>
          <a:lstStyle/>
          <a:p>
            <a:fld id="{5C2CC047-4BB9-49B3-ACD1-06AB37C9AE88}" type="datetime13">
              <a:rPr lang="en-US" smtClean="0"/>
              <a:t>6:06:25 PM</a:t>
            </a:fld>
            <a:endParaRPr lang="en-US"/>
          </a:p>
        </p:txBody>
      </p:sp>
      <p:sp>
        <p:nvSpPr>
          <p:cNvPr id="11" name="Rectangle 10">
            <a:extLst>
              <a:ext uri="{FF2B5EF4-FFF2-40B4-BE49-F238E27FC236}">
                <a16:creationId xmlns:a16="http://schemas.microsoft.com/office/drawing/2014/main" id="{A1B69F92-56F3-47B8-B66C-737F59B2E1BF}"/>
              </a:ext>
            </a:extLst>
          </p:cNvPr>
          <p:cNvSpPr/>
          <p:nvPr/>
        </p:nvSpPr>
        <p:spPr>
          <a:xfrm>
            <a:off x="3220583" y="193461"/>
            <a:ext cx="4688015" cy="424732"/>
          </a:xfrm>
          <a:prstGeom prst="rect">
            <a:avLst/>
          </a:prstGeom>
        </p:spPr>
        <p:txBody>
          <a:bodyPr wrap="none">
            <a:spAutoFit/>
          </a:bodyPr>
          <a:lstStyle/>
          <a:p>
            <a:pPr marL="57150">
              <a:lnSpc>
                <a:spcPct val="90000"/>
              </a:lnSpc>
              <a:spcAft>
                <a:spcPts val="600"/>
              </a:spcAft>
            </a:pPr>
            <a:r>
              <a:rPr lang="en-US" sz="2400" b="1" dirty="0"/>
              <a:t>Simulation In Udacity Environment</a:t>
            </a:r>
          </a:p>
        </p:txBody>
      </p:sp>
      <p:pic>
        <p:nvPicPr>
          <p:cNvPr id="24" name="Picture 23" descr="A screenshot of a cell phone&#10;&#10;Description automatically generated">
            <a:extLst>
              <a:ext uri="{FF2B5EF4-FFF2-40B4-BE49-F238E27FC236}">
                <a16:creationId xmlns:a16="http://schemas.microsoft.com/office/drawing/2014/main" id="{8170DDAD-3085-4C4E-B1A7-6F93EF84B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96" y="1651752"/>
            <a:ext cx="3709315" cy="2453094"/>
          </a:xfrm>
          <a:prstGeom prst="rect">
            <a:avLst/>
          </a:prstGeom>
        </p:spPr>
      </p:pic>
      <p:sp>
        <p:nvSpPr>
          <p:cNvPr id="27" name="Rectangle 26">
            <a:extLst>
              <a:ext uri="{FF2B5EF4-FFF2-40B4-BE49-F238E27FC236}">
                <a16:creationId xmlns:a16="http://schemas.microsoft.com/office/drawing/2014/main" id="{859A6EFD-3E37-4763-9053-434F703A92A4}"/>
              </a:ext>
            </a:extLst>
          </p:cNvPr>
          <p:cNvSpPr/>
          <p:nvPr/>
        </p:nvSpPr>
        <p:spPr>
          <a:xfrm>
            <a:off x="4363440" y="1133485"/>
            <a:ext cx="2336537" cy="461665"/>
          </a:xfrm>
          <a:prstGeom prst="rect">
            <a:avLst/>
          </a:prstGeom>
        </p:spPr>
        <p:txBody>
          <a:bodyPr wrap="none">
            <a:spAutoFit/>
          </a:bodyPr>
          <a:lstStyle/>
          <a:p>
            <a:r>
              <a:rPr lang="en-IN" sz="2400" dirty="0">
                <a:solidFill>
                  <a:srgbClr val="000000"/>
                </a:solidFill>
                <a:latin typeface="Times New Roman" panose="02020603050405020304" pitchFamily="18" charset="0"/>
              </a:rPr>
              <a:t>Data Adjustment </a:t>
            </a:r>
            <a:endParaRPr lang="en-IN" sz="2400" dirty="0"/>
          </a:p>
        </p:txBody>
      </p:sp>
      <p:pic>
        <p:nvPicPr>
          <p:cNvPr id="29" name="Picture 28">
            <a:extLst>
              <a:ext uri="{FF2B5EF4-FFF2-40B4-BE49-F238E27FC236}">
                <a16:creationId xmlns:a16="http://schemas.microsoft.com/office/drawing/2014/main" id="{1F9CBE15-A4D7-4EB7-8103-D1B1A8E13335}"/>
              </a:ext>
            </a:extLst>
          </p:cNvPr>
          <p:cNvPicPr>
            <a:picLocks noChangeAspect="1"/>
          </p:cNvPicPr>
          <p:nvPr/>
        </p:nvPicPr>
        <p:blipFill>
          <a:blip r:embed="rId4"/>
          <a:stretch>
            <a:fillRect/>
          </a:stretch>
        </p:blipFill>
        <p:spPr>
          <a:xfrm>
            <a:off x="5570508" y="1651752"/>
            <a:ext cx="6201282" cy="2352077"/>
          </a:xfrm>
          <a:prstGeom prst="rect">
            <a:avLst/>
          </a:prstGeom>
        </p:spPr>
      </p:pic>
      <p:sp>
        <p:nvSpPr>
          <p:cNvPr id="2" name="Rectangle 1">
            <a:extLst>
              <a:ext uri="{FF2B5EF4-FFF2-40B4-BE49-F238E27FC236}">
                <a16:creationId xmlns:a16="http://schemas.microsoft.com/office/drawing/2014/main" id="{5D36C12E-2916-4DBC-9083-F11F0E7955C0}"/>
              </a:ext>
            </a:extLst>
          </p:cNvPr>
          <p:cNvSpPr/>
          <p:nvPr/>
        </p:nvSpPr>
        <p:spPr>
          <a:xfrm>
            <a:off x="446843" y="4391057"/>
            <a:ext cx="6096000" cy="1200329"/>
          </a:xfrm>
          <a:prstGeom prst="rect">
            <a:avLst/>
          </a:prstGeom>
        </p:spPr>
        <p:txBody>
          <a:bodyPr>
            <a:spAutoFit/>
          </a:bodyPr>
          <a:lstStyle/>
          <a:p>
            <a:pPr marL="285750" indent="-285750">
              <a:buFont typeface="Arial" panose="020B0604020202020204" pitchFamily="34" charset="0"/>
              <a:buChar char="•"/>
            </a:pPr>
            <a:r>
              <a:rPr lang="en-US" dirty="0"/>
              <a:t>Histogram of Training data</a:t>
            </a:r>
          </a:p>
          <a:p>
            <a:pPr marL="285750" indent="-285750">
              <a:buFont typeface="Arial" panose="020B0604020202020204" pitchFamily="34" charset="0"/>
              <a:buChar char="•"/>
            </a:pPr>
            <a:r>
              <a:rPr lang="en-US" dirty="0"/>
              <a:t>X-axis- Steering angle </a:t>
            </a:r>
          </a:p>
          <a:p>
            <a:pPr marL="285750" indent="-285750">
              <a:buFont typeface="Arial" panose="020B0604020202020204" pitchFamily="34" charset="0"/>
              <a:buChar char="•"/>
            </a:pPr>
            <a:r>
              <a:rPr lang="en-US" dirty="0"/>
              <a:t>Y-Axis- Histogram values</a:t>
            </a:r>
          </a:p>
          <a:p>
            <a:pPr marL="285750" indent="-285750">
              <a:buFont typeface="Arial" panose="020B0604020202020204" pitchFamily="34" charset="0"/>
              <a:buChar char="•"/>
            </a:pPr>
            <a:endParaRPr lang="en-US" dirty="0"/>
          </a:p>
        </p:txBody>
      </p:sp>
      <p:sp>
        <p:nvSpPr>
          <p:cNvPr id="5" name="Rectangle 4">
            <a:extLst>
              <a:ext uri="{FF2B5EF4-FFF2-40B4-BE49-F238E27FC236}">
                <a16:creationId xmlns:a16="http://schemas.microsoft.com/office/drawing/2014/main" id="{2AFFA206-ED70-473E-A2F9-3203FFE4076B}"/>
              </a:ext>
            </a:extLst>
          </p:cNvPr>
          <p:cNvSpPr/>
          <p:nvPr/>
        </p:nvSpPr>
        <p:spPr>
          <a:xfrm>
            <a:off x="5862222" y="4201645"/>
            <a:ext cx="6096000" cy="646331"/>
          </a:xfrm>
          <a:prstGeom prst="rect">
            <a:avLst/>
          </a:prstGeom>
        </p:spPr>
        <p:txBody>
          <a:bodyPr>
            <a:spAutoFit/>
          </a:bodyPr>
          <a:lstStyle/>
          <a:p>
            <a:pPr marL="285750" indent="-285750">
              <a:buFont typeface="Arial" panose="020B0604020202020204" pitchFamily="34" charset="0"/>
              <a:buChar char="•"/>
            </a:pPr>
            <a:r>
              <a:rPr lang="en-US" dirty="0"/>
              <a:t>Data Splitting in to Training set and  Validation</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719362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08F1F684-65C9-4C30-9D48-539195E7176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C91A66F-42A2-48A0-ABE2-A2BDAD50AD6F}"/>
              </a:ext>
            </a:extLst>
          </p:cNvPr>
          <p:cNvSpPr txBox="1"/>
          <p:nvPr/>
        </p:nvSpPr>
        <p:spPr>
          <a:xfrm>
            <a:off x="5426559" y="163346"/>
            <a:ext cx="3344709" cy="400110"/>
          </a:xfrm>
          <a:prstGeom prst="rect">
            <a:avLst/>
          </a:prstGeom>
          <a:noFill/>
        </p:spPr>
        <p:txBody>
          <a:bodyPr wrap="square" rtlCol="0">
            <a:spAutoFit/>
          </a:bodyPr>
          <a:lstStyle/>
          <a:p>
            <a:r>
              <a:rPr lang="en-US" sz="2000" dirty="0"/>
              <a:t>Image Preprocessing</a:t>
            </a:r>
          </a:p>
        </p:txBody>
      </p:sp>
      <p:sp>
        <p:nvSpPr>
          <p:cNvPr id="31" name="AutoShape 6" descr="blob:https://colab.research.google.com/7deb40c1-1c1b-4d76-b71d-6f1fd69f986f">
            <a:extLst>
              <a:ext uri="{FF2B5EF4-FFF2-40B4-BE49-F238E27FC236}">
                <a16:creationId xmlns:a16="http://schemas.microsoft.com/office/drawing/2014/main" id="{C80462C7-77F4-410F-9F10-51FD4473174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AutoShape 8" descr="blob:https://colab.research.google.com/7deb40c1-1c1b-4d76-b71d-6f1fd69f986f">
            <a:extLst>
              <a:ext uri="{FF2B5EF4-FFF2-40B4-BE49-F238E27FC236}">
                <a16:creationId xmlns:a16="http://schemas.microsoft.com/office/drawing/2014/main" id="{6AE7CF68-95FD-4598-BA5B-0DB65F90A8C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52" name="Straight Connector 51">
            <a:extLst>
              <a:ext uri="{FF2B5EF4-FFF2-40B4-BE49-F238E27FC236}">
                <a16:creationId xmlns:a16="http://schemas.microsoft.com/office/drawing/2014/main" id="{E6AF6D51-A113-4689-A588-97F343DC15FB}"/>
              </a:ext>
            </a:extLst>
          </p:cNvPr>
          <p:cNvCxnSpPr/>
          <p:nvPr/>
        </p:nvCxnSpPr>
        <p:spPr>
          <a:xfrm flipH="1">
            <a:off x="4248150" y="85725"/>
            <a:ext cx="5516"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37294C8-51E0-4FE8-9342-11D8B524D287}"/>
              </a:ext>
            </a:extLst>
          </p:cNvPr>
          <p:cNvPicPr>
            <a:picLocks noChangeAspect="1"/>
          </p:cNvPicPr>
          <p:nvPr/>
        </p:nvPicPr>
        <p:blipFill>
          <a:blip r:embed="rId3"/>
          <a:stretch>
            <a:fillRect/>
          </a:stretch>
        </p:blipFill>
        <p:spPr>
          <a:xfrm>
            <a:off x="2287645" y="787203"/>
            <a:ext cx="8926801" cy="2406067"/>
          </a:xfrm>
          <a:prstGeom prst="rect">
            <a:avLst/>
          </a:prstGeom>
        </p:spPr>
      </p:pic>
      <p:pic>
        <p:nvPicPr>
          <p:cNvPr id="9" name="Picture 8">
            <a:extLst>
              <a:ext uri="{FF2B5EF4-FFF2-40B4-BE49-F238E27FC236}">
                <a16:creationId xmlns:a16="http://schemas.microsoft.com/office/drawing/2014/main" id="{4502E90B-6B24-4095-849E-B264B7A647DF}"/>
              </a:ext>
            </a:extLst>
          </p:cNvPr>
          <p:cNvPicPr>
            <a:picLocks noChangeAspect="1"/>
          </p:cNvPicPr>
          <p:nvPr/>
        </p:nvPicPr>
        <p:blipFill>
          <a:blip r:embed="rId4"/>
          <a:stretch>
            <a:fillRect/>
          </a:stretch>
        </p:blipFill>
        <p:spPr>
          <a:xfrm>
            <a:off x="2542852" y="4197900"/>
            <a:ext cx="7894801" cy="2090833"/>
          </a:xfrm>
          <a:prstGeom prst="rect">
            <a:avLst/>
          </a:prstGeom>
        </p:spPr>
      </p:pic>
      <p:sp>
        <p:nvSpPr>
          <p:cNvPr id="10" name="Rectangle 9">
            <a:extLst>
              <a:ext uri="{FF2B5EF4-FFF2-40B4-BE49-F238E27FC236}">
                <a16:creationId xmlns:a16="http://schemas.microsoft.com/office/drawing/2014/main" id="{6BCE21E0-B859-44FC-AD51-5714758BA966}"/>
              </a:ext>
            </a:extLst>
          </p:cNvPr>
          <p:cNvSpPr/>
          <p:nvPr/>
        </p:nvSpPr>
        <p:spPr>
          <a:xfrm>
            <a:off x="5241938" y="3781184"/>
            <a:ext cx="2216697" cy="400110"/>
          </a:xfrm>
          <a:prstGeom prst="rect">
            <a:avLst/>
          </a:prstGeom>
        </p:spPr>
        <p:txBody>
          <a:bodyPr wrap="none">
            <a:spAutoFit/>
          </a:bodyPr>
          <a:lstStyle/>
          <a:p>
            <a:r>
              <a:rPr lang="en-US" sz="2000" dirty="0"/>
              <a:t>Data Augmentation</a:t>
            </a:r>
          </a:p>
        </p:txBody>
      </p:sp>
    </p:spTree>
    <p:extLst>
      <p:ext uri="{BB962C8B-B14F-4D97-AF65-F5344CB8AC3E}">
        <p14:creationId xmlns:p14="http://schemas.microsoft.com/office/powerpoint/2010/main" val="490333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A075B1C-0E7D-4AB3-8A30-3F3EF864C94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3B610029-62BA-4A37-BD04-B04007DF46D7}"/>
              </a:ext>
            </a:extLst>
          </p:cNvPr>
          <p:cNvSpPr>
            <a:spLocks noGrp="1"/>
          </p:cNvSpPr>
          <p:nvPr>
            <p:ph type="sldNum" sz="quarter" idx="12"/>
          </p:nvPr>
        </p:nvSpPr>
        <p:spPr/>
        <p:txBody>
          <a:bodyPr/>
          <a:lstStyle/>
          <a:p>
            <a:fld id="{C7280263-C7AD-42C4-B7EA-E48DEDAA8B0E}" type="slidenum">
              <a:rPr lang="en-US" b="1" smtClean="0">
                <a:solidFill>
                  <a:schemeClr val="tx1"/>
                </a:solidFill>
              </a:rPr>
              <a:t>12</a:t>
            </a:fld>
            <a:endParaRPr lang="en-US" b="1" dirty="0">
              <a:solidFill>
                <a:schemeClr val="tx1"/>
              </a:solidFill>
            </a:endParaRPr>
          </a:p>
        </p:txBody>
      </p:sp>
      <p:sp>
        <p:nvSpPr>
          <p:cNvPr id="3" name="Date Placeholder 2">
            <a:extLst>
              <a:ext uri="{FF2B5EF4-FFF2-40B4-BE49-F238E27FC236}">
                <a16:creationId xmlns:a16="http://schemas.microsoft.com/office/drawing/2014/main" id="{392ADF5A-5CC9-4874-A698-673893CB4732}"/>
              </a:ext>
            </a:extLst>
          </p:cNvPr>
          <p:cNvSpPr>
            <a:spLocks noGrp="1"/>
          </p:cNvSpPr>
          <p:nvPr>
            <p:ph type="dt" sz="half" idx="10"/>
          </p:nvPr>
        </p:nvSpPr>
        <p:spPr/>
        <p:txBody>
          <a:bodyPr/>
          <a:lstStyle/>
          <a:p>
            <a:fld id="{E68C6AD0-9E54-4547-B7D1-A4F8E5626D80}" type="datetime13">
              <a:rPr lang="en-US" smtClean="0"/>
              <a:t>6:06:25 PM</a:t>
            </a:fld>
            <a:endParaRPr lang="en-US"/>
          </a:p>
        </p:txBody>
      </p:sp>
      <p:sp>
        <p:nvSpPr>
          <p:cNvPr id="6" name="TextBox 5">
            <a:extLst>
              <a:ext uri="{FF2B5EF4-FFF2-40B4-BE49-F238E27FC236}">
                <a16:creationId xmlns:a16="http://schemas.microsoft.com/office/drawing/2014/main" id="{CABAA65F-A512-4AF0-A11A-BDA32E790BE2}"/>
              </a:ext>
            </a:extLst>
          </p:cNvPr>
          <p:cNvSpPr txBox="1"/>
          <p:nvPr/>
        </p:nvSpPr>
        <p:spPr>
          <a:xfrm>
            <a:off x="3690232" y="517076"/>
            <a:ext cx="1468672" cy="369332"/>
          </a:xfrm>
          <a:prstGeom prst="rect">
            <a:avLst/>
          </a:prstGeom>
          <a:noFill/>
        </p:spPr>
        <p:txBody>
          <a:bodyPr wrap="none" rtlCol="0">
            <a:spAutoFit/>
          </a:bodyPr>
          <a:lstStyle/>
          <a:p>
            <a:r>
              <a:rPr lang="en-US" b="1" dirty="0"/>
              <a:t>Nvidia Model</a:t>
            </a:r>
          </a:p>
        </p:txBody>
      </p:sp>
      <p:pic>
        <p:nvPicPr>
          <p:cNvPr id="5" name="Picture 4">
            <a:extLst>
              <a:ext uri="{FF2B5EF4-FFF2-40B4-BE49-F238E27FC236}">
                <a16:creationId xmlns:a16="http://schemas.microsoft.com/office/drawing/2014/main" id="{FFC70506-B1BE-4825-A9D7-AE25CF23698E}"/>
              </a:ext>
            </a:extLst>
          </p:cNvPr>
          <p:cNvPicPr>
            <a:picLocks noChangeAspect="1"/>
          </p:cNvPicPr>
          <p:nvPr/>
        </p:nvPicPr>
        <p:blipFill>
          <a:blip r:embed="rId3"/>
          <a:stretch>
            <a:fillRect/>
          </a:stretch>
        </p:blipFill>
        <p:spPr>
          <a:xfrm>
            <a:off x="2209800" y="886408"/>
            <a:ext cx="5060795" cy="5262333"/>
          </a:xfrm>
          <a:prstGeom prst="rect">
            <a:avLst/>
          </a:prstGeom>
        </p:spPr>
      </p:pic>
    </p:spTree>
    <p:extLst>
      <p:ext uri="{BB962C8B-B14F-4D97-AF65-F5344CB8AC3E}">
        <p14:creationId xmlns:p14="http://schemas.microsoft.com/office/powerpoint/2010/main" val="4278557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6C617EE-1F20-4692-A823-E6F60AF318B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FF93927-8B6C-4323-8E79-A5B07AABFB75}"/>
              </a:ext>
            </a:extLst>
          </p:cNvPr>
          <p:cNvSpPr txBox="1"/>
          <p:nvPr/>
        </p:nvSpPr>
        <p:spPr>
          <a:xfrm>
            <a:off x="4804200" y="933430"/>
            <a:ext cx="1411861" cy="369332"/>
          </a:xfrm>
          <a:prstGeom prst="rect">
            <a:avLst/>
          </a:prstGeom>
          <a:noFill/>
        </p:spPr>
        <p:txBody>
          <a:bodyPr wrap="none" rtlCol="0">
            <a:spAutoFit/>
          </a:bodyPr>
          <a:lstStyle/>
          <a:p>
            <a:r>
              <a:rPr lang="en-US" b="1" dirty="0"/>
              <a:t>Fit generator</a:t>
            </a:r>
          </a:p>
        </p:txBody>
      </p:sp>
      <p:sp>
        <p:nvSpPr>
          <p:cNvPr id="2" name="Slide Number Placeholder 1">
            <a:extLst>
              <a:ext uri="{FF2B5EF4-FFF2-40B4-BE49-F238E27FC236}">
                <a16:creationId xmlns:a16="http://schemas.microsoft.com/office/drawing/2014/main" id="{48CE8AF7-8E26-4BA9-8FF6-71A155424854}"/>
              </a:ext>
            </a:extLst>
          </p:cNvPr>
          <p:cNvSpPr>
            <a:spLocks noGrp="1"/>
          </p:cNvSpPr>
          <p:nvPr>
            <p:ph type="sldNum" sz="quarter" idx="12"/>
          </p:nvPr>
        </p:nvSpPr>
        <p:spPr/>
        <p:txBody>
          <a:bodyPr/>
          <a:lstStyle/>
          <a:p>
            <a:fld id="{C7280263-C7AD-42C4-B7EA-E48DEDAA8B0E}" type="slidenum">
              <a:rPr lang="en-US" b="1" smtClean="0">
                <a:solidFill>
                  <a:schemeClr val="tx1"/>
                </a:solidFill>
              </a:rPr>
              <a:t>13</a:t>
            </a:fld>
            <a:endParaRPr lang="en-US" b="1" dirty="0">
              <a:solidFill>
                <a:schemeClr val="tx1"/>
              </a:solidFill>
            </a:endParaRPr>
          </a:p>
        </p:txBody>
      </p:sp>
      <p:sp>
        <p:nvSpPr>
          <p:cNvPr id="5" name="Date Placeholder 4">
            <a:extLst>
              <a:ext uri="{FF2B5EF4-FFF2-40B4-BE49-F238E27FC236}">
                <a16:creationId xmlns:a16="http://schemas.microsoft.com/office/drawing/2014/main" id="{2B1E83B5-6EB6-43B7-83C7-FB5445D77A74}"/>
              </a:ext>
            </a:extLst>
          </p:cNvPr>
          <p:cNvSpPr>
            <a:spLocks noGrp="1"/>
          </p:cNvSpPr>
          <p:nvPr>
            <p:ph type="dt" sz="half" idx="10"/>
          </p:nvPr>
        </p:nvSpPr>
        <p:spPr/>
        <p:txBody>
          <a:bodyPr/>
          <a:lstStyle/>
          <a:p>
            <a:fld id="{0778C4B1-46A2-48A5-89B8-47FDCEEF2669}" type="datetime13">
              <a:rPr lang="en-US" smtClean="0"/>
              <a:t>6:06:25 PM</a:t>
            </a:fld>
            <a:endParaRPr lang="en-US"/>
          </a:p>
        </p:txBody>
      </p:sp>
      <p:pic>
        <p:nvPicPr>
          <p:cNvPr id="14" name="Picture 13" descr="A close up of a map&#10;&#10;Description automatically generated">
            <a:extLst>
              <a:ext uri="{FF2B5EF4-FFF2-40B4-BE49-F238E27FC236}">
                <a16:creationId xmlns:a16="http://schemas.microsoft.com/office/drawing/2014/main" id="{232FD44E-3F01-460F-B10A-AFC07F14F8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6100" y="1406908"/>
            <a:ext cx="4692440" cy="3347698"/>
          </a:xfrm>
          <a:prstGeom prst="rect">
            <a:avLst/>
          </a:prstGeom>
        </p:spPr>
      </p:pic>
      <p:sp>
        <p:nvSpPr>
          <p:cNvPr id="3" name="Rectangle 2">
            <a:extLst>
              <a:ext uri="{FF2B5EF4-FFF2-40B4-BE49-F238E27FC236}">
                <a16:creationId xmlns:a16="http://schemas.microsoft.com/office/drawing/2014/main" id="{19E50957-8FE6-493C-AA4F-D17649F41B3A}"/>
              </a:ext>
            </a:extLst>
          </p:cNvPr>
          <p:cNvSpPr/>
          <p:nvPr/>
        </p:nvSpPr>
        <p:spPr>
          <a:xfrm>
            <a:off x="3307779" y="4827974"/>
            <a:ext cx="6096000" cy="369332"/>
          </a:xfrm>
          <a:prstGeom prst="rect">
            <a:avLst/>
          </a:prstGeom>
        </p:spPr>
        <p:txBody>
          <a:bodyPr>
            <a:spAutoFit/>
          </a:bodyPr>
          <a:lstStyle/>
          <a:p>
            <a:pPr marL="285750" indent="-285750">
              <a:buFont typeface="Arial" panose="020B0604020202020204" pitchFamily="34" charset="0"/>
              <a:buChar char="•"/>
            </a:pPr>
            <a:r>
              <a:rPr lang="en-US" dirty="0"/>
              <a:t>Loss value for Training and Validation</a:t>
            </a:r>
          </a:p>
        </p:txBody>
      </p:sp>
    </p:spTree>
    <p:extLst>
      <p:ext uri="{BB962C8B-B14F-4D97-AF65-F5344CB8AC3E}">
        <p14:creationId xmlns:p14="http://schemas.microsoft.com/office/powerpoint/2010/main" val="3103211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1B6F1-AD82-477E-8C43-7216577CE215}"/>
              </a:ext>
            </a:extLst>
          </p:cNvPr>
          <p:cNvSpPr>
            <a:spLocks noGrp="1"/>
          </p:cNvSpPr>
          <p:nvPr>
            <p:ph type="title"/>
          </p:nvPr>
        </p:nvSpPr>
        <p:spPr>
          <a:xfrm>
            <a:off x="838200" y="365126"/>
            <a:ext cx="10515600" cy="895504"/>
          </a:xfrm>
        </p:spPr>
        <p:txBody>
          <a:bodyPr>
            <a:normAutofit/>
          </a:bodyPr>
          <a:lstStyle/>
          <a:p>
            <a:r>
              <a:rPr lang="en-IN" sz="1800" b="1" dirty="0"/>
              <a:t>Conclusion</a:t>
            </a:r>
          </a:p>
        </p:txBody>
      </p:sp>
      <p:sp>
        <p:nvSpPr>
          <p:cNvPr id="3" name="Content Placeholder 2">
            <a:extLst>
              <a:ext uri="{FF2B5EF4-FFF2-40B4-BE49-F238E27FC236}">
                <a16:creationId xmlns:a16="http://schemas.microsoft.com/office/drawing/2014/main" id="{DF572366-D5CB-42C5-8EF1-2579BD4952BD}"/>
              </a:ext>
            </a:extLst>
          </p:cNvPr>
          <p:cNvSpPr>
            <a:spLocks noGrp="1"/>
          </p:cNvSpPr>
          <p:nvPr>
            <p:ph idx="1"/>
          </p:nvPr>
        </p:nvSpPr>
        <p:spPr>
          <a:xfrm>
            <a:off x="758301" y="1260630"/>
            <a:ext cx="10515600" cy="4351338"/>
          </a:xfrm>
        </p:spPr>
        <p:txBody>
          <a:bodyPr>
            <a:normAutofit/>
          </a:bodyPr>
          <a:lstStyle/>
          <a:p>
            <a:pPr algn="just"/>
            <a:r>
              <a:rPr lang="en-US" sz="1600" dirty="0"/>
              <a:t>In Traffic Signs Classification </a:t>
            </a:r>
            <a:r>
              <a:rPr lang="en-US" sz="1600" dirty="0" err="1"/>
              <a:t>LeNet</a:t>
            </a:r>
            <a:r>
              <a:rPr lang="en-US" sz="1600" dirty="0"/>
              <a:t> model with  several convolutional networks with different depth and type of layers were trained . One model was chosen after training it several times.</a:t>
            </a:r>
          </a:p>
          <a:p>
            <a:pPr algn="just"/>
            <a:r>
              <a:rPr lang="en-US" sz="1600" dirty="0"/>
              <a:t>In detecting ,OpenCV library and its functions such as the Canny Function through which we achieved edge detection. Then we prepared a mask of zero intensity and mapped our region of interest by performing the bitwise operation. Then  the Hough Transform technique was use which detected the straight lines in the image and identified the </a:t>
            </a:r>
            <a:r>
              <a:rPr lang="en-IN" sz="1600" dirty="0"/>
              <a:t>lane lines.</a:t>
            </a:r>
          </a:p>
          <a:p>
            <a:r>
              <a:rPr lang="en-US" sz="1600" dirty="0"/>
              <a:t>For the Simulation in  Udacity environment</a:t>
            </a:r>
          </a:p>
          <a:p>
            <a:pPr marL="0" indent="0">
              <a:buNone/>
            </a:pPr>
            <a:r>
              <a:rPr lang="en-US" sz="1600" dirty="0"/>
              <a:t>    Collecting high quality and quantity real world data on the road is bit difficult, and being able to train these models in a                simulator with seemingly infinite data could provide a significant breakthrough in autonomous driving. As seen in this task, even with a relatively small amount of data and fairly simply CNN model, the vehicle was able to steer successfully autonomously through both courses.</a:t>
            </a:r>
            <a:endParaRPr lang="en-IN" sz="1600" dirty="0"/>
          </a:p>
        </p:txBody>
      </p:sp>
      <p:sp>
        <p:nvSpPr>
          <p:cNvPr id="4" name="Date Placeholder 3">
            <a:extLst>
              <a:ext uri="{FF2B5EF4-FFF2-40B4-BE49-F238E27FC236}">
                <a16:creationId xmlns:a16="http://schemas.microsoft.com/office/drawing/2014/main" id="{53EE6FA2-9B4B-458F-98D6-E8EF07FF6183}"/>
              </a:ext>
            </a:extLst>
          </p:cNvPr>
          <p:cNvSpPr>
            <a:spLocks noGrp="1"/>
          </p:cNvSpPr>
          <p:nvPr>
            <p:ph type="dt" sz="half" idx="10"/>
          </p:nvPr>
        </p:nvSpPr>
        <p:spPr/>
        <p:txBody>
          <a:bodyPr/>
          <a:lstStyle/>
          <a:p>
            <a:fld id="{EDAAF766-346B-4647-9947-257264F53C59}" type="datetime13">
              <a:rPr lang="en-US" smtClean="0"/>
              <a:t>6:06:25 PM</a:t>
            </a:fld>
            <a:endParaRPr lang="en-US"/>
          </a:p>
        </p:txBody>
      </p:sp>
      <p:sp>
        <p:nvSpPr>
          <p:cNvPr id="5" name="Slide Number Placeholder 4">
            <a:extLst>
              <a:ext uri="{FF2B5EF4-FFF2-40B4-BE49-F238E27FC236}">
                <a16:creationId xmlns:a16="http://schemas.microsoft.com/office/drawing/2014/main" id="{DC6DEADC-29E3-4038-B613-1E98DD8D9DF5}"/>
              </a:ext>
            </a:extLst>
          </p:cNvPr>
          <p:cNvSpPr>
            <a:spLocks noGrp="1"/>
          </p:cNvSpPr>
          <p:nvPr>
            <p:ph type="sldNum" sz="quarter" idx="12"/>
          </p:nvPr>
        </p:nvSpPr>
        <p:spPr/>
        <p:txBody>
          <a:bodyPr/>
          <a:lstStyle/>
          <a:p>
            <a:fld id="{C7280263-C7AD-42C4-B7EA-E48DEDAA8B0E}" type="slidenum">
              <a:rPr lang="en-US" smtClean="0"/>
              <a:t>14</a:t>
            </a:fld>
            <a:endParaRPr lang="en-US"/>
          </a:p>
        </p:txBody>
      </p:sp>
    </p:spTree>
    <p:extLst>
      <p:ext uri="{BB962C8B-B14F-4D97-AF65-F5344CB8AC3E}">
        <p14:creationId xmlns:p14="http://schemas.microsoft.com/office/powerpoint/2010/main" val="2693631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82AF03F-AF64-4310-9259-06DD7C2E392E}"/>
              </a:ext>
            </a:extLst>
          </p:cNvPr>
          <p:cNvSpPr>
            <a:spLocks noGrp="1"/>
          </p:cNvSpPr>
          <p:nvPr>
            <p:ph type="dt" sz="half" idx="10"/>
          </p:nvPr>
        </p:nvSpPr>
        <p:spPr/>
        <p:txBody>
          <a:bodyPr/>
          <a:lstStyle/>
          <a:p>
            <a:fld id="{EDAAF766-346B-4647-9947-257264F53C59}" type="datetime13">
              <a:rPr lang="en-US" smtClean="0"/>
              <a:t>6:06:27 PM</a:t>
            </a:fld>
            <a:endParaRPr lang="en-US"/>
          </a:p>
        </p:txBody>
      </p:sp>
      <p:sp>
        <p:nvSpPr>
          <p:cNvPr id="5" name="Slide Number Placeholder 4">
            <a:extLst>
              <a:ext uri="{FF2B5EF4-FFF2-40B4-BE49-F238E27FC236}">
                <a16:creationId xmlns:a16="http://schemas.microsoft.com/office/drawing/2014/main" id="{9AD6C33E-B58D-4B87-AAA9-18E3ABBAE91D}"/>
              </a:ext>
            </a:extLst>
          </p:cNvPr>
          <p:cNvSpPr>
            <a:spLocks noGrp="1"/>
          </p:cNvSpPr>
          <p:nvPr>
            <p:ph type="sldNum" sz="quarter" idx="12"/>
          </p:nvPr>
        </p:nvSpPr>
        <p:spPr/>
        <p:txBody>
          <a:bodyPr/>
          <a:lstStyle/>
          <a:p>
            <a:fld id="{C7280263-C7AD-42C4-B7EA-E48DEDAA8B0E}" type="slidenum">
              <a:rPr lang="en-US" smtClean="0"/>
              <a:t>15</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7EAF6DD-6BAF-4A52-A958-53B2E401A78E}"/>
                  </a:ext>
                </a:extLst>
              </p:cNvPr>
              <p:cNvSpPr txBox="1"/>
              <p:nvPr/>
            </p:nvSpPr>
            <p:spPr>
              <a:xfrm>
                <a:off x="1066800" y="1263000"/>
                <a:ext cx="10058399" cy="4823756"/>
              </a:xfrm>
              <a:prstGeom prst="rect">
                <a:avLst/>
              </a:prstGeom>
              <a:noFill/>
            </p:spPr>
            <p:txBody>
              <a:bodyPr wrap="square" rtlCol="0">
                <a:spAutoFit/>
              </a:bodyPr>
              <a:lstStyle/>
              <a:p>
                <a:pPr marL="342900" indent="-342900">
                  <a:buAutoNum type="arabicParenR"/>
                </a:pPr>
                <a:r>
                  <a:rPr lang="en-US" dirty="0"/>
                  <a:t>Please explain 2D convolution (badly presented in your thesis on page 27 equation 3.8).</a:t>
                </a:r>
              </a:p>
              <a:p>
                <a:pPr marL="285750" indent="-285750">
                  <a:buFontTx/>
                  <a:buChar char="-"/>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m:t>
                        </m:r>
                        <m:r>
                          <a:rPr lang="en-IN" i="1">
                            <a:latin typeface="Cambria Math" panose="02040503050406030204" pitchFamily="18" charset="0"/>
                          </a:rPr>
                          <m:t>𝐼</m:t>
                        </m:r>
                        <m:r>
                          <a:rPr lang="en-IN" i="1">
                            <a:latin typeface="Cambria Math" panose="02040503050406030204" pitchFamily="18" charset="0"/>
                          </a:rPr>
                          <m:t> ∗ </m:t>
                        </m:r>
                        <m:r>
                          <a:rPr lang="en-IN" i="1">
                            <a:latin typeface="Cambria Math" panose="02040503050406030204" pitchFamily="18" charset="0"/>
                          </a:rPr>
                          <m:t>𝐾</m:t>
                        </m:r>
                        <m:r>
                          <a:rPr lang="en-IN" i="1">
                            <a:latin typeface="Cambria Math" panose="02040503050406030204" pitchFamily="18" charset="0"/>
                          </a:rPr>
                          <m:t>)</m:t>
                        </m:r>
                      </m:e>
                      <m:sub>
                        <m:r>
                          <a:rPr lang="en-IN" i="1">
                            <a:latin typeface="Cambria Math" panose="02040503050406030204" pitchFamily="18" charset="0"/>
                          </a:rPr>
                          <m:t>𝑥𝑦</m:t>
                        </m:r>
                        <m:r>
                          <a:rPr lang="en-IN" i="1">
                            <a:latin typeface="Cambria Math" panose="02040503050406030204" pitchFamily="18" charset="0"/>
                          </a:rPr>
                          <m:t> </m:t>
                        </m:r>
                      </m:sub>
                    </m:sSub>
                  </m:oMath>
                </a14:m>
                <a:r>
                  <a:rPr lang="en-IN" dirty="0"/>
                  <a:t> =</a:t>
                </a:r>
                <a14:m>
                  <m:oMath xmlns:m="http://schemas.openxmlformats.org/officeDocument/2006/math">
                    <m:nary>
                      <m:naryPr>
                        <m:chr m:val="∑"/>
                        <m:limLoc m:val="undOvr"/>
                        <m:grow m:val="on"/>
                        <m:ctrlPr>
                          <a:rPr lang="en-IN" i="1">
                            <a:latin typeface="Cambria Math" panose="02040503050406030204" pitchFamily="18" charset="0"/>
                          </a:rPr>
                        </m:ctrlPr>
                      </m:naryPr>
                      <m:sub>
                        <m:r>
                          <m:rPr>
                            <m:sty m:val="p"/>
                          </m:rPr>
                          <a:rPr lang="en-IN">
                            <a:latin typeface="Cambria Math" panose="02040503050406030204" pitchFamily="18" charset="0"/>
                          </a:rPr>
                          <m:t>i</m:t>
                        </m:r>
                        <m:r>
                          <a:rPr lang="en-IN">
                            <a:latin typeface="Cambria Math" panose="02040503050406030204" pitchFamily="18" charset="0"/>
                          </a:rPr>
                          <m:t>=1</m:t>
                        </m:r>
                      </m:sub>
                      <m:sup>
                        <m:r>
                          <m:rPr>
                            <m:sty m:val="p"/>
                          </m:rPr>
                          <a:rPr lang="en-IN">
                            <a:latin typeface="Cambria Math" panose="02040503050406030204" pitchFamily="18" charset="0"/>
                          </a:rPr>
                          <m:t>h</m:t>
                        </m:r>
                      </m:sup>
                      <m:e>
                        <m:nary>
                          <m:naryPr>
                            <m:chr m:val="∑"/>
                            <m:limLoc m:val="undOvr"/>
                            <m:grow m:val="on"/>
                            <m:ctrlPr>
                              <a:rPr lang="en-IN" i="1">
                                <a:latin typeface="Cambria Math" panose="02040503050406030204" pitchFamily="18" charset="0"/>
                              </a:rPr>
                            </m:ctrlPr>
                          </m:naryPr>
                          <m:sub>
                            <m:r>
                              <m:rPr>
                                <m:sty m:val="p"/>
                              </m:rPr>
                              <a:rPr lang="en-IN">
                                <a:latin typeface="Cambria Math" panose="02040503050406030204" pitchFamily="18" charset="0"/>
                              </a:rPr>
                              <m:t>j</m:t>
                            </m:r>
                            <m:r>
                              <a:rPr lang="en-IN">
                                <a:latin typeface="Cambria Math" panose="02040503050406030204" pitchFamily="18" charset="0"/>
                              </a:rPr>
                              <m:t>=1</m:t>
                            </m:r>
                          </m:sub>
                          <m:sup>
                            <m:r>
                              <m:rPr>
                                <m:sty m:val="p"/>
                              </m:rPr>
                              <a:rPr lang="en-IN">
                                <a:latin typeface="Cambria Math" panose="02040503050406030204" pitchFamily="18" charset="0"/>
                              </a:rPr>
                              <m:t>w</m:t>
                            </m:r>
                          </m:sup>
                          <m:e>
                            <m:r>
                              <a:rPr lang="en-IN" i="1">
                                <a:latin typeface="Cambria Math" panose="02040503050406030204" pitchFamily="18" charset="0"/>
                              </a:rPr>
                              <m:t>=</m:t>
                            </m:r>
                          </m:e>
                        </m:nary>
                      </m:e>
                    </m:nary>
                  </m:oMath>
                </a14:m>
                <a:r>
                  <a:rPr lang="en-IN" dirty="0"/>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𝐾</m:t>
                        </m:r>
                      </m:e>
                      <m:sub>
                        <m:r>
                          <a:rPr lang="en-IN" i="1">
                            <a:latin typeface="Cambria Math" panose="02040503050406030204" pitchFamily="18" charset="0"/>
                          </a:rPr>
                          <m:t>𝑖𝑗</m:t>
                        </m:r>
                      </m:sub>
                    </m:sSub>
                  </m:oMath>
                </a14:m>
                <a:r>
                  <a:rPr lang="en-IN" dirty="0"/>
                  <a:t> *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𝐼</m:t>
                        </m:r>
                      </m:e>
                      <m:sub>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𝑖</m:t>
                        </m:r>
                        <m:r>
                          <a:rPr lang="en-IN" i="1">
                            <a:latin typeface="Cambria Math" panose="02040503050406030204" pitchFamily="18" charset="0"/>
                          </a:rPr>
                          <m:t>−1,</m:t>
                        </m:r>
                        <m:r>
                          <a:rPr lang="en-IN" i="1">
                            <a:latin typeface="Cambria Math" panose="02040503050406030204" pitchFamily="18" charset="0"/>
                          </a:rPr>
                          <m:t>𝑦</m:t>
                        </m:r>
                        <m:r>
                          <a:rPr lang="en-IN" i="1">
                            <a:latin typeface="Cambria Math" panose="02040503050406030204" pitchFamily="18" charset="0"/>
                          </a:rPr>
                          <m:t>+</m:t>
                        </m:r>
                        <m:r>
                          <a:rPr lang="en-IN" i="1">
                            <a:latin typeface="Cambria Math" panose="02040503050406030204" pitchFamily="18" charset="0"/>
                          </a:rPr>
                          <m:t>𝑗</m:t>
                        </m:r>
                        <m:r>
                          <a:rPr lang="en-IN" i="1">
                            <a:latin typeface="Cambria Math" panose="02040503050406030204" pitchFamily="18" charset="0"/>
                          </a:rPr>
                          <m:t>−1</m:t>
                        </m:r>
                      </m:sub>
                    </m:sSub>
                  </m:oMath>
                </a14:m>
                <a:r>
                  <a:rPr lang="en-IN" dirty="0"/>
                  <a:t> </a:t>
                </a:r>
              </a:p>
              <a:p>
                <a:pPr marL="285750" indent="-285750">
                  <a:buFontTx/>
                  <a:buChar char="-"/>
                </a:pPr>
                <a:endParaRPr lang="en-IN"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mc:Choice>
        <mc:Fallback xmlns="">
          <p:sp>
            <p:nvSpPr>
              <p:cNvPr id="6" name="TextBox 5">
                <a:extLst>
                  <a:ext uri="{FF2B5EF4-FFF2-40B4-BE49-F238E27FC236}">
                    <a16:creationId xmlns:a16="http://schemas.microsoft.com/office/drawing/2014/main" id="{37EAF6DD-6BAF-4A52-A958-53B2E401A78E}"/>
                  </a:ext>
                </a:extLst>
              </p:cNvPr>
              <p:cNvSpPr txBox="1">
                <a:spLocks noRot="1" noChangeAspect="1" noMove="1" noResize="1" noEditPoints="1" noAdjustHandles="1" noChangeArrowheads="1" noChangeShapeType="1" noTextEdit="1"/>
              </p:cNvSpPr>
              <p:nvPr/>
            </p:nvSpPr>
            <p:spPr>
              <a:xfrm>
                <a:off x="1066800" y="1263000"/>
                <a:ext cx="10058399" cy="4823756"/>
              </a:xfrm>
              <a:prstGeom prst="rect">
                <a:avLst/>
              </a:prstGeom>
              <a:blipFill>
                <a:blip r:embed="rId2"/>
                <a:stretch>
                  <a:fillRect l="-485" t="-632"/>
                </a:stretch>
              </a:blipFill>
            </p:spPr>
            <p:txBody>
              <a:bodyPr/>
              <a:lstStyle/>
              <a:p>
                <a:r>
                  <a:rPr lang="en-IN">
                    <a:noFill/>
                  </a:rPr>
                  <a:t> </a:t>
                </a:r>
              </a:p>
            </p:txBody>
          </p:sp>
        </mc:Fallback>
      </mc:AlternateContent>
      <p:sp>
        <p:nvSpPr>
          <p:cNvPr id="2" name="TextBox 1">
            <a:extLst>
              <a:ext uri="{FF2B5EF4-FFF2-40B4-BE49-F238E27FC236}">
                <a16:creationId xmlns:a16="http://schemas.microsoft.com/office/drawing/2014/main" id="{FACBCEAD-7241-4E4A-91A4-9ED231476B3F}"/>
              </a:ext>
            </a:extLst>
          </p:cNvPr>
          <p:cNvSpPr txBox="1"/>
          <p:nvPr/>
        </p:nvSpPr>
        <p:spPr>
          <a:xfrm>
            <a:off x="2334000" y="501687"/>
            <a:ext cx="3342005" cy="400110"/>
          </a:xfrm>
          <a:prstGeom prst="rect">
            <a:avLst/>
          </a:prstGeom>
          <a:noFill/>
        </p:spPr>
        <p:txBody>
          <a:bodyPr wrap="none" rtlCol="0">
            <a:spAutoFit/>
          </a:bodyPr>
          <a:lstStyle/>
          <a:p>
            <a:r>
              <a:rPr lang="en-US" sz="2000" b="1" dirty="0"/>
              <a:t>Questions from the reviewers</a:t>
            </a:r>
          </a:p>
        </p:txBody>
      </p:sp>
      <p:pic>
        <p:nvPicPr>
          <p:cNvPr id="8" name="Picture 2">
            <a:extLst>
              <a:ext uri="{FF2B5EF4-FFF2-40B4-BE49-F238E27FC236}">
                <a16:creationId xmlns:a16="http://schemas.microsoft.com/office/drawing/2014/main" id="{8369ABD4-9E43-4671-B0D2-C27C27D816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70002" y="270000"/>
            <a:ext cx="1770611" cy="8634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12E6A6D-9DDF-4633-A824-D9D5B1F939EC}"/>
              </a:ext>
            </a:extLst>
          </p:cNvPr>
          <p:cNvPicPr>
            <a:picLocks noChangeAspect="1"/>
          </p:cNvPicPr>
          <p:nvPr/>
        </p:nvPicPr>
        <p:blipFill>
          <a:blip r:embed="rId4"/>
          <a:stretch>
            <a:fillRect/>
          </a:stretch>
        </p:blipFill>
        <p:spPr>
          <a:xfrm>
            <a:off x="2046300" y="2164850"/>
            <a:ext cx="4629708" cy="3812550"/>
          </a:xfrm>
          <a:prstGeom prst="rect">
            <a:avLst/>
          </a:prstGeom>
        </p:spPr>
      </p:pic>
    </p:spTree>
    <p:extLst>
      <p:ext uri="{BB962C8B-B14F-4D97-AF65-F5344CB8AC3E}">
        <p14:creationId xmlns:p14="http://schemas.microsoft.com/office/powerpoint/2010/main" val="1736204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66B3C0-9722-49C7-B158-8AB553205BA5}"/>
              </a:ext>
            </a:extLst>
          </p:cNvPr>
          <p:cNvSpPr>
            <a:spLocks noGrp="1"/>
          </p:cNvSpPr>
          <p:nvPr>
            <p:ph idx="1"/>
          </p:nvPr>
        </p:nvSpPr>
        <p:spPr>
          <a:xfrm>
            <a:off x="403194" y="136524"/>
            <a:ext cx="10515600" cy="6219825"/>
          </a:xfrm>
        </p:spPr>
        <p:txBody>
          <a:bodyPr>
            <a:normAutofit/>
          </a:bodyPr>
          <a:lstStyle/>
          <a:p>
            <a:pPr marL="0" indent="0">
              <a:buNone/>
            </a:pPr>
            <a:r>
              <a:rPr lang="en-US" sz="1800" dirty="0"/>
              <a:t>2) In your models (both NVIDIA and </a:t>
            </a:r>
            <a:r>
              <a:rPr lang="en-US" sz="1800" dirty="0" err="1"/>
              <a:t>LeNet</a:t>
            </a:r>
            <a:r>
              <a:rPr lang="en-US" sz="1800" dirty="0"/>
              <a:t>) you are using several 2D convolutional layers but only one </a:t>
            </a:r>
            <a:r>
              <a:rPr lang="en-US" sz="1800" dirty="0" err="1"/>
              <a:t>maxpooling</a:t>
            </a:r>
            <a:r>
              <a:rPr lang="en-US" sz="1800" dirty="0"/>
              <a:t> layer. What is the purpose of </a:t>
            </a:r>
            <a:r>
              <a:rPr lang="en-US" sz="1800" dirty="0" err="1"/>
              <a:t>maxpooling</a:t>
            </a:r>
            <a:r>
              <a:rPr lang="en-US" sz="1800" dirty="0"/>
              <a:t> layer? How many training parameters </a:t>
            </a:r>
            <a:r>
              <a:rPr lang="en-US" sz="1800" dirty="0" err="1"/>
              <a:t>maxpooling</a:t>
            </a:r>
            <a:r>
              <a:rPr lang="en-US" sz="1800" dirty="0"/>
              <a:t> layer have? Why did you use only one in your models?</a:t>
            </a:r>
          </a:p>
          <a:p>
            <a:pPr marL="0" indent="0">
              <a:buNone/>
            </a:pPr>
            <a:r>
              <a:rPr lang="en-US" sz="1800" dirty="0"/>
              <a:t>-Maximum pooling layer calculates the largest number from each feature map.</a:t>
            </a:r>
          </a:p>
          <a:p>
            <a:pPr marL="0" indent="0">
              <a:buNone/>
            </a:pPr>
            <a:r>
              <a:rPr lang="en-US" sz="1800" dirty="0"/>
              <a:t>-Zero Training parameters in Max pooling Layers</a:t>
            </a:r>
          </a:p>
          <a:p>
            <a:pPr marL="0" indent="0">
              <a:buNone/>
            </a:pPr>
            <a:r>
              <a:rPr lang="en-US" sz="1800" dirty="0"/>
              <a:t>-I feel one pooling layer was good for the experiment</a:t>
            </a:r>
          </a:p>
          <a:p>
            <a:endParaRPr lang="en-US" sz="1800" dirty="0"/>
          </a:p>
          <a:p>
            <a:r>
              <a:rPr lang="en-US" sz="1800" dirty="0"/>
              <a:t>3) Explain difference between training, validation and testing dataset?</a:t>
            </a:r>
          </a:p>
          <a:p>
            <a:pPr marL="0" indent="0">
              <a:buNone/>
            </a:pPr>
            <a:r>
              <a:rPr lang="en-US" sz="1800" dirty="0"/>
              <a:t>-Training Data set is used for weight adjustment in neural networks</a:t>
            </a:r>
          </a:p>
          <a:p>
            <a:pPr marL="0" indent="0">
              <a:buNone/>
            </a:pPr>
            <a:r>
              <a:rPr lang="en-US" sz="1800" dirty="0"/>
              <a:t>-Validation data set is used to overcome overfitting.</a:t>
            </a:r>
          </a:p>
          <a:p>
            <a:pPr marL="0" indent="0">
              <a:buNone/>
            </a:pPr>
            <a:r>
              <a:rPr lang="en-US" sz="1800" dirty="0"/>
              <a:t>-Testing set is used for the final output and to see the actual predictive analysis of the network</a:t>
            </a:r>
          </a:p>
          <a:p>
            <a:endParaRPr lang="en-US" sz="1800" dirty="0"/>
          </a:p>
          <a:p>
            <a:r>
              <a:rPr lang="en-US" sz="1800" dirty="0"/>
              <a:t>4) Why did you choose python?</a:t>
            </a:r>
          </a:p>
          <a:p>
            <a:pPr marL="0" indent="0">
              <a:buNone/>
            </a:pPr>
            <a:r>
              <a:rPr lang="en-US" sz="1800" dirty="0"/>
              <a:t>-Most demanding language.</a:t>
            </a:r>
          </a:p>
          <a:p>
            <a:pPr marL="0" indent="0">
              <a:buNone/>
            </a:pPr>
            <a:r>
              <a:rPr lang="en-US" sz="1800" dirty="0"/>
              <a:t>-Easy to understand compare to other Programming Languages.</a:t>
            </a:r>
          </a:p>
          <a:p>
            <a:pPr marL="0" indent="0">
              <a:buNone/>
            </a:pPr>
            <a:r>
              <a:rPr lang="en-US" sz="1800" dirty="0"/>
              <a:t>-Wanted to become a Pro and develop my career for the same.</a:t>
            </a:r>
          </a:p>
          <a:p>
            <a:endParaRPr lang="en-US" sz="1800" dirty="0"/>
          </a:p>
          <a:p>
            <a:endParaRPr lang="en-US" sz="1800" dirty="0"/>
          </a:p>
          <a:p>
            <a:endParaRPr lang="en-US" sz="1800" dirty="0"/>
          </a:p>
          <a:p>
            <a:endParaRPr lang="en-US" sz="1800" dirty="0"/>
          </a:p>
          <a:p>
            <a:endParaRPr lang="en-IN" dirty="0"/>
          </a:p>
        </p:txBody>
      </p:sp>
      <p:sp>
        <p:nvSpPr>
          <p:cNvPr id="4" name="Date Placeholder 3">
            <a:extLst>
              <a:ext uri="{FF2B5EF4-FFF2-40B4-BE49-F238E27FC236}">
                <a16:creationId xmlns:a16="http://schemas.microsoft.com/office/drawing/2014/main" id="{5059E078-D7D1-4D75-B4D0-6085D5916CB8}"/>
              </a:ext>
            </a:extLst>
          </p:cNvPr>
          <p:cNvSpPr>
            <a:spLocks noGrp="1"/>
          </p:cNvSpPr>
          <p:nvPr>
            <p:ph type="dt" sz="half" idx="10"/>
          </p:nvPr>
        </p:nvSpPr>
        <p:spPr/>
        <p:txBody>
          <a:bodyPr/>
          <a:lstStyle/>
          <a:p>
            <a:fld id="{EDAAF766-346B-4647-9947-257264F53C59}" type="datetime13">
              <a:rPr lang="en-US" smtClean="0"/>
              <a:t>6:06:27 PM</a:t>
            </a:fld>
            <a:endParaRPr lang="en-US"/>
          </a:p>
        </p:txBody>
      </p:sp>
      <p:sp>
        <p:nvSpPr>
          <p:cNvPr id="5" name="Slide Number Placeholder 4">
            <a:extLst>
              <a:ext uri="{FF2B5EF4-FFF2-40B4-BE49-F238E27FC236}">
                <a16:creationId xmlns:a16="http://schemas.microsoft.com/office/drawing/2014/main" id="{7F9B327A-02DD-48C6-9C3F-9B03CAEECDA3}"/>
              </a:ext>
            </a:extLst>
          </p:cNvPr>
          <p:cNvSpPr>
            <a:spLocks noGrp="1"/>
          </p:cNvSpPr>
          <p:nvPr>
            <p:ph type="sldNum" sz="quarter" idx="12"/>
          </p:nvPr>
        </p:nvSpPr>
        <p:spPr/>
        <p:txBody>
          <a:bodyPr/>
          <a:lstStyle/>
          <a:p>
            <a:fld id="{C7280263-C7AD-42C4-B7EA-E48DEDAA8B0E}" type="slidenum">
              <a:rPr lang="en-US" smtClean="0"/>
              <a:t>16</a:t>
            </a:fld>
            <a:endParaRPr lang="en-US"/>
          </a:p>
        </p:txBody>
      </p:sp>
    </p:spTree>
    <p:extLst>
      <p:ext uri="{BB962C8B-B14F-4D97-AF65-F5344CB8AC3E}">
        <p14:creationId xmlns:p14="http://schemas.microsoft.com/office/powerpoint/2010/main" val="1167081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1961</TotalTime>
  <Words>587</Words>
  <Application>Microsoft Office PowerPoint</Application>
  <PresentationFormat>Widescreen</PresentationFormat>
  <Paragraphs>120</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Cambria Math</vt:lpstr>
      <vt:lpstr>Times New Roman</vt:lpstr>
      <vt:lpstr>Office Theme</vt:lpstr>
      <vt:lpstr>PowerPoint Presentation</vt:lpstr>
      <vt:lpstr>Purpose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Varun Burde</dc:creator>
  <cp:lastModifiedBy>Dell</cp:lastModifiedBy>
  <cp:revision>98</cp:revision>
  <dcterms:created xsi:type="dcterms:W3CDTF">2020-01-23T09:40:29Z</dcterms:created>
  <dcterms:modified xsi:type="dcterms:W3CDTF">2020-02-03T17:08:52Z</dcterms:modified>
</cp:coreProperties>
</file>