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3"/>
  </p:notesMasterIdLst>
  <p:sldIdLst>
    <p:sldId id="256" r:id="rId2"/>
  </p:sldIdLst>
  <p:sldSz cx="21386800" cy="30279975"/>
  <p:notesSz cx="6715125" cy="923925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449">
          <p15:clr>
            <a:srgbClr val="A4A3A4"/>
          </p15:clr>
        </p15:guide>
        <p15:guide id="2" orient="horz" pos="18577">
          <p15:clr>
            <a:srgbClr val="A4A3A4"/>
          </p15:clr>
        </p15:guide>
        <p15:guide id="3" orient="horz" pos="1976">
          <p15:clr>
            <a:srgbClr val="A4A3A4"/>
          </p15:clr>
        </p15:guide>
        <p15:guide id="4" pos="673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C0C0"/>
    <a:srgbClr val="698ED9"/>
    <a:srgbClr val="0046D2"/>
    <a:srgbClr val="FF0000"/>
    <a:srgbClr val="A7C4FF"/>
    <a:srgbClr val="003064"/>
    <a:srgbClr val="003399"/>
    <a:srgbClr val="00216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ADF2D6A-EB73-41F0-A232-9A3723D37FC8}" v="4" dt="2019-08-19T21:02:33.949"/>
  </p1510:revLst>
</p1510:revInfo>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řední sty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Střední styl 2 – zvýraznění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940675A-B579-460E-94D1-54222C63F5DA}" styleName="Bez stylu, mřížka tabulky">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84E427A-3D55-4303-BF80-6455036E1DE7}" styleName="Styl s motivem 1 – zvýraznění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Bez stylu, bez mřížky">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Světlý styl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20"/>
    <p:restoredTop sz="94660"/>
  </p:normalViewPr>
  <p:slideViewPr>
    <p:cSldViewPr snapToGrid="0" showGuides="1">
      <p:cViewPr>
        <p:scale>
          <a:sx n="50" d="100"/>
          <a:sy n="50" d="100"/>
        </p:scale>
        <p:origin x="84" y="-5576"/>
      </p:cViewPr>
      <p:guideLst>
        <p:guide orient="horz" pos="4449"/>
        <p:guide orient="horz" pos="18577"/>
        <p:guide orient="horz" pos="1976"/>
        <p:guide pos="6736"/>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 Id="rId9"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ristýna Urbanová" userId="ef7654da4d85a3e6" providerId="LiveId" clId="{DADF2D6A-EB73-41F0-A232-9A3723D37FC8}"/>
    <pc:docChg chg="undo redo modSld">
      <pc:chgData name="Kristýna Urbanová" userId="ef7654da4d85a3e6" providerId="LiveId" clId="{DADF2D6A-EB73-41F0-A232-9A3723D37FC8}" dt="2019-08-19T21:04:06.728" v="60" actId="20577"/>
      <pc:docMkLst>
        <pc:docMk/>
      </pc:docMkLst>
      <pc:sldChg chg="modSp">
        <pc:chgData name="Kristýna Urbanová" userId="ef7654da4d85a3e6" providerId="LiveId" clId="{DADF2D6A-EB73-41F0-A232-9A3723D37FC8}" dt="2019-08-19T21:04:06.728" v="60" actId="20577"/>
        <pc:sldMkLst>
          <pc:docMk/>
          <pc:sldMk cId="0" sldId="256"/>
        </pc:sldMkLst>
        <pc:spChg chg="mod">
          <ac:chgData name="Kristýna Urbanová" userId="ef7654da4d85a3e6" providerId="LiveId" clId="{DADF2D6A-EB73-41F0-A232-9A3723D37FC8}" dt="2019-08-19T17:49:04.333" v="2" actId="14100"/>
          <ac:spMkLst>
            <pc:docMk/>
            <pc:sldMk cId="0" sldId="256"/>
            <ac:spMk id="20" creationId="{CE45790F-9E4C-4FEE-A43F-FC25B2632D67}"/>
          </ac:spMkLst>
        </pc:spChg>
        <pc:spChg chg="mod">
          <ac:chgData name="Kristýna Urbanová" userId="ef7654da4d85a3e6" providerId="LiveId" clId="{DADF2D6A-EB73-41F0-A232-9A3723D37FC8}" dt="2019-08-19T17:48:33.516" v="0" actId="20577"/>
          <ac:spMkLst>
            <pc:docMk/>
            <pc:sldMk cId="0" sldId="256"/>
            <ac:spMk id="2062" creationId="{00000000-0000-0000-0000-000000000000}"/>
          </ac:spMkLst>
        </pc:spChg>
        <pc:spChg chg="mod">
          <ac:chgData name="Kristýna Urbanová" userId="ef7654da4d85a3e6" providerId="LiveId" clId="{DADF2D6A-EB73-41F0-A232-9A3723D37FC8}" dt="2019-08-19T21:02:11.486" v="10" actId="20577"/>
          <ac:spMkLst>
            <pc:docMk/>
            <pc:sldMk cId="0" sldId="256"/>
            <ac:spMk id="2087" creationId="{00000000-0000-0000-0000-000000000000}"/>
          </ac:spMkLst>
        </pc:spChg>
        <pc:spChg chg="mod">
          <ac:chgData name="Kristýna Urbanová" userId="ef7654da4d85a3e6" providerId="LiveId" clId="{DADF2D6A-EB73-41F0-A232-9A3723D37FC8}" dt="2019-08-19T21:04:06.728" v="60" actId="20577"/>
          <ac:spMkLst>
            <pc:docMk/>
            <pc:sldMk cId="0" sldId="256"/>
            <ac:spMk id="2088" creationId="{00000000-0000-0000-0000-000000000000}"/>
          </ac:spMkLst>
        </pc:spChg>
      </pc:sldChg>
    </pc:docChg>
  </pc:docChgLst>
</pc:chgInfo>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09888"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a:lvl1pPr>
          </a:lstStyle>
          <a:p>
            <a:endParaRPr lang="en-US" altLang="en-US"/>
          </a:p>
        </p:txBody>
      </p:sp>
      <p:sp>
        <p:nvSpPr>
          <p:cNvPr id="3075" name="Rectangle 3"/>
          <p:cNvSpPr>
            <a:spLocks noGrp="1" noChangeArrowheads="1"/>
          </p:cNvSpPr>
          <p:nvPr>
            <p:ph type="dt" idx="1"/>
          </p:nvPr>
        </p:nvSpPr>
        <p:spPr bwMode="auto">
          <a:xfrm>
            <a:off x="3803650" y="0"/>
            <a:ext cx="2909888"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en-US"/>
          </a:p>
        </p:txBody>
      </p:sp>
      <p:sp>
        <p:nvSpPr>
          <p:cNvPr id="3076" name="Rectangle 4"/>
          <p:cNvSpPr>
            <a:spLocks noGrp="1" noRot="1" noChangeAspect="1" noChangeArrowheads="1" noTextEdit="1"/>
          </p:cNvSpPr>
          <p:nvPr>
            <p:ph type="sldImg" idx="2"/>
          </p:nvPr>
        </p:nvSpPr>
        <p:spPr bwMode="auto">
          <a:xfrm>
            <a:off x="2135188" y="692150"/>
            <a:ext cx="2446337" cy="3465513"/>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p:cNvSpPr>
            <a:spLocks noGrp="1" noChangeArrowheads="1"/>
          </p:cNvSpPr>
          <p:nvPr>
            <p:ph type="body" sz="quarter" idx="3"/>
          </p:nvPr>
        </p:nvSpPr>
        <p:spPr bwMode="auto">
          <a:xfrm>
            <a:off x="671513" y="4389438"/>
            <a:ext cx="5372100" cy="4157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078" name="Rectangle 6"/>
          <p:cNvSpPr>
            <a:spLocks noGrp="1" noChangeArrowheads="1"/>
          </p:cNvSpPr>
          <p:nvPr>
            <p:ph type="ftr" sz="quarter" idx="4"/>
          </p:nvPr>
        </p:nvSpPr>
        <p:spPr bwMode="auto">
          <a:xfrm>
            <a:off x="0" y="8775700"/>
            <a:ext cx="2909888"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a:lvl1pPr>
          </a:lstStyle>
          <a:p>
            <a:endParaRPr lang="en-US" altLang="en-US"/>
          </a:p>
        </p:txBody>
      </p:sp>
      <p:sp>
        <p:nvSpPr>
          <p:cNvPr id="3079" name="Rectangle 7"/>
          <p:cNvSpPr>
            <a:spLocks noGrp="1" noChangeArrowheads="1"/>
          </p:cNvSpPr>
          <p:nvPr>
            <p:ph type="sldNum" sz="quarter" idx="5"/>
          </p:nvPr>
        </p:nvSpPr>
        <p:spPr bwMode="auto">
          <a:xfrm>
            <a:off x="3803650" y="8775700"/>
            <a:ext cx="2909888"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B67DCC78-77BF-4255-8B24-043644A95DAF}" type="slidenum">
              <a:rPr lang="en-US" altLang="en-US"/>
              <a:pPr/>
              <a:t>‹#›</a:t>
            </a:fld>
            <a:endParaRPr lang="en-US" altLang="en-US"/>
          </a:p>
        </p:txBody>
      </p:sp>
    </p:spTree>
    <p:extLst>
      <p:ext uri="{BB962C8B-B14F-4D97-AF65-F5344CB8AC3E}">
        <p14:creationId xmlns:p14="http://schemas.microsoft.com/office/powerpoint/2010/main" val="334644897"/>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000" kern="1200">
        <a:solidFill>
          <a:schemeClr val="tx1"/>
        </a:solidFill>
        <a:latin typeface="Arial" charset="0"/>
        <a:ea typeface="+mn-ea"/>
        <a:cs typeface="+mn-cs"/>
      </a:defRPr>
    </a:lvl1pPr>
    <a:lvl2pPr marL="388437" algn="l" rtl="0" fontAlgn="base">
      <a:spcBef>
        <a:spcPct val="30000"/>
      </a:spcBef>
      <a:spcAft>
        <a:spcPct val="0"/>
      </a:spcAft>
      <a:defRPr sz="1000" kern="1200">
        <a:solidFill>
          <a:schemeClr val="tx1"/>
        </a:solidFill>
        <a:latin typeface="Arial" charset="0"/>
        <a:ea typeface="+mn-ea"/>
        <a:cs typeface="+mn-cs"/>
      </a:defRPr>
    </a:lvl2pPr>
    <a:lvl3pPr marL="776874" algn="l" rtl="0" fontAlgn="base">
      <a:spcBef>
        <a:spcPct val="30000"/>
      </a:spcBef>
      <a:spcAft>
        <a:spcPct val="0"/>
      </a:spcAft>
      <a:defRPr sz="1000" kern="1200">
        <a:solidFill>
          <a:schemeClr val="tx1"/>
        </a:solidFill>
        <a:latin typeface="Arial" charset="0"/>
        <a:ea typeface="+mn-ea"/>
        <a:cs typeface="+mn-cs"/>
      </a:defRPr>
    </a:lvl3pPr>
    <a:lvl4pPr marL="1165311" algn="l" rtl="0" fontAlgn="base">
      <a:spcBef>
        <a:spcPct val="30000"/>
      </a:spcBef>
      <a:spcAft>
        <a:spcPct val="0"/>
      </a:spcAft>
      <a:defRPr sz="1000" kern="1200">
        <a:solidFill>
          <a:schemeClr val="tx1"/>
        </a:solidFill>
        <a:latin typeface="Arial" charset="0"/>
        <a:ea typeface="+mn-ea"/>
        <a:cs typeface="+mn-cs"/>
      </a:defRPr>
    </a:lvl4pPr>
    <a:lvl5pPr marL="1553748" algn="l" rtl="0" fontAlgn="base">
      <a:spcBef>
        <a:spcPct val="30000"/>
      </a:spcBef>
      <a:spcAft>
        <a:spcPct val="0"/>
      </a:spcAft>
      <a:defRPr sz="1000" kern="1200">
        <a:solidFill>
          <a:schemeClr val="tx1"/>
        </a:solidFill>
        <a:latin typeface="Arial" charset="0"/>
        <a:ea typeface="+mn-ea"/>
        <a:cs typeface="+mn-cs"/>
      </a:defRPr>
    </a:lvl5pPr>
    <a:lvl6pPr marL="1942186" algn="l" defTabSz="776874" rtl="0" eaLnBrk="1" latinLnBrk="0" hangingPunct="1">
      <a:defRPr sz="1000" kern="1200">
        <a:solidFill>
          <a:schemeClr val="tx1"/>
        </a:solidFill>
        <a:latin typeface="+mn-lt"/>
        <a:ea typeface="+mn-ea"/>
        <a:cs typeface="+mn-cs"/>
      </a:defRPr>
    </a:lvl6pPr>
    <a:lvl7pPr marL="2330623" algn="l" defTabSz="776874" rtl="0" eaLnBrk="1" latinLnBrk="0" hangingPunct="1">
      <a:defRPr sz="1000" kern="1200">
        <a:solidFill>
          <a:schemeClr val="tx1"/>
        </a:solidFill>
        <a:latin typeface="+mn-lt"/>
        <a:ea typeface="+mn-ea"/>
        <a:cs typeface="+mn-cs"/>
      </a:defRPr>
    </a:lvl7pPr>
    <a:lvl8pPr marL="2719060" algn="l" defTabSz="776874" rtl="0" eaLnBrk="1" latinLnBrk="0" hangingPunct="1">
      <a:defRPr sz="1000" kern="1200">
        <a:solidFill>
          <a:schemeClr val="tx1"/>
        </a:solidFill>
        <a:latin typeface="+mn-lt"/>
        <a:ea typeface="+mn-ea"/>
        <a:cs typeface="+mn-cs"/>
      </a:defRPr>
    </a:lvl8pPr>
    <a:lvl9pPr marL="3107497" algn="l" defTabSz="776874" rtl="0" eaLnBrk="1" latinLnBrk="0" hangingPunct="1">
      <a:defRPr sz="10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734AD72-92BC-4114-BFC1-733F188AB8FF}" type="slidenum">
              <a:rPr lang="en-US" altLang="en-US"/>
              <a:pPr/>
              <a:t>1</a:t>
            </a:fld>
            <a:endParaRPr lang="en-US" altLang="en-US"/>
          </a:p>
        </p:txBody>
      </p:sp>
      <p:sp>
        <p:nvSpPr>
          <p:cNvPr id="4098" name="Rectangle 2"/>
          <p:cNvSpPr>
            <a:spLocks noGrp="1" noRot="1" noChangeAspect="1" noChangeArrowheads="1" noTextEdit="1"/>
          </p:cNvSpPr>
          <p:nvPr>
            <p:ph type="sldImg"/>
          </p:nvPr>
        </p:nvSpPr>
        <p:spPr>
          <a:xfrm>
            <a:off x="2135188" y="692150"/>
            <a:ext cx="2446337" cy="3465513"/>
          </a:xfrm>
          <a:ln/>
        </p:spPr>
      </p:sp>
      <p:sp>
        <p:nvSpPr>
          <p:cNvPr id="4099" name="Rectangle 3"/>
          <p:cNvSpPr>
            <a:spLocks noGrp="1" noChangeArrowheads="1"/>
          </p:cNvSpPr>
          <p:nvPr>
            <p:ph type="body" idx="1"/>
          </p:nvPr>
        </p:nvSpPr>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Title 1"/>
          <p:cNvSpPr>
            <a:spLocks noGrp="1"/>
          </p:cNvSpPr>
          <p:nvPr>
            <p:ph type="ctrTitle"/>
          </p:nvPr>
        </p:nvSpPr>
        <p:spPr>
          <a:xfrm>
            <a:off x="1604010" y="4955545"/>
            <a:ext cx="18178780" cy="10541917"/>
          </a:xfrm>
        </p:spPr>
        <p:txBody>
          <a:bodyPr anchor="b"/>
          <a:lstStyle>
            <a:lvl1pPr algn="ctr">
              <a:defRPr sz="14033"/>
            </a:lvl1pPr>
          </a:lstStyle>
          <a:p>
            <a:r>
              <a:rPr lang="cs-CZ"/>
              <a:t>Kliknutím lze upravit styl.</a:t>
            </a:r>
            <a:endParaRPr lang="en-US" dirty="0"/>
          </a:p>
        </p:txBody>
      </p:sp>
      <p:sp>
        <p:nvSpPr>
          <p:cNvPr id="3" name="Subtitle 2"/>
          <p:cNvSpPr>
            <a:spLocks noGrp="1"/>
          </p:cNvSpPr>
          <p:nvPr>
            <p:ph type="subTitle" idx="1"/>
          </p:nvPr>
        </p:nvSpPr>
        <p:spPr>
          <a:xfrm>
            <a:off x="2673350" y="15903998"/>
            <a:ext cx="16040100" cy="7310649"/>
          </a:xfrm>
        </p:spPr>
        <p:txBody>
          <a:bodyPr/>
          <a:lstStyle>
            <a:lvl1pPr marL="0" indent="0" algn="ctr">
              <a:buNone/>
              <a:defRPr sz="5613"/>
            </a:lvl1pPr>
            <a:lvl2pPr marL="1069345" indent="0" algn="ctr">
              <a:buNone/>
              <a:defRPr sz="4678"/>
            </a:lvl2pPr>
            <a:lvl3pPr marL="2138690" indent="0" algn="ctr">
              <a:buNone/>
              <a:defRPr sz="4210"/>
            </a:lvl3pPr>
            <a:lvl4pPr marL="3208035" indent="0" algn="ctr">
              <a:buNone/>
              <a:defRPr sz="3742"/>
            </a:lvl4pPr>
            <a:lvl5pPr marL="4277380" indent="0" algn="ctr">
              <a:buNone/>
              <a:defRPr sz="3742"/>
            </a:lvl5pPr>
            <a:lvl6pPr marL="5346725" indent="0" algn="ctr">
              <a:buNone/>
              <a:defRPr sz="3742"/>
            </a:lvl6pPr>
            <a:lvl7pPr marL="6416070" indent="0" algn="ctr">
              <a:buNone/>
              <a:defRPr sz="3742"/>
            </a:lvl7pPr>
            <a:lvl8pPr marL="7485416" indent="0" algn="ctr">
              <a:buNone/>
              <a:defRPr sz="3742"/>
            </a:lvl8pPr>
            <a:lvl9pPr marL="8554761" indent="0" algn="ctr">
              <a:buNone/>
              <a:defRPr sz="3742"/>
            </a:lvl9pPr>
          </a:lstStyle>
          <a:p>
            <a:r>
              <a:rPr lang="cs-CZ"/>
              <a:t>Kliknutím můžete upravit styl předlohy.</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8/19/2019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8312500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Content Placeholder 2"/>
          <p:cNvSpPr>
            <a:spLocks noGrp="1"/>
          </p:cNvSpPr>
          <p:nvPr>
            <p:ph idx="1"/>
          </p:nvPr>
        </p:nvSpPr>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pPr/>
              <a:t>8/19/2019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6258065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Title 1"/>
          <p:cNvSpPr>
            <a:spLocks noGrp="1"/>
          </p:cNvSpPr>
          <p:nvPr>
            <p:ph type="title"/>
          </p:nvPr>
        </p:nvSpPr>
        <p:spPr>
          <a:xfrm>
            <a:off x="1459205" y="7548975"/>
            <a:ext cx="18446115" cy="12595626"/>
          </a:xfrm>
        </p:spPr>
        <p:txBody>
          <a:bodyPr anchor="b"/>
          <a:lstStyle>
            <a:lvl1pPr>
              <a:defRPr sz="14033"/>
            </a:lvl1pPr>
          </a:lstStyle>
          <a:p>
            <a:r>
              <a:rPr lang="cs-CZ"/>
              <a:t>Kliknutím lze upravit styl.</a:t>
            </a:r>
            <a:endParaRPr lang="en-US" dirty="0"/>
          </a:p>
        </p:txBody>
      </p:sp>
      <p:sp>
        <p:nvSpPr>
          <p:cNvPr id="3" name="Text Placeholder 2"/>
          <p:cNvSpPr>
            <a:spLocks noGrp="1"/>
          </p:cNvSpPr>
          <p:nvPr>
            <p:ph type="body" idx="1"/>
          </p:nvPr>
        </p:nvSpPr>
        <p:spPr>
          <a:xfrm>
            <a:off x="1459205" y="20263761"/>
            <a:ext cx="18446115" cy="6623742"/>
          </a:xfrm>
        </p:spPr>
        <p:txBody>
          <a:bodyPr/>
          <a:lstStyle>
            <a:lvl1pPr marL="0" indent="0">
              <a:buNone/>
              <a:defRPr sz="5613">
                <a:solidFill>
                  <a:schemeClr val="tx1"/>
                </a:solidFill>
              </a:defRPr>
            </a:lvl1pPr>
            <a:lvl2pPr marL="1069345" indent="0">
              <a:buNone/>
              <a:defRPr sz="4678">
                <a:solidFill>
                  <a:schemeClr val="tx1">
                    <a:tint val="75000"/>
                  </a:schemeClr>
                </a:solidFill>
              </a:defRPr>
            </a:lvl2pPr>
            <a:lvl3pPr marL="2138690" indent="0">
              <a:buNone/>
              <a:defRPr sz="4210">
                <a:solidFill>
                  <a:schemeClr val="tx1">
                    <a:tint val="75000"/>
                  </a:schemeClr>
                </a:solidFill>
              </a:defRPr>
            </a:lvl3pPr>
            <a:lvl4pPr marL="3208035" indent="0">
              <a:buNone/>
              <a:defRPr sz="3742">
                <a:solidFill>
                  <a:schemeClr val="tx1">
                    <a:tint val="75000"/>
                  </a:schemeClr>
                </a:solidFill>
              </a:defRPr>
            </a:lvl4pPr>
            <a:lvl5pPr marL="4277380" indent="0">
              <a:buNone/>
              <a:defRPr sz="3742">
                <a:solidFill>
                  <a:schemeClr val="tx1">
                    <a:tint val="75000"/>
                  </a:schemeClr>
                </a:solidFill>
              </a:defRPr>
            </a:lvl5pPr>
            <a:lvl6pPr marL="5346725" indent="0">
              <a:buNone/>
              <a:defRPr sz="3742">
                <a:solidFill>
                  <a:schemeClr val="tx1">
                    <a:tint val="75000"/>
                  </a:schemeClr>
                </a:solidFill>
              </a:defRPr>
            </a:lvl6pPr>
            <a:lvl7pPr marL="6416070" indent="0">
              <a:buNone/>
              <a:defRPr sz="3742">
                <a:solidFill>
                  <a:schemeClr val="tx1">
                    <a:tint val="75000"/>
                  </a:schemeClr>
                </a:solidFill>
              </a:defRPr>
            </a:lvl7pPr>
            <a:lvl8pPr marL="7485416" indent="0">
              <a:buNone/>
              <a:defRPr sz="3742">
                <a:solidFill>
                  <a:schemeClr val="tx1">
                    <a:tint val="75000"/>
                  </a:schemeClr>
                </a:solidFill>
              </a:defRPr>
            </a:lvl8pPr>
            <a:lvl9pPr marL="8554761" indent="0">
              <a:buNone/>
              <a:defRPr sz="3742">
                <a:solidFill>
                  <a:schemeClr val="tx1">
                    <a:tint val="75000"/>
                  </a:schemeClr>
                </a:solidFill>
              </a:defRPr>
            </a:lvl9pPr>
          </a:lstStyle>
          <a:p>
            <a:pPr lvl="0"/>
            <a:r>
              <a:rPr lang="cs-CZ"/>
              <a:t>Upravte styly předlohy textu.</a:t>
            </a:r>
          </a:p>
        </p:txBody>
      </p:sp>
      <p:sp>
        <p:nvSpPr>
          <p:cNvPr id="4" name="Date Placeholder 3"/>
          <p:cNvSpPr>
            <a:spLocks noGrp="1"/>
          </p:cNvSpPr>
          <p:nvPr>
            <p:ph type="dt" sz="half" idx="10"/>
          </p:nvPr>
        </p:nvSpPr>
        <p:spPr/>
        <p:txBody>
          <a:bodyPr/>
          <a:lstStyle/>
          <a:p>
            <a:fld id="{96DFF08F-DC6B-4601-B491-B0F83F6DD2DA}" type="datetimeFigureOut">
              <a:rPr lang="en-US" smtClean="0"/>
              <a:t>8/19/2019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992416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Content Placeholder 2"/>
          <p:cNvSpPr>
            <a:spLocks noGrp="1"/>
          </p:cNvSpPr>
          <p:nvPr>
            <p:ph sz="half" idx="1"/>
          </p:nvPr>
        </p:nvSpPr>
        <p:spPr>
          <a:xfrm>
            <a:off x="1470343" y="8060641"/>
            <a:ext cx="9089390" cy="19212366"/>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Content Placeholder 3"/>
          <p:cNvSpPr>
            <a:spLocks noGrp="1"/>
          </p:cNvSpPr>
          <p:nvPr>
            <p:ph sz="half" idx="2"/>
          </p:nvPr>
        </p:nvSpPr>
        <p:spPr>
          <a:xfrm>
            <a:off x="10827068" y="8060641"/>
            <a:ext cx="9089390" cy="19212366"/>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5" name="Date Placeholder 4"/>
          <p:cNvSpPr>
            <a:spLocks noGrp="1"/>
          </p:cNvSpPr>
          <p:nvPr>
            <p:ph type="dt" sz="half" idx="10"/>
          </p:nvPr>
        </p:nvSpPr>
        <p:spPr/>
        <p:txBody>
          <a:bodyPr/>
          <a:lstStyle/>
          <a:p>
            <a:fld id="{96DFF08F-DC6B-4601-B491-B0F83F6DD2DA}" type="datetimeFigureOut">
              <a:rPr lang="en-US" smtClean="0"/>
              <a:t>8/19/2019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6429909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Title 1"/>
          <p:cNvSpPr>
            <a:spLocks noGrp="1"/>
          </p:cNvSpPr>
          <p:nvPr>
            <p:ph type="title"/>
          </p:nvPr>
        </p:nvSpPr>
        <p:spPr>
          <a:xfrm>
            <a:off x="1473128" y="1612135"/>
            <a:ext cx="18446115" cy="5852729"/>
          </a:xfrm>
        </p:spPr>
        <p:txBody>
          <a:bodyPr/>
          <a:lstStyle/>
          <a:p>
            <a:r>
              <a:rPr lang="cs-CZ"/>
              <a:t>Kliknutím lze upravit styl.</a:t>
            </a:r>
            <a:endParaRPr lang="en-US" dirty="0"/>
          </a:p>
        </p:txBody>
      </p:sp>
      <p:sp>
        <p:nvSpPr>
          <p:cNvPr id="3" name="Text Placeholder 2"/>
          <p:cNvSpPr>
            <a:spLocks noGrp="1"/>
          </p:cNvSpPr>
          <p:nvPr>
            <p:ph type="body" idx="1"/>
          </p:nvPr>
        </p:nvSpPr>
        <p:spPr>
          <a:xfrm>
            <a:off x="1473131" y="7422802"/>
            <a:ext cx="9047617" cy="3637800"/>
          </a:xfrm>
        </p:spPr>
        <p:txBody>
          <a:bodyPr anchor="b"/>
          <a:lstStyle>
            <a:lvl1pPr marL="0" indent="0">
              <a:buNone/>
              <a:defRPr sz="5613" b="1"/>
            </a:lvl1pPr>
            <a:lvl2pPr marL="1069345" indent="0">
              <a:buNone/>
              <a:defRPr sz="4678" b="1"/>
            </a:lvl2pPr>
            <a:lvl3pPr marL="2138690" indent="0">
              <a:buNone/>
              <a:defRPr sz="4210" b="1"/>
            </a:lvl3pPr>
            <a:lvl4pPr marL="3208035" indent="0">
              <a:buNone/>
              <a:defRPr sz="3742" b="1"/>
            </a:lvl4pPr>
            <a:lvl5pPr marL="4277380" indent="0">
              <a:buNone/>
              <a:defRPr sz="3742" b="1"/>
            </a:lvl5pPr>
            <a:lvl6pPr marL="5346725" indent="0">
              <a:buNone/>
              <a:defRPr sz="3742" b="1"/>
            </a:lvl6pPr>
            <a:lvl7pPr marL="6416070" indent="0">
              <a:buNone/>
              <a:defRPr sz="3742" b="1"/>
            </a:lvl7pPr>
            <a:lvl8pPr marL="7485416" indent="0">
              <a:buNone/>
              <a:defRPr sz="3742" b="1"/>
            </a:lvl8pPr>
            <a:lvl9pPr marL="8554761" indent="0">
              <a:buNone/>
              <a:defRPr sz="3742" b="1"/>
            </a:lvl9pPr>
          </a:lstStyle>
          <a:p>
            <a:pPr lvl="0"/>
            <a:r>
              <a:rPr lang="cs-CZ"/>
              <a:t>Upravte styly předlohy textu.</a:t>
            </a:r>
          </a:p>
        </p:txBody>
      </p:sp>
      <p:sp>
        <p:nvSpPr>
          <p:cNvPr id="4" name="Content Placeholder 3"/>
          <p:cNvSpPr>
            <a:spLocks noGrp="1"/>
          </p:cNvSpPr>
          <p:nvPr>
            <p:ph sz="half" idx="2"/>
          </p:nvPr>
        </p:nvSpPr>
        <p:spPr>
          <a:xfrm>
            <a:off x="1473131" y="11060602"/>
            <a:ext cx="9047617" cy="16268480"/>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5" name="Text Placeholder 4"/>
          <p:cNvSpPr>
            <a:spLocks noGrp="1"/>
          </p:cNvSpPr>
          <p:nvPr>
            <p:ph type="body" sz="quarter" idx="3"/>
          </p:nvPr>
        </p:nvSpPr>
        <p:spPr>
          <a:xfrm>
            <a:off x="10827068" y="7422802"/>
            <a:ext cx="9092176" cy="3637800"/>
          </a:xfrm>
        </p:spPr>
        <p:txBody>
          <a:bodyPr anchor="b"/>
          <a:lstStyle>
            <a:lvl1pPr marL="0" indent="0">
              <a:buNone/>
              <a:defRPr sz="5613" b="1"/>
            </a:lvl1pPr>
            <a:lvl2pPr marL="1069345" indent="0">
              <a:buNone/>
              <a:defRPr sz="4678" b="1"/>
            </a:lvl2pPr>
            <a:lvl3pPr marL="2138690" indent="0">
              <a:buNone/>
              <a:defRPr sz="4210" b="1"/>
            </a:lvl3pPr>
            <a:lvl4pPr marL="3208035" indent="0">
              <a:buNone/>
              <a:defRPr sz="3742" b="1"/>
            </a:lvl4pPr>
            <a:lvl5pPr marL="4277380" indent="0">
              <a:buNone/>
              <a:defRPr sz="3742" b="1"/>
            </a:lvl5pPr>
            <a:lvl6pPr marL="5346725" indent="0">
              <a:buNone/>
              <a:defRPr sz="3742" b="1"/>
            </a:lvl6pPr>
            <a:lvl7pPr marL="6416070" indent="0">
              <a:buNone/>
              <a:defRPr sz="3742" b="1"/>
            </a:lvl7pPr>
            <a:lvl8pPr marL="7485416" indent="0">
              <a:buNone/>
              <a:defRPr sz="3742" b="1"/>
            </a:lvl8pPr>
            <a:lvl9pPr marL="8554761" indent="0">
              <a:buNone/>
              <a:defRPr sz="3742" b="1"/>
            </a:lvl9pPr>
          </a:lstStyle>
          <a:p>
            <a:pPr lvl="0"/>
            <a:r>
              <a:rPr lang="cs-CZ"/>
              <a:t>Upravte styly předlohy textu.</a:t>
            </a:r>
          </a:p>
        </p:txBody>
      </p:sp>
      <p:sp>
        <p:nvSpPr>
          <p:cNvPr id="6" name="Content Placeholder 5"/>
          <p:cNvSpPr>
            <a:spLocks noGrp="1"/>
          </p:cNvSpPr>
          <p:nvPr>
            <p:ph sz="quarter" idx="4"/>
          </p:nvPr>
        </p:nvSpPr>
        <p:spPr>
          <a:xfrm>
            <a:off x="10827068" y="11060602"/>
            <a:ext cx="9092176" cy="16268480"/>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7" name="Date Placeholder 6"/>
          <p:cNvSpPr>
            <a:spLocks noGrp="1"/>
          </p:cNvSpPr>
          <p:nvPr>
            <p:ph type="dt" sz="half" idx="10"/>
          </p:nvPr>
        </p:nvSpPr>
        <p:spPr/>
        <p:txBody>
          <a:bodyPr/>
          <a:lstStyle/>
          <a:p>
            <a:fld id="{96DFF08F-DC6B-4601-B491-B0F83F6DD2DA}" type="datetimeFigureOut">
              <a:rPr lang="en-US" smtClean="0"/>
              <a:t>8/19/2019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2870432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Date Placeholder 2"/>
          <p:cNvSpPr>
            <a:spLocks noGrp="1"/>
          </p:cNvSpPr>
          <p:nvPr>
            <p:ph type="dt" sz="half" idx="10"/>
          </p:nvPr>
        </p:nvSpPr>
        <p:spPr/>
        <p:txBody>
          <a:bodyPr/>
          <a:lstStyle/>
          <a:p>
            <a:fld id="{96DFF08F-DC6B-4601-B491-B0F83F6DD2DA}" type="datetimeFigureOut">
              <a:rPr lang="en-US" smtClean="0"/>
              <a:t>8/19/2019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9192671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DFF08F-DC6B-4601-B491-B0F83F6DD2DA}" type="datetimeFigureOut">
              <a:rPr lang="en-US" smtClean="0"/>
              <a:pPr/>
              <a:t>8/19/2019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0967978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Title 1"/>
          <p:cNvSpPr>
            <a:spLocks noGrp="1"/>
          </p:cNvSpPr>
          <p:nvPr>
            <p:ph type="title"/>
          </p:nvPr>
        </p:nvSpPr>
        <p:spPr>
          <a:xfrm>
            <a:off x="1473128" y="2018665"/>
            <a:ext cx="6897800" cy="7065328"/>
          </a:xfrm>
        </p:spPr>
        <p:txBody>
          <a:bodyPr anchor="b"/>
          <a:lstStyle>
            <a:lvl1pPr>
              <a:defRPr sz="7484"/>
            </a:lvl1pPr>
          </a:lstStyle>
          <a:p>
            <a:r>
              <a:rPr lang="cs-CZ"/>
              <a:t>Kliknutím lze upravit styl.</a:t>
            </a:r>
            <a:endParaRPr lang="en-US" dirty="0"/>
          </a:p>
        </p:txBody>
      </p:sp>
      <p:sp>
        <p:nvSpPr>
          <p:cNvPr id="3" name="Content Placeholder 2"/>
          <p:cNvSpPr>
            <a:spLocks noGrp="1"/>
          </p:cNvSpPr>
          <p:nvPr>
            <p:ph idx="1"/>
          </p:nvPr>
        </p:nvSpPr>
        <p:spPr>
          <a:xfrm>
            <a:off x="9092175" y="4359762"/>
            <a:ext cx="10827068" cy="21518408"/>
          </a:xfrm>
        </p:spPr>
        <p:txBody>
          <a:bodyPr/>
          <a:lstStyle>
            <a:lvl1pPr>
              <a:defRPr sz="7484"/>
            </a:lvl1pPr>
            <a:lvl2pPr>
              <a:defRPr sz="6549"/>
            </a:lvl2pPr>
            <a:lvl3pPr>
              <a:defRPr sz="5613"/>
            </a:lvl3pPr>
            <a:lvl4pPr>
              <a:defRPr sz="4678"/>
            </a:lvl4pPr>
            <a:lvl5pPr>
              <a:defRPr sz="4678"/>
            </a:lvl5pPr>
            <a:lvl6pPr>
              <a:defRPr sz="4678"/>
            </a:lvl6pPr>
            <a:lvl7pPr>
              <a:defRPr sz="4678"/>
            </a:lvl7pPr>
            <a:lvl8pPr>
              <a:defRPr sz="4678"/>
            </a:lvl8pPr>
            <a:lvl9pPr>
              <a:defRPr sz="4678"/>
            </a:lvl9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Text Placeholder 3"/>
          <p:cNvSpPr>
            <a:spLocks noGrp="1"/>
          </p:cNvSpPr>
          <p:nvPr>
            <p:ph type="body" sz="half" idx="2"/>
          </p:nvPr>
        </p:nvSpPr>
        <p:spPr>
          <a:xfrm>
            <a:off x="1473128" y="9083992"/>
            <a:ext cx="6897800" cy="16829220"/>
          </a:xfrm>
        </p:spPr>
        <p:txBody>
          <a:bodyPr/>
          <a:lstStyle>
            <a:lvl1pPr marL="0" indent="0">
              <a:buNone/>
              <a:defRPr sz="3742"/>
            </a:lvl1pPr>
            <a:lvl2pPr marL="1069345" indent="0">
              <a:buNone/>
              <a:defRPr sz="3274"/>
            </a:lvl2pPr>
            <a:lvl3pPr marL="2138690" indent="0">
              <a:buNone/>
              <a:defRPr sz="2807"/>
            </a:lvl3pPr>
            <a:lvl4pPr marL="3208035" indent="0">
              <a:buNone/>
              <a:defRPr sz="2339"/>
            </a:lvl4pPr>
            <a:lvl5pPr marL="4277380" indent="0">
              <a:buNone/>
              <a:defRPr sz="2339"/>
            </a:lvl5pPr>
            <a:lvl6pPr marL="5346725" indent="0">
              <a:buNone/>
              <a:defRPr sz="2339"/>
            </a:lvl6pPr>
            <a:lvl7pPr marL="6416070" indent="0">
              <a:buNone/>
              <a:defRPr sz="2339"/>
            </a:lvl7pPr>
            <a:lvl8pPr marL="7485416" indent="0">
              <a:buNone/>
              <a:defRPr sz="2339"/>
            </a:lvl8pPr>
            <a:lvl9pPr marL="8554761" indent="0">
              <a:buNone/>
              <a:defRPr sz="2339"/>
            </a:lvl9pPr>
          </a:lstStyle>
          <a:p>
            <a:pPr lvl="0"/>
            <a:r>
              <a:rPr lang="cs-CZ"/>
              <a:t>Upravte styly předlohy textu.</a:t>
            </a:r>
          </a:p>
        </p:txBody>
      </p:sp>
      <p:sp>
        <p:nvSpPr>
          <p:cNvPr id="5" name="Date Placeholder 4"/>
          <p:cNvSpPr>
            <a:spLocks noGrp="1"/>
          </p:cNvSpPr>
          <p:nvPr>
            <p:ph type="dt" sz="half" idx="10"/>
          </p:nvPr>
        </p:nvSpPr>
        <p:spPr/>
        <p:txBody>
          <a:bodyPr/>
          <a:lstStyle/>
          <a:p>
            <a:fld id="{96DFF08F-DC6B-4601-B491-B0F83F6DD2DA}" type="datetimeFigureOut">
              <a:rPr lang="en-US" smtClean="0"/>
              <a:pPr/>
              <a:t>8/19/2019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4218435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Title 1"/>
          <p:cNvSpPr>
            <a:spLocks noGrp="1"/>
          </p:cNvSpPr>
          <p:nvPr>
            <p:ph type="title"/>
          </p:nvPr>
        </p:nvSpPr>
        <p:spPr>
          <a:xfrm>
            <a:off x="1473128" y="2018665"/>
            <a:ext cx="6897800" cy="7065328"/>
          </a:xfrm>
        </p:spPr>
        <p:txBody>
          <a:bodyPr anchor="b"/>
          <a:lstStyle>
            <a:lvl1pPr>
              <a:defRPr sz="7484"/>
            </a:lvl1pPr>
          </a:lstStyle>
          <a:p>
            <a:r>
              <a:rPr lang="cs-CZ"/>
              <a:t>Kliknutím lze upravit styl.</a:t>
            </a:r>
            <a:endParaRPr lang="en-US" dirty="0"/>
          </a:p>
        </p:txBody>
      </p:sp>
      <p:sp>
        <p:nvSpPr>
          <p:cNvPr id="3" name="Picture Placeholder 2"/>
          <p:cNvSpPr>
            <a:spLocks noGrp="1" noChangeAspect="1"/>
          </p:cNvSpPr>
          <p:nvPr>
            <p:ph type="pic" idx="1"/>
          </p:nvPr>
        </p:nvSpPr>
        <p:spPr>
          <a:xfrm>
            <a:off x="9092175" y="4359762"/>
            <a:ext cx="10827068" cy="21518408"/>
          </a:xfrm>
        </p:spPr>
        <p:txBody>
          <a:bodyPr anchor="t"/>
          <a:lstStyle>
            <a:lvl1pPr marL="0" indent="0">
              <a:buNone/>
              <a:defRPr sz="7484"/>
            </a:lvl1pPr>
            <a:lvl2pPr marL="1069345" indent="0">
              <a:buNone/>
              <a:defRPr sz="6549"/>
            </a:lvl2pPr>
            <a:lvl3pPr marL="2138690" indent="0">
              <a:buNone/>
              <a:defRPr sz="5613"/>
            </a:lvl3pPr>
            <a:lvl4pPr marL="3208035" indent="0">
              <a:buNone/>
              <a:defRPr sz="4678"/>
            </a:lvl4pPr>
            <a:lvl5pPr marL="4277380" indent="0">
              <a:buNone/>
              <a:defRPr sz="4678"/>
            </a:lvl5pPr>
            <a:lvl6pPr marL="5346725" indent="0">
              <a:buNone/>
              <a:defRPr sz="4678"/>
            </a:lvl6pPr>
            <a:lvl7pPr marL="6416070" indent="0">
              <a:buNone/>
              <a:defRPr sz="4678"/>
            </a:lvl7pPr>
            <a:lvl8pPr marL="7485416" indent="0">
              <a:buNone/>
              <a:defRPr sz="4678"/>
            </a:lvl8pPr>
            <a:lvl9pPr marL="8554761" indent="0">
              <a:buNone/>
              <a:defRPr sz="4678"/>
            </a:lvl9pPr>
          </a:lstStyle>
          <a:p>
            <a:r>
              <a:rPr lang="cs-CZ"/>
              <a:t>Kliknutím na ikonu přidáte obrázek.</a:t>
            </a:r>
            <a:endParaRPr lang="en-US" dirty="0"/>
          </a:p>
        </p:txBody>
      </p:sp>
      <p:sp>
        <p:nvSpPr>
          <p:cNvPr id="4" name="Text Placeholder 3"/>
          <p:cNvSpPr>
            <a:spLocks noGrp="1"/>
          </p:cNvSpPr>
          <p:nvPr>
            <p:ph type="body" sz="half" idx="2"/>
          </p:nvPr>
        </p:nvSpPr>
        <p:spPr>
          <a:xfrm>
            <a:off x="1473128" y="9083992"/>
            <a:ext cx="6897800" cy="16829220"/>
          </a:xfrm>
        </p:spPr>
        <p:txBody>
          <a:bodyPr/>
          <a:lstStyle>
            <a:lvl1pPr marL="0" indent="0">
              <a:buNone/>
              <a:defRPr sz="3742"/>
            </a:lvl1pPr>
            <a:lvl2pPr marL="1069345" indent="0">
              <a:buNone/>
              <a:defRPr sz="3274"/>
            </a:lvl2pPr>
            <a:lvl3pPr marL="2138690" indent="0">
              <a:buNone/>
              <a:defRPr sz="2807"/>
            </a:lvl3pPr>
            <a:lvl4pPr marL="3208035" indent="0">
              <a:buNone/>
              <a:defRPr sz="2339"/>
            </a:lvl4pPr>
            <a:lvl5pPr marL="4277380" indent="0">
              <a:buNone/>
              <a:defRPr sz="2339"/>
            </a:lvl5pPr>
            <a:lvl6pPr marL="5346725" indent="0">
              <a:buNone/>
              <a:defRPr sz="2339"/>
            </a:lvl6pPr>
            <a:lvl7pPr marL="6416070" indent="0">
              <a:buNone/>
              <a:defRPr sz="2339"/>
            </a:lvl7pPr>
            <a:lvl8pPr marL="7485416" indent="0">
              <a:buNone/>
              <a:defRPr sz="2339"/>
            </a:lvl8pPr>
            <a:lvl9pPr marL="8554761" indent="0">
              <a:buNone/>
              <a:defRPr sz="2339"/>
            </a:lvl9pPr>
          </a:lstStyle>
          <a:p>
            <a:pPr lvl="0"/>
            <a:r>
              <a:rPr lang="cs-CZ"/>
              <a:t>Upravte styly předlohy textu.</a:t>
            </a:r>
          </a:p>
        </p:txBody>
      </p:sp>
      <p:sp>
        <p:nvSpPr>
          <p:cNvPr id="5" name="Date Placeholder 4"/>
          <p:cNvSpPr>
            <a:spLocks noGrp="1"/>
          </p:cNvSpPr>
          <p:nvPr>
            <p:ph type="dt" sz="half" idx="10"/>
          </p:nvPr>
        </p:nvSpPr>
        <p:spPr/>
        <p:txBody>
          <a:bodyPr/>
          <a:lstStyle/>
          <a:p>
            <a:fld id="{96DFF08F-DC6B-4601-B491-B0F83F6DD2DA}" type="datetimeFigureOut">
              <a:rPr lang="en-US" smtClean="0"/>
              <a:t>8/19/2019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3437965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Vertical Text Placeholder 2"/>
          <p:cNvSpPr>
            <a:spLocks noGrp="1"/>
          </p:cNvSpPr>
          <p:nvPr>
            <p:ph type="body" orient="vert" idx="1"/>
          </p:nvPr>
        </p:nvSpPr>
        <p:spPr/>
        <p:txBody>
          <a:bodyPr vert="eaVert"/>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8/19/2019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9316374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304930" y="1612128"/>
            <a:ext cx="4611529" cy="25660879"/>
          </a:xfrm>
        </p:spPr>
        <p:txBody>
          <a:bodyPr vert="eaVert"/>
          <a:lstStyle/>
          <a:p>
            <a:r>
              <a:rPr lang="cs-CZ"/>
              <a:t>Kliknutím lze upravit styl.</a:t>
            </a:r>
            <a:endParaRPr lang="en-US" dirty="0"/>
          </a:p>
        </p:txBody>
      </p:sp>
      <p:sp>
        <p:nvSpPr>
          <p:cNvPr id="3" name="Vertical Text Placeholder 2"/>
          <p:cNvSpPr>
            <a:spLocks noGrp="1"/>
          </p:cNvSpPr>
          <p:nvPr>
            <p:ph type="body" orient="vert" idx="1"/>
          </p:nvPr>
        </p:nvSpPr>
        <p:spPr>
          <a:xfrm>
            <a:off x="1470344" y="1612128"/>
            <a:ext cx="13567251" cy="25660879"/>
          </a:xfrm>
        </p:spPr>
        <p:txBody>
          <a:bodyPr vert="eaVert"/>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8/19/2019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9211866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vmlDrawing" Target="../drawings/vmlDrawing1.v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w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0">
          <a:gsLst>
            <a:gs pos="100000">
              <a:srgbClr val="CBD5E0"/>
            </a:gs>
            <a:gs pos="74650">
              <a:schemeClr val="accent4">
                <a:lumMod val="60000"/>
                <a:lumOff val="40000"/>
              </a:schemeClr>
            </a:gs>
            <a:gs pos="0">
              <a:schemeClr val="accent4">
                <a:lumMod val="40000"/>
                <a:lumOff val="60000"/>
              </a:schemeClr>
            </a:gs>
            <a:gs pos="50000">
              <a:schemeClr val="bg1"/>
            </a:gs>
            <a:gs pos="100000">
              <a:srgbClr val="698ED9"/>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470343" y="1612135"/>
            <a:ext cx="18446115" cy="5852729"/>
          </a:xfrm>
          <a:prstGeom prst="rect">
            <a:avLst/>
          </a:prstGeom>
        </p:spPr>
        <p:txBody>
          <a:bodyPr vert="horz" lIns="91440" tIns="45720" rIns="91440" bIns="45720" rtlCol="0" anchor="ctr">
            <a:normAutofit/>
          </a:bodyPr>
          <a:lstStyle/>
          <a:p>
            <a:r>
              <a:rPr lang="cs-CZ"/>
              <a:t>Kliknutím lze upravit styl.</a:t>
            </a:r>
            <a:endParaRPr lang="en-US" dirty="0"/>
          </a:p>
        </p:txBody>
      </p:sp>
      <p:sp>
        <p:nvSpPr>
          <p:cNvPr id="3" name="Text Placeholder 2"/>
          <p:cNvSpPr>
            <a:spLocks noGrp="1"/>
          </p:cNvSpPr>
          <p:nvPr>
            <p:ph type="body" idx="1"/>
          </p:nvPr>
        </p:nvSpPr>
        <p:spPr>
          <a:xfrm>
            <a:off x="1470343" y="8060641"/>
            <a:ext cx="18446115" cy="19212366"/>
          </a:xfrm>
          <a:prstGeom prst="rect">
            <a:avLst/>
          </a:prstGeom>
        </p:spPr>
        <p:txBody>
          <a:bodyPr vert="horz" lIns="91440" tIns="45720" rIns="91440" bIns="45720" rtlCol="0">
            <a:normAutofit/>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2"/>
          </p:nvPr>
        </p:nvSpPr>
        <p:spPr>
          <a:xfrm>
            <a:off x="1470343" y="28065058"/>
            <a:ext cx="4812030" cy="1612128"/>
          </a:xfrm>
          <a:prstGeom prst="rect">
            <a:avLst/>
          </a:prstGeom>
        </p:spPr>
        <p:txBody>
          <a:bodyPr vert="horz" lIns="91440" tIns="45720" rIns="91440" bIns="45720" rtlCol="0" anchor="ctr"/>
          <a:lstStyle>
            <a:lvl1pPr algn="l">
              <a:defRPr sz="2807">
                <a:solidFill>
                  <a:schemeClr val="tx1">
                    <a:tint val="75000"/>
                  </a:schemeClr>
                </a:solidFill>
              </a:defRPr>
            </a:lvl1pPr>
          </a:lstStyle>
          <a:p>
            <a:fld id="{96DFF08F-DC6B-4601-B491-B0F83F6DD2DA}" type="datetimeFigureOut">
              <a:rPr lang="en-US" smtClean="0"/>
              <a:pPr/>
              <a:t>8/19/2019</a:t>
            </a:fld>
            <a:endParaRPr lang="en-US" dirty="0"/>
          </a:p>
        </p:txBody>
      </p:sp>
      <p:sp>
        <p:nvSpPr>
          <p:cNvPr id="5" name="Footer Placeholder 4"/>
          <p:cNvSpPr>
            <a:spLocks noGrp="1"/>
          </p:cNvSpPr>
          <p:nvPr>
            <p:ph type="ftr" sz="quarter" idx="3"/>
          </p:nvPr>
        </p:nvSpPr>
        <p:spPr>
          <a:xfrm>
            <a:off x="7084378" y="28065058"/>
            <a:ext cx="7218045" cy="1612128"/>
          </a:xfrm>
          <a:prstGeom prst="rect">
            <a:avLst/>
          </a:prstGeom>
        </p:spPr>
        <p:txBody>
          <a:bodyPr vert="horz" lIns="91440" tIns="45720" rIns="91440" bIns="45720" rtlCol="0" anchor="ctr"/>
          <a:lstStyle>
            <a:lvl1pPr algn="ctr">
              <a:defRPr sz="2807">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5104428" y="28065058"/>
            <a:ext cx="4812030" cy="1612128"/>
          </a:xfrm>
          <a:prstGeom prst="rect">
            <a:avLst/>
          </a:prstGeom>
        </p:spPr>
        <p:txBody>
          <a:bodyPr vert="horz" lIns="91440" tIns="45720" rIns="91440" bIns="45720" rtlCol="0" anchor="ctr"/>
          <a:lstStyle>
            <a:lvl1pPr algn="r">
              <a:defRPr sz="2807">
                <a:solidFill>
                  <a:schemeClr val="tx1">
                    <a:tint val="75000"/>
                  </a:schemeClr>
                </a:solidFill>
              </a:defRPr>
            </a:lvl1pPr>
          </a:lstStyle>
          <a:p>
            <a:fld id="{4FAB73BC-B049-4115-A692-8D63A059BFB8}" type="slidenum">
              <a:rPr lang="en-US" smtClean="0"/>
              <a:pPr/>
              <a:t>‹#›</a:t>
            </a:fld>
            <a:endParaRPr lang="en-US" dirty="0"/>
          </a:p>
        </p:txBody>
      </p:sp>
      <p:graphicFrame>
        <p:nvGraphicFramePr>
          <p:cNvPr id="7" name="Object 13"/>
          <p:cNvGraphicFramePr>
            <a:graphicFrameLocks noChangeAspect="1"/>
          </p:cNvGraphicFramePr>
          <p:nvPr userDrawn="1"/>
        </p:nvGraphicFramePr>
        <p:xfrm>
          <a:off x="16176895" y="29816535"/>
          <a:ext cx="4390443" cy="146641"/>
        </p:xfrm>
        <a:graphic>
          <a:graphicData uri="http://schemas.openxmlformats.org/presentationml/2006/ole">
            <mc:AlternateContent xmlns:mc="http://schemas.openxmlformats.org/markup-compatibility/2006">
              <mc:Choice xmlns:v="urn:schemas-microsoft-com:vml" Requires="v">
                <p:oleObj spid="_x0000_s1026" name="CorelDRAW" r:id="rId14" imgW="8833104" imgH="310896" progId="">
                  <p:embed/>
                </p:oleObj>
              </mc:Choice>
              <mc:Fallback>
                <p:oleObj name="CorelDRAW" r:id="rId14" imgW="8833104" imgH="310896" progId="">
                  <p:embed/>
                  <p:pic>
                    <p:nvPicPr>
                      <p:cNvPr id="7" name="Object 1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6176895" y="29816535"/>
                        <a:ext cx="4390443" cy="146641"/>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420809836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2138690" rtl="0" eaLnBrk="1" latinLnBrk="0" hangingPunct="1">
        <a:lnSpc>
          <a:spcPct val="90000"/>
        </a:lnSpc>
        <a:spcBef>
          <a:spcPct val="0"/>
        </a:spcBef>
        <a:buNone/>
        <a:defRPr sz="10291" kern="1200">
          <a:solidFill>
            <a:schemeClr val="tx1"/>
          </a:solidFill>
          <a:latin typeface="+mj-lt"/>
          <a:ea typeface="+mj-ea"/>
          <a:cs typeface="+mj-cs"/>
        </a:defRPr>
      </a:lvl1pPr>
    </p:titleStyle>
    <p:bodyStyle>
      <a:lvl1pPr marL="534673" indent="-534673" algn="l" defTabSz="2138690" rtl="0" eaLnBrk="1" latinLnBrk="0" hangingPunct="1">
        <a:lnSpc>
          <a:spcPct val="90000"/>
        </a:lnSpc>
        <a:spcBef>
          <a:spcPts val="2339"/>
        </a:spcBef>
        <a:buFont typeface="Arial" panose="020B0604020202020204" pitchFamily="34" charset="0"/>
        <a:buChar char="•"/>
        <a:defRPr sz="6549" kern="1200">
          <a:solidFill>
            <a:schemeClr val="tx1"/>
          </a:solidFill>
          <a:latin typeface="+mn-lt"/>
          <a:ea typeface="+mn-ea"/>
          <a:cs typeface="+mn-cs"/>
        </a:defRPr>
      </a:lvl1pPr>
      <a:lvl2pPr marL="1604018" indent="-534673" algn="l" defTabSz="2138690" rtl="0" eaLnBrk="1" latinLnBrk="0" hangingPunct="1">
        <a:lnSpc>
          <a:spcPct val="90000"/>
        </a:lnSpc>
        <a:spcBef>
          <a:spcPts val="1169"/>
        </a:spcBef>
        <a:buFont typeface="Arial" panose="020B0604020202020204" pitchFamily="34" charset="0"/>
        <a:buChar char="•"/>
        <a:defRPr sz="5613" kern="1200">
          <a:solidFill>
            <a:schemeClr val="tx1"/>
          </a:solidFill>
          <a:latin typeface="+mn-lt"/>
          <a:ea typeface="+mn-ea"/>
          <a:cs typeface="+mn-cs"/>
        </a:defRPr>
      </a:lvl2pPr>
      <a:lvl3pPr marL="2673363" indent="-534673" algn="l" defTabSz="2138690" rtl="0" eaLnBrk="1" latinLnBrk="0" hangingPunct="1">
        <a:lnSpc>
          <a:spcPct val="90000"/>
        </a:lnSpc>
        <a:spcBef>
          <a:spcPts val="1169"/>
        </a:spcBef>
        <a:buFont typeface="Arial" panose="020B0604020202020204" pitchFamily="34" charset="0"/>
        <a:buChar char="•"/>
        <a:defRPr sz="4678" kern="1200">
          <a:solidFill>
            <a:schemeClr val="tx1"/>
          </a:solidFill>
          <a:latin typeface="+mn-lt"/>
          <a:ea typeface="+mn-ea"/>
          <a:cs typeface="+mn-cs"/>
        </a:defRPr>
      </a:lvl3pPr>
      <a:lvl4pPr marL="3742708" indent="-534673" algn="l" defTabSz="2138690" rtl="0" eaLnBrk="1" latinLnBrk="0" hangingPunct="1">
        <a:lnSpc>
          <a:spcPct val="90000"/>
        </a:lnSpc>
        <a:spcBef>
          <a:spcPts val="1169"/>
        </a:spcBef>
        <a:buFont typeface="Arial" panose="020B0604020202020204" pitchFamily="34" charset="0"/>
        <a:buChar char="•"/>
        <a:defRPr sz="4210" kern="1200">
          <a:solidFill>
            <a:schemeClr val="tx1"/>
          </a:solidFill>
          <a:latin typeface="+mn-lt"/>
          <a:ea typeface="+mn-ea"/>
          <a:cs typeface="+mn-cs"/>
        </a:defRPr>
      </a:lvl4pPr>
      <a:lvl5pPr marL="4812053" indent="-534673" algn="l" defTabSz="2138690" rtl="0" eaLnBrk="1" latinLnBrk="0" hangingPunct="1">
        <a:lnSpc>
          <a:spcPct val="90000"/>
        </a:lnSpc>
        <a:spcBef>
          <a:spcPts val="1169"/>
        </a:spcBef>
        <a:buFont typeface="Arial" panose="020B0604020202020204" pitchFamily="34" charset="0"/>
        <a:buChar char="•"/>
        <a:defRPr sz="4210" kern="1200">
          <a:solidFill>
            <a:schemeClr val="tx1"/>
          </a:solidFill>
          <a:latin typeface="+mn-lt"/>
          <a:ea typeface="+mn-ea"/>
          <a:cs typeface="+mn-cs"/>
        </a:defRPr>
      </a:lvl5pPr>
      <a:lvl6pPr marL="5881398" indent="-534673" algn="l" defTabSz="2138690" rtl="0" eaLnBrk="1" latinLnBrk="0" hangingPunct="1">
        <a:lnSpc>
          <a:spcPct val="90000"/>
        </a:lnSpc>
        <a:spcBef>
          <a:spcPts val="1169"/>
        </a:spcBef>
        <a:buFont typeface="Arial" panose="020B0604020202020204" pitchFamily="34" charset="0"/>
        <a:buChar char="•"/>
        <a:defRPr sz="4210" kern="1200">
          <a:solidFill>
            <a:schemeClr val="tx1"/>
          </a:solidFill>
          <a:latin typeface="+mn-lt"/>
          <a:ea typeface="+mn-ea"/>
          <a:cs typeface="+mn-cs"/>
        </a:defRPr>
      </a:lvl6pPr>
      <a:lvl7pPr marL="6950743" indent="-534673" algn="l" defTabSz="2138690" rtl="0" eaLnBrk="1" latinLnBrk="0" hangingPunct="1">
        <a:lnSpc>
          <a:spcPct val="90000"/>
        </a:lnSpc>
        <a:spcBef>
          <a:spcPts val="1169"/>
        </a:spcBef>
        <a:buFont typeface="Arial" panose="020B0604020202020204" pitchFamily="34" charset="0"/>
        <a:buChar char="•"/>
        <a:defRPr sz="4210" kern="1200">
          <a:solidFill>
            <a:schemeClr val="tx1"/>
          </a:solidFill>
          <a:latin typeface="+mn-lt"/>
          <a:ea typeface="+mn-ea"/>
          <a:cs typeface="+mn-cs"/>
        </a:defRPr>
      </a:lvl7pPr>
      <a:lvl8pPr marL="8020088" indent="-534673" algn="l" defTabSz="2138690" rtl="0" eaLnBrk="1" latinLnBrk="0" hangingPunct="1">
        <a:lnSpc>
          <a:spcPct val="90000"/>
        </a:lnSpc>
        <a:spcBef>
          <a:spcPts val="1169"/>
        </a:spcBef>
        <a:buFont typeface="Arial" panose="020B0604020202020204" pitchFamily="34" charset="0"/>
        <a:buChar char="•"/>
        <a:defRPr sz="4210" kern="1200">
          <a:solidFill>
            <a:schemeClr val="tx1"/>
          </a:solidFill>
          <a:latin typeface="+mn-lt"/>
          <a:ea typeface="+mn-ea"/>
          <a:cs typeface="+mn-cs"/>
        </a:defRPr>
      </a:lvl8pPr>
      <a:lvl9pPr marL="9089433" indent="-534673" algn="l" defTabSz="2138690" rtl="0" eaLnBrk="1" latinLnBrk="0" hangingPunct="1">
        <a:lnSpc>
          <a:spcPct val="90000"/>
        </a:lnSpc>
        <a:spcBef>
          <a:spcPts val="1169"/>
        </a:spcBef>
        <a:buFont typeface="Arial" panose="020B0604020202020204" pitchFamily="34" charset="0"/>
        <a:buChar char="•"/>
        <a:defRPr sz="4210" kern="1200">
          <a:solidFill>
            <a:schemeClr val="tx1"/>
          </a:solidFill>
          <a:latin typeface="+mn-lt"/>
          <a:ea typeface="+mn-ea"/>
          <a:cs typeface="+mn-cs"/>
        </a:defRPr>
      </a:lvl9pPr>
    </p:bodyStyle>
    <p:otherStyle>
      <a:defPPr>
        <a:defRPr lang="en-US"/>
      </a:defPPr>
      <a:lvl1pPr marL="0" algn="l" defTabSz="2138690" rtl="0" eaLnBrk="1" latinLnBrk="0" hangingPunct="1">
        <a:defRPr sz="4210" kern="1200">
          <a:solidFill>
            <a:schemeClr val="tx1"/>
          </a:solidFill>
          <a:latin typeface="+mn-lt"/>
          <a:ea typeface="+mn-ea"/>
          <a:cs typeface="+mn-cs"/>
        </a:defRPr>
      </a:lvl1pPr>
      <a:lvl2pPr marL="1069345" algn="l" defTabSz="2138690" rtl="0" eaLnBrk="1" latinLnBrk="0" hangingPunct="1">
        <a:defRPr sz="4210" kern="1200">
          <a:solidFill>
            <a:schemeClr val="tx1"/>
          </a:solidFill>
          <a:latin typeface="+mn-lt"/>
          <a:ea typeface="+mn-ea"/>
          <a:cs typeface="+mn-cs"/>
        </a:defRPr>
      </a:lvl2pPr>
      <a:lvl3pPr marL="2138690" algn="l" defTabSz="2138690" rtl="0" eaLnBrk="1" latinLnBrk="0" hangingPunct="1">
        <a:defRPr sz="4210" kern="1200">
          <a:solidFill>
            <a:schemeClr val="tx1"/>
          </a:solidFill>
          <a:latin typeface="+mn-lt"/>
          <a:ea typeface="+mn-ea"/>
          <a:cs typeface="+mn-cs"/>
        </a:defRPr>
      </a:lvl3pPr>
      <a:lvl4pPr marL="3208035" algn="l" defTabSz="2138690" rtl="0" eaLnBrk="1" latinLnBrk="0" hangingPunct="1">
        <a:defRPr sz="4210" kern="1200">
          <a:solidFill>
            <a:schemeClr val="tx1"/>
          </a:solidFill>
          <a:latin typeface="+mn-lt"/>
          <a:ea typeface="+mn-ea"/>
          <a:cs typeface="+mn-cs"/>
        </a:defRPr>
      </a:lvl4pPr>
      <a:lvl5pPr marL="4277380" algn="l" defTabSz="2138690" rtl="0" eaLnBrk="1" latinLnBrk="0" hangingPunct="1">
        <a:defRPr sz="4210" kern="1200">
          <a:solidFill>
            <a:schemeClr val="tx1"/>
          </a:solidFill>
          <a:latin typeface="+mn-lt"/>
          <a:ea typeface="+mn-ea"/>
          <a:cs typeface="+mn-cs"/>
        </a:defRPr>
      </a:lvl5pPr>
      <a:lvl6pPr marL="5346725" algn="l" defTabSz="2138690" rtl="0" eaLnBrk="1" latinLnBrk="0" hangingPunct="1">
        <a:defRPr sz="4210" kern="1200">
          <a:solidFill>
            <a:schemeClr val="tx1"/>
          </a:solidFill>
          <a:latin typeface="+mn-lt"/>
          <a:ea typeface="+mn-ea"/>
          <a:cs typeface="+mn-cs"/>
        </a:defRPr>
      </a:lvl6pPr>
      <a:lvl7pPr marL="6416070" algn="l" defTabSz="2138690" rtl="0" eaLnBrk="1" latinLnBrk="0" hangingPunct="1">
        <a:defRPr sz="4210" kern="1200">
          <a:solidFill>
            <a:schemeClr val="tx1"/>
          </a:solidFill>
          <a:latin typeface="+mn-lt"/>
          <a:ea typeface="+mn-ea"/>
          <a:cs typeface="+mn-cs"/>
        </a:defRPr>
      </a:lvl7pPr>
      <a:lvl8pPr marL="7485416" algn="l" defTabSz="2138690" rtl="0" eaLnBrk="1" latinLnBrk="0" hangingPunct="1">
        <a:defRPr sz="4210" kern="1200">
          <a:solidFill>
            <a:schemeClr val="tx1"/>
          </a:solidFill>
          <a:latin typeface="+mn-lt"/>
          <a:ea typeface="+mn-ea"/>
          <a:cs typeface="+mn-cs"/>
        </a:defRPr>
      </a:lvl8pPr>
      <a:lvl9pPr marL="8554761" algn="l" defTabSz="2138690" rtl="0" eaLnBrk="1" latinLnBrk="0" hangingPunct="1">
        <a:defRPr sz="421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image" Target="../media/image2.png"/><Relationship Id="rId7"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20" name="Obdélník: se zakulacenými rohy 19">
            <a:extLst>
              <a:ext uri="{FF2B5EF4-FFF2-40B4-BE49-F238E27FC236}">
                <a16:creationId xmlns:a16="http://schemas.microsoft.com/office/drawing/2014/main" id="{CE45790F-9E4C-4FEE-A43F-FC25B2632D67}"/>
              </a:ext>
            </a:extLst>
          </p:cNvPr>
          <p:cNvSpPr/>
          <p:nvPr/>
        </p:nvSpPr>
        <p:spPr>
          <a:xfrm>
            <a:off x="334820" y="26342308"/>
            <a:ext cx="10148827" cy="3314581"/>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30" name="AutoShape 4">
            <a:extLst>
              <a:ext uri="{FF2B5EF4-FFF2-40B4-BE49-F238E27FC236}">
                <a16:creationId xmlns:a16="http://schemas.microsoft.com/office/drawing/2014/main" id="{7AD6D996-1EFF-4D2A-BD4C-786C09E9A132}"/>
              </a:ext>
            </a:extLst>
          </p:cNvPr>
          <p:cNvSpPr>
            <a:spLocks noChangeArrowheads="1"/>
          </p:cNvSpPr>
          <p:nvPr/>
        </p:nvSpPr>
        <p:spPr bwMode="auto">
          <a:xfrm>
            <a:off x="334821" y="16491401"/>
            <a:ext cx="10148827" cy="9335884"/>
          </a:xfrm>
          <a:prstGeom prst="roundRect">
            <a:avLst>
              <a:gd name="adj" fmla="val 7000"/>
            </a:avLst>
          </a:prstGeom>
          <a:ln>
            <a:headEnd/>
            <a:tailEnd/>
          </a:ln>
          <a:extLst/>
        </p:spPr>
        <p:style>
          <a:lnRef idx="2">
            <a:schemeClr val="dk1"/>
          </a:lnRef>
          <a:fillRef idx="1">
            <a:schemeClr val="lt1"/>
          </a:fillRef>
          <a:effectRef idx="0">
            <a:schemeClr val="dk1"/>
          </a:effectRef>
          <a:fontRef idx="minor">
            <a:schemeClr val="dk1"/>
          </a:fontRef>
        </p:style>
        <p:txBody>
          <a:bodyPr wrap="none" lIns="77687" tIns="38844" rIns="77687" bIns="38844" anchor="ctr"/>
          <a:lstStyle/>
          <a:p>
            <a:endParaRPr lang="en-US" dirty="0">
              <a:highlight>
                <a:srgbClr val="800000"/>
              </a:highlight>
            </a:endParaRPr>
          </a:p>
        </p:txBody>
      </p:sp>
      <p:sp>
        <p:nvSpPr>
          <p:cNvPr id="3" name="Obdélník: se zakulacenými rohy 2"/>
          <p:cNvSpPr/>
          <p:nvPr/>
        </p:nvSpPr>
        <p:spPr>
          <a:xfrm>
            <a:off x="10928277" y="5630059"/>
            <a:ext cx="10148828" cy="4947687"/>
          </a:xfrm>
          <a:prstGeom prst="roundRect">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cs-CZ" dirty="0"/>
          </a:p>
        </p:txBody>
      </p:sp>
      <p:sp>
        <p:nvSpPr>
          <p:cNvPr id="2" name="Obdélník: se zakulacenými rohy 1"/>
          <p:cNvSpPr/>
          <p:nvPr/>
        </p:nvSpPr>
        <p:spPr>
          <a:xfrm>
            <a:off x="10972116" y="11021418"/>
            <a:ext cx="10148828" cy="4836385"/>
          </a:xfrm>
          <a:prstGeom prst="roundRect">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cs-CZ" dirty="0"/>
          </a:p>
        </p:txBody>
      </p:sp>
      <p:sp>
        <p:nvSpPr>
          <p:cNvPr id="2052" name="AutoShape 4"/>
          <p:cNvSpPr>
            <a:spLocks noChangeArrowheads="1"/>
          </p:cNvSpPr>
          <p:nvPr/>
        </p:nvSpPr>
        <p:spPr bwMode="auto">
          <a:xfrm>
            <a:off x="437704" y="5625688"/>
            <a:ext cx="10148827" cy="6477411"/>
          </a:xfrm>
          <a:prstGeom prst="roundRect">
            <a:avLst>
              <a:gd name="adj" fmla="val 7000"/>
            </a:avLst>
          </a:prstGeom>
          <a:ln>
            <a:headEnd/>
            <a:tailEnd/>
          </a:ln>
          <a:extLst/>
        </p:spPr>
        <p:style>
          <a:lnRef idx="2">
            <a:schemeClr val="dk1"/>
          </a:lnRef>
          <a:fillRef idx="1">
            <a:schemeClr val="lt1"/>
          </a:fillRef>
          <a:effectRef idx="0">
            <a:schemeClr val="dk1"/>
          </a:effectRef>
          <a:fontRef idx="minor">
            <a:schemeClr val="dk1"/>
          </a:fontRef>
        </p:style>
        <p:txBody>
          <a:bodyPr wrap="none" lIns="77687" tIns="38844" rIns="77687" bIns="38844" anchor="ctr"/>
          <a:lstStyle/>
          <a:p>
            <a:endParaRPr lang="en-US" dirty="0">
              <a:highlight>
                <a:srgbClr val="800000"/>
              </a:highlight>
            </a:endParaRPr>
          </a:p>
        </p:txBody>
      </p:sp>
      <p:sp>
        <p:nvSpPr>
          <p:cNvPr id="2057" name="Text Box 9"/>
          <p:cNvSpPr txBox="1">
            <a:spLocks noChangeArrowheads="1"/>
          </p:cNvSpPr>
          <p:nvPr/>
        </p:nvSpPr>
        <p:spPr bwMode="auto">
          <a:xfrm>
            <a:off x="651398" y="7642678"/>
            <a:ext cx="9386695" cy="447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1497" tIns="30749" rIns="61497" bIns="30749">
            <a:spAutoFit/>
          </a:bodyPr>
          <a:lstStyle>
            <a:lvl1pPr algn="l" defTabSz="3475038">
              <a:defRPr>
                <a:solidFill>
                  <a:schemeClr val="tx1"/>
                </a:solidFill>
                <a:latin typeface="Arial" charset="0"/>
              </a:defRPr>
            </a:lvl1pPr>
            <a:lvl2pPr marL="361950" algn="l" defTabSz="3475038">
              <a:defRPr>
                <a:solidFill>
                  <a:schemeClr val="tx1"/>
                </a:solidFill>
                <a:latin typeface="Arial" charset="0"/>
              </a:defRPr>
            </a:lvl2pPr>
            <a:lvl3pPr marL="723900" algn="l" defTabSz="3475038">
              <a:defRPr>
                <a:solidFill>
                  <a:schemeClr val="tx1"/>
                </a:solidFill>
                <a:latin typeface="Arial" charset="0"/>
              </a:defRPr>
            </a:lvl3pPr>
            <a:lvl4pPr marL="1085850" algn="l" defTabSz="3475038">
              <a:defRPr>
                <a:solidFill>
                  <a:schemeClr val="tx1"/>
                </a:solidFill>
                <a:latin typeface="Arial" charset="0"/>
              </a:defRPr>
            </a:lvl4pPr>
            <a:lvl5pPr marL="1447800" algn="l" defTabSz="3475038">
              <a:defRPr>
                <a:solidFill>
                  <a:schemeClr val="tx1"/>
                </a:solidFill>
                <a:latin typeface="Arial" charset="0"/>
              </a:defRPr>
            </a:lvl5pPr>
            <a:lvl6pPr marL="1905000" defTabSz="3475038" fontAlgn="base">
              <a:spcBef>
                <a:spcPct val="0"/>
              </a:spcBef>
              <a:spcAft>
                <a:spcPct val="0"/>
              </a:spcAft>
              <a:defRPr>
                <a:solidFill>
                  <a:schemeClr val="tx1"/>
                </a:solidFill>
                <a:latin typeface="Arial" charset="0"/>
              </a:defRPr>
            </a:lvl6pPr>
            <a:lvl7pPr marL="2362200" defTabSz="3475038" fontAlgn="base">
              <a:spcBef>
                <a:spcPct val="0"/>
              </a:spcBef>
              <a:spcAft>
                <a:spcPct val="0"/>
              </a:spcAft>
              <a:defRPr>
                <a:solidFill>
                  <a:schemeClr val="tx1"/>
                </a:solidFill>
                <a:latin typeface="Arial" charset="0"/>
              </a:defRPr>
            </a:lvl7pPr>
            <a:lvl8pPr marL="2819400" defTabSz="3475038" fontAlgn="base">
              <a:spcBef>
                <a:spcPct val="0"/>
              </a:spcBef>
              <a:spcAft>
                <a:spcPct val="0"/>
              </a:spcAft>
              <a:defRPr>
                <a:solidFill>
                  <a:schemeClr val="tx1"/>
                </a:solidFill>
                <a:latin typeface="Arial" charset="0"/>
              </a:defRPr>
            </a:lvl8pPr>
            <a:lvl9pPr marL="3276600" defTabSz="3475038" fontAlgn="base">
              <a:spcBef>
                <a:spcPct val="0"/>
              </a:spcBef>
              <a:spcAft>
                <a:spcPct val="0"/>
              </a:spcAft>
              <a:defRPr>
                <a:solidFill>
                  <a:schemeClr val="tx1"/>
                </a:solidFill>
                <a:latin typeface="Arial" charset="0"/>
              </a:defRPr>
            </a:lvl9pPr>
          </a:lstStyle>
          <a:p>
            <a:pPr algn="just">
              <a:lnSpc>
                <a:spcPct val="150000"/>
              </a:lnSpc>
              <a:spcAft>
                <a:spcPts val="600"/>
              </a:spcAft>
            </a:pPr>
            <a:r>
              <a:rPr lang="cs-CZ" dirty="0"/>
              <a:t>Výrobní závod JOKEY PRAHA CZ, s.r.o. byl založen 29. srpna 1994 v Mochově. Společnost se zabývá výrobou nádob z termoplastu. Hlavní sortiment tvoří obalový materiál pro potravinářský a nepotravinářský průmysl v různých velikost, tvarech a doplňcích. Obaly jsou vyráběné z kvalitního 10% recyklovatelného polyetylenu nebo polypropylenu. </a:t>
            </a:r>
          </a:p>
          <a:p>
            <a:pPr algn="just">
              <a:lnSpc>
                <a:spcPct val="150000"/>
              </a:lnSpc>
              <a:spcAft>
                <a:spcPts val="600"/>
              </a:spcAft>
            </a:pPr>
            <a:r>
              <a:rPr lang="cs-CZ" dirty="0"/>
              <a:t>Firma je součástí německého rodinného koncernu </a:t>
            </a:r>
            <a:r>
              <a:rPr lang="cs-CZ" dirty="0" err="1"/>
              <a:t>Jokey</a:t>
            </a:r>
            <a:r>
              <a:rPr lang="cs-CZ" dirty="0"/>
              <a:t> Plastik </a:t>
            </a:r>
            <a:r>
              <a:rPr lang="cs-CZ" dirty="0" err="1"/>
              <a:t>Wipperfürth</a:t>
            </a:r>
            <a:r>
              <a:rPr lang="cs-CZ" dirty="0"/>
              <a:t>, který nedávno oslavil padesátileté výročí na trhu. </a:t>
            </a:r>
          </a:p>
          <a:p>
            <a:pPr algn="just">
              <a:lnSpc>
                <a:spcPct val="150000"/>
              </a:lnSpc>
              <a:spcAft>
                <a:spcPts val="600"/>
              </a:spcAft>
            </a:pPr>
            <a:r>
              <a:rPr lang="cs-CZ" dirty="0"/>
              <a:t>Další výrobní podniky koncernu jsou v Egyptě, Rusku, Španělku, Bělorusku, Srbku, Polsku, Francii a Turecku.</a:t>
            </a:r>
          </a:p>
          <a:p>
            <a:pPr algn="just">
              <a:lnSpc>
                <a:spcPct val="150000"/>
              </a:lnSpc>
              <a:spcAft>
                <a:spcPts val="600"/>
              </a:spcAft>
            </a:pPr>
            <a:endParaRPr lang="cs-CZ" dirty="0"/>
          </a:p>
          <a:p>
            <a:pPr algn="just">
              <a:lnSpc>
                <a:spcPct val="150000"/>
              </a:lnSpc>
            </a:pPr>
            <a:endParaRPr lang="cs-CZ" dirty="0"/>
          </a:p>
        </p:txBody>
      </p:sp>
      <p:sp>
        <p:nvSpPr>
          <p:cNvPr id="2061" name="AutoShape 13"/>
          <p:cNvSpPr>
            <a:spLocks noChangeArrowheads="1"/>
          </p:cNvSpPr>
          <p:nvPr/>
        </p:nvSpPr>
        <p:spPr bwMode="auto">
          <a:xfrm>
            <a:off x="334821" y="350002"/>
            <a:ext cx="20718462" cy="4836385"/>
          </a:xfrm>
          <a:prstGeom prst="roundRect">
            <a:avLst>
              <a:gd name="adj" fmla="val 10870"/>
            </a:avLst>
          </a:prstGeom>
          <a:ln>
            <a:headEnd/>
            <a:tailEnd/>
          </a:ln>
          <a:extLst/>
        </p:spPr>
        <p:style>
          <a:lnRef idx="2">
            <a:schemeClr val="dk1"/>
          </a:lnRef>
          <a:fillRef idx="1">
            <a:schemeClr val="lt1"/>
          </a:fillRef>
          <a:effectRef idx="0">
            <a:schemeClr val="dk1"/>
          </a:effectRef>
          <a:fontRef idx="minor">
            <a:schemeClr val="dk1"/>
          </a:fontRef>
        </p:style>
        <p:txBody>
          <a:bodyPr wrap="none" lIns="61497" tIns="30749" rIns="61497" bIns="30749" anchor="ctr"/>
          <a:lstStyle>
            <a:lvl1pPr algn="l" defTabSz="3475038">
              <a:defRPr>
                <a:solidFill>
                  <a:schemeClr val="tx1"/>
                </a:solidFill>
                <a:latin typeface="Arial" charset="0"/>
              </a:defRPr>
            </a:lvl1pPr>
            <a:lvl2pPr marL="361950" algn="l" defTabSz="3475038">
              <a:defRPr>
                <a:solidFill>
                  <a:schemeClr val="tx1"/>
                </a:solidFill>
                <a:latin typeface="Arial" charset="0"/>
              </a:defRPr>
            </a:lvl2pPr>
            <a:lvl3pPr marL="723900" algn="l" defTabSz="3475038">
              <a:defRPr>
                <a:solidFill>
                  <a:schemeClr val="tx1"/>
                </a:solidFill>
                <a:latin typeface="Arial" charset="0"/>
              </a:defRPr>
            </a:lvl3pPr>
            <a:lvl4pPr marL="1085850" algn="l" defTabSz="3475038">
              <a:defRPr>
                <a:solidFill>
                  <a:schemeClr val="tx1"/>
                </a:solidFill>
                <a:latin typeface="Arial" charset="0"/>
              </a:defRPr>
            </a:lvl4pPr>
            <a:lvl5pPr marL="1447800" algn="l" defTabSz="3475038">
              <a:defRPr>
                <a:solidFill>
                  <a:schemeClr val="tx1"/>
                </a:solidFill>
                <a:latin typeface="Arial" charset="0"/>
              </a:defRPr>
            </a:lvl5pPr>
            <a:lvl6pPr marL="1905000" defTabSz="3475038" fontAlgn="base">
              <a:spcBef>
                <a:spcPct val="0"/>
              </a:spcBef>
              <a:spcAft>
                <a:spcPct val="0"/>
              </a:spcAft>
              <a:defRPr>
                <a:solidFill>
                  <a:schemeClr val="tx1"/>
                </a:solidFill>
                <a:latin typeface="Arial" charset="0"/>
              </a:defRPr>
            </a:lvl6pPr>
            <a:lvl7pPr marL="2362200" defTabSz="3475038" fontAlgn="base">
              <a:spcBef>
                <a:spcPct val="0"/>
              </a:spcBef>
              <a:spcAft>
                <a:spcPct val="0"/>
              </a:spcAft>
              <a:defRPr>
                <a:solidFill>
                  <a:schemeClr val="tx1"/>
                </a:solidFill>
                <a:latin typeface="Arial" charset="0"/>
              </a:defRPr>
            </a:lvl7pPr>
            <a:lvl8pPr marL="2819400" defTabSz="3475038" fontAlgn="base">
              <a:spcBef>
                <a:spcPct val="0"/>
              </a:spcBef>
              <a:spcAft>
                <a:spcPct val="0"/>
              </a:spcAft>
              <a:defRPr>
                <a:solidFill>
                  <a:schemeClr val="tx1"/>
                </a:solidFill>
                <a:latin typeface="Arial" charset="0"/>
              </a:defRPr>
            </a:lvl8pPr>
            <a:lvl9pPr marL="3276600" defTabSz="3475038" fontAlgn="base">
              <a:spcBef>
                <a:spcPct val="0"/>
              </a:spcBef>
              <a:spcAft>
                <a:spcPct val="0"/>
              </a:spcAft>
              <a:defRPr>
                <a:solidFill>
                  <a:schemeClr val="tx1"/>
                </a:solidFill>
                <a:latin typeface="Arial" charset="0"/>
              </a:defRPr>
            </a:lvl9pPr>
          </a:lstStyle>
          <a:p>
            <a:pPr algn="ctr"/>
            <a:endParaRPr lang="en-US" altLang="en-US">
              <a:solidFill>
                <a:schemeClr val="bg1"/>
              </a:solidFill>
            </a:endParaRPr>
          </a:p>
        </p:txBody>
      </p:sp>
      <p:sp>
        <p:nvSpPr>
          <p:cNvPr id="2062" name="Text Box 14"/>
          <p:cNvSpPr txBox="1">
            <a:spLocks noChangeArrowheads="1"/>
          </p:cNvSpPr>
          <p:nvPr/>
        </p:nvSpPr>
        <p:spPr bwMode="auto">
          <a:xfrm>
            <a:off x="862837" y="668140"/>
            <a:ext cx="19938084" cy="42478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1497" tIns="30749" rIns="61497" bIns="30749">
            <a:spAutoFit/>
          </a:bodyPr>
          <a:lstStyle>
            <a:lvl1pPr algn="l" defTabSz="3475038">
              <a:defRPr>
                <a:solidFill>
                  <a:schemeClr val="tx1"/>
                </a:solidFill>
                <a:latin typeface="Arial" charset="0"/>
              </a:defRPr>
            </a:lvl1pPr>
            <a:lvl2pPr marL="361950" algn="l" defTabSz="3475038">
              <a:defRPr>
                <a:solidFill>
                  <a:schemeClr val="tx1"/>
                </a:solidFill>
                <a:latin typeface="Arial" charset="0"/>
              </a:defRPr>
            </a:lvl2pPr>
            <a:lvl3pPr marL="723900" algn="l" defTabSz="3475038">
              <a:defRPr>
                <a:solidFill>
                  <a:schemeClr val="tx1"/>
                </a:solidFill>
                <a:latin typeface="Arial" charset="0"/>
              </a:defRPr>
            </a:lvl3pPr>
            <a:lvl4pPr marL="1085850" algn="l" defTabSz="3475038">
              <a:defRPr>
                <a:solidFill>
                  <a:schemeClr val="tx1"/>
                </a:solidFill>
                <a:latin typeface="Arial" charset="0"/>
              </a:defRPr>
            </a:lvl4pPr>
            <a:lvl5pPr marL="1447800" algn="l" defTabSz="3475038">
              <a:defRPr>
                <a:solidFill>
                  <a:schemeClr val="tx1"/>
                </a:solidFill>
                <a:latin typeface="Arial" charset="0"/>
              </a:defRPr>
            </a:lvl5pPr>
            <a:lvl6pPr marL="1905000" defTabSz="3475038" fontAlgn="base">
              <a:spcBef>
                <a:spcPct val="0"/>
              </a:spcBef>
              <a:spcAft>
                <a:spcPct val="0"/>
              </a:spcAft>
              <a:defRPr>
                <a:solidFill>
                  <a:schemeClr val="tx1"/>
                </a:solidFill>
                <a:latin typeface="Arial" charset="0"/>
              </a:defRPr>
            </a:lvl6pPr>
            <a:lvl7pPr marL="2362200" defTabSz="3475038" fontAlgn="base">
              <a:spcBef>
                <a:spcPct val="0"/>
              </a:spcBef>
              <a:spcAft>
                <a:spcPct val="0"/>
              </a:spcAft>
              <a:defRPr>
                <a:solidFill>
                  <a:schemeClr val="tx1"/>
                </a:solidFill>
                <a:latin typeface="Arial" charset="0"/>
              </a:defRPr>
            </a:lvl7pPr>
            <a:lvl8pPr marL="2819400" defTabSz="3475038" fontAlgn="base">
              <a:spcBef>
                <a:spcPct val="0"/>
              </a:spcBef>
              <a:spcAft>
                <a:spcPct val="0"/>
              </a:spcAft>
              <a:defRPr>
                <a:solidFill>
                  <a:schemeClr val="tx1"/>
                </a:solidFill>
                <a:latin typeface="Arial" charset="0"/>
              </a:defRPr>
            </a:lvl8pPr>
            <a:lvl9pPr marL="3276600" defTabSz="3475038" fontAlgn="base">
              <a:spcBef>
                <a:spcPct val="0"/>
              </a:spcBef>
              <a:spcAft>
                <a:spcPct val="0"/>
              </a:spcAft>
              <a:defRPr>
                <a:solidFill>
                  <a:schemeClr val="tx1"/>
                </a:solidFill>
                <a:latin typeface="Arial" charset="0"/>
              </a:defRPr>
            </a:lvl9pPr>
          </a:lstStyle>
          <a:p>
            <a:pPr algn="ctr"/>
            <a:r>
              <a:rPr lang="cs-CZ" sz="4800" b="1" dirty="0">
                <a:solidFill>
                  <a:srgbClr val="C00000"/>
                </a:solidFill>
              </a:rPr>
              <a:t>Oceňování zásob v průmyslovém podniku pro finanční a manažerské účetnictví se zaměřením na využití metody ABC</a:t>
            </a:r>
          </a:p>
          <a:p>
            <a:pPr algn="ctr"/>
            <a:endParaRPr lang="cs-CZ" altLang="en-US" dirty="0">
              <a:solidFill>
                <a:srgbClr val="C00000"/>
              </a:solidFill>
            </a:endParaRPr>
          </a:p>
          <a:p>
            <a:pPr algn="ctr"/>
            <a:r>
              <a:rPr lang="cs-CZ" altLang="en-US" dirty="0">
                <a:solidFill>
                  <a:srgbClr val="C00000"/>
                </a:solidFill>
              </a:rPr>
              <a:t>Student: Kristýna Urbanová</a:t>
            </a:r>
          </a:p>
          <a:p>
            <a:pPr algn="ctr"/>
            <a:br>
              <a:rPr lang="cs-CZ" altLang="en-US" dirty="0">
                <a:solidFill>
                  <a:srgbClr val="C00000"/>
                </a:solidFill>
              </a:rPr>
            </a:br>
            <a:r>
              <a:rPr lang="cs-CZ" altLang="en-US" dirty="0">
                <a:solidFill>
                  <a:srgbClr val="C00000"/>
                </a:solidFill>
              </a:rPr>
              <a:t>Vedoucí práce: </a:t>
            </a:r>
            <a:r>
              <a:rPr lang="cs-CZ" dirty="0">
                <a:solidFill>
                  <a:srgbClr val="C00000"/>
                </a:solidFill>
              </a:rPr>
              <a:t>prof. Ing. Jiří Strouhal, Ph.D</a:t>
            </a:r>
            <a:r>
              <a:rPr lang="cs-CZ" dirty="0"/>
              <a:t>.</a:t>
            </a:r>
            <a:endParaRPr lang="cs-CZ" altLang="en-US" dirty="0">
              <a:solidFill>
                <a:srgbClr val="C00000"/>
              </a:solidFill>
            </a:endParaRPr>
          </a:p>
          <a:p>
            <a:pPr algn="ctr"/>
            <a:br>
              <a:rPr lang="cs-CZ" altLang="en-US" dirty="0">
                <a:solidFill>
                  <a:srgbClr val="C00000"/>
                </a:solidFill>
              </a:rPr>
            </a:br>
            <a:r>
              <a:rPr lang="cs-CZ" altLang="en-US" dirty="0">
                <a:solidFill>
                  <a:srgbClr val="C00000"/>
                </a:solidFill>
              </a:rPr>
              <a:t>Akademický rok: 2018/2019</a:t>
            </a:r>
          </a:p>
          <a:p>
            <a:pPr algn="ctr"/>
            <a:endParaRPr lang="cs-CZ" altLang="en-US" dirty="0">
              <a:solidFill>
                <a:srgbClr val="C00000"/>
              </a:solidFill>
            </a:endParaRPr>
          </a:p>
          <a:p>
            <a:pPr algn="ctr"/>
            <a:endParaRPr lang="en-US" altLang="en-US" dirty="0">
              <a:solidFill>
                <a:srgbClr val="C00000"/>
              </a:solidFill>
            </a:endParaRPr>
          </a:p>
          <a:p>
            <a:pPr algn="ctr"/>
            <a:r>
              <a:rPr lang="cs-CZ" altLang="en-US" sz="3200" b="1" dirty="0">
                <a:solidFill>
                  <a:srgbClr val="C00000"/>
                </a:solidFill>
              </a:rPr>
              <a:t>ČESKÉ VYSOKÉ UČENÍ TECHNICKÉ V PRAZE, MASARYKŮV ÚSTAV VYŠŠÍCH STUDÍÍ</a:t>
            </a:r>
            <a:endParaRPr lang="en-US" altLang="en-US" dirty="0">
              <a:solidFill>
                <a:srgbClr val="C00000"/>
              </a:solidFill>
            </a:endParaRPr>
          </a:p>
        </p:txBody>
      </p:sp>
      <p:sp>
        <p:nvSpPr>
          <p:cNvPr id="2064" name="Text Box 16"/>
          <p:cNvSpPr txBox="1">
            <a:spLocks noChangeArrowheads="1"/>
          </p:cNvSpPr>
          <p:nvPr/>
        </p:nvSpPr>
        <p:spPr bwMode="auto">
          <a:xfrm>
            <a:off x="334821" y="2032223"/>
            <a:ext cx="2673350" cy="7776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1497" tIns="30749" rIns="61497" bIns="30749">
            <a:spAutoFit/>
          </a:bodyPr>
          <a:lstStyle>
            <a:lvl1pPr algn="l" defTabSz="3475038">
              <a:defRPr>
                <a:solidFill>
                  <a:schemeClr val="tx1"/>
                </a:solidFill>
                <a:latin typeface="Arial" charset="0"/>
              </a:defRPr>
            </a:lvl1pPr>
            <a:lvl2pPr marL="361950" algn="l" defTabSz="3475038">
              <a:defRPr>
                <a:solidFill>
                  <a:schemeClr val="tx1"/>
                </a:solidFill>
                <a:latin typeface="Arial" charset="0"/>
              </a:defRPr>
            </a:lvl2pPr>
            <a:lvl3pPr marL="723900" algn="l" defTabSz="3475038">
              <a:defRPr>
                <a:solidFill>
                  <a:schemeClr val="tx1"/>
                </a:solidFill>
                <a:latin typeface="Arial" charset="0"/>
              </a:defRPr>
            </a:lvl3pPr>
            <a:lvl4pPr marL="1085850" algn="l" defTabSz="3475038">
              <a:defRPr>
                <a:solidFill>
                  <a:schemeClr val="tx1"/>
                </a:solidFill>
                <a:latin typeface="Arial" charset="0"/>
              </a:defRPr>
            </a:lvl4pPr>
            <a:lvl5pPr marL="1447800" algn="l" defTabSz="3475038">
              <a:defRPr>
                <a:solidFill>
                  <a:schemeClr val="tx1"/>
                </a:solidFill>
                <a:latin typeface="Arial" charset="0"/>
              </a:defRPr>
            </a:lvl5pPr>
            <a:lvl6pPr marL="1905000" defTabSz="3475038" fontAlgn="base">
              <a:spcBef>
                <a:spcPct val="0"/>
              </a:spcBef>
              <a:spcAft>
                <a:spcPct val="0"/>
              </a:spcAft>
              <a:defRPr>
                <a:solidFill>
                  <a:schemeClr val="tx1"/>
                </a:solidFill>
                <a:latin typeface="Arial" charset="0"/>
              </a:defRPr>
            </a:lvl6pPr>
            <a:lvl7pPr marL="2362200" defTabSz="3475038" fontAlgn="base">
              <a:spcBef>
                <a:spcPct val="0"/>
              </a:spcBef>
              <a:spcAft>
                <a:spcPct val="0"/>
              </a:spcAft>
              <a:defRPr>
                <a:solidFill>
                  <a:schemeClr val="tx1"/>
                </a:solidFill>
                <a:latin typeface="Arial" charset="0"/>
              </a:defRPr>
            </a:lvl7pPr>
            <a:lvl8pPr marL="2819400" defTabSz="3475038" fontAlgn="base">
              <a:spcBef>
                <a:spcPct val="0"/>
              </a:spcBef>
              <a:spcAft>
                <a:spcPct val="0"/>
              </a:spcAft>
              <a:defRPr>
                <a:solidFill>
                  <a:schemeClr val="tx1"/>
                </a:solidFill>
                <a:latin typeface="Arial" charset="0"/>
              </a:defRPr>
            </a:lvl8pPr>
            <a:lvl9pPr marL="3276600" defTabSz="3475038" fontAlgn="base">
              <a:spcBef>
                <a:spcPct val="0"/>
              </a:spcBef>
              <a:spcAft>
                <a:spcPct val="0"/>
              </a:spcAft>
              <a:defRPr>
                <a:solidFill>
                  <a:schemeClr val="tx1"/>
                </a:solidFill>
                <a:latin typeface="Arial" charset="0"/>
              </a:defRPr>
            </a:lvl9pPr>
          </a:lstStyle>
          <a:p>
            <a:pPr algn="ctr">
              <a:spcBef>
                <a:spcPct val="50000"/>
              </a:spcBef>
            </a:pPr>
            <a:endParaRPr lang="en-US" altLang="en-US" b="1" dirty="0"/>
          </a:p>
          <a:p>
            <a:pPr algn="ctr">
              <a:spcBef>
                <a:spcPct val="50000"/>
              </a:spcBef>
            </a:pPr>
            <a:endParaRPr lang="en-US" altLang="en-US" sz="1900" dirty="0">
              <a:solidFill>
                <a:srgbClr val="FF0000"/>
              </a:solidFill>
            </a:endParaRPr>
          </a:p>
        </p:txBody>
      </p:sp>
      <p:sp>
        <p:nvSpPr>
          <p:cNvPr id="2075" name="Text Box 27"/>
          <p:cNvSpPr txBox="1">
            <a:spLocks noChangeArrowheads="1"/>
          </p:cNvSpPr>
          <p:nvPr/>
        </p:nvSpPr>
        <p:spPr bwMode="auto">
          <a:xfrm>
            <a:off x="3240723" y="26468974"/>
            <a:ext cx="4047807" cy="369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1497" tIns="30749" rIns="61497" bIns="30749">
            <a:spAutoFit/>
          </a:bodyPr>
          <a:lstStyle>
            <a:lvl1pPr algn="l" defTabSz="3475038">
              <a:defRPr>
                <a:solidFill>
                  <a:schemeClr val="tx1"/>
                </a:solidFill>
                <a:latin typeface="Arial" charset="0"/>
              </a:defRPr>
            </a:lvl1pPr>
            <a:lvl2pPr marL="361950" algn="l" defTabSz="3475038">
              <a:defRPr>
                <a:solidFill>
                  <a:schemeClr val="tx1"/>
                </a:solidFill>
                <a:latin typeface="Arial" charset="0"/>
              </a:defRPr>
            </a:lvl2pPr>
            <a:lvl3pPr marL="723900" algn="l" defTabSz="3475038">
              <a:defRPr>
                <a:solidFill>
                  <a:schemeClr val="tx1"/>
                </a:solidFill>
                <a:latin typeface="Arial" charset="0"/>
              </a:defRPr>
            </a:lvl3pPr>
            <a:lvl4pPr marL="1085850" algn="l" defTabSz="3475038">
              <a:defRPr>
                <a:solidFill>
                  <a:schemeClr val="tx1"/>
                </a:solidFill>
                <a:latin typeface="Arial" charset="0"/>
              </a:defRPr>
            </a:lvl4pPr>
            <a:lvl5pPr marL="1447800" algn="l" defTabSz="3475038">
              <a:defRPr>
                <a:solidFill>
                  <a:schemeClr val="tx1"/>
                </a:solidFill>
                <a:latin typeface="Arial" charset="0"/>
              </a:defRPr>
            </a:lvl5pPr>
            <a:lvl6pPr marL="1905000" defTabSz="3475038" fontAlgn="base">
              <a:spcBef>
                <a:spcPct val="0"/>
              </a:spcBef>
              <a:spcAft>
                <a:spcPct val="0"/>
              </a:spcAft>
              <a:defRPr>
                <a:solidFill>
                  <a:schemeClr val="tx1"/>
                </a:solidFill>
                <a:latin typeface="Arial" charset="0"/>
              </a:defRPr>
            </a:lvl6pPr>
            <a:lvl7pPr marL="2362200" defTabSz="3475038" fontAlgn="base">
              <a:spcBef>
                <a:spcPct val="0"/>
              </a:spcBef>
              <a:spcAft>
                <a:spcPct val="0"/>
              </a:spcAft>
              <a:defRPr>
                <a:solidFill>
                  <a:schemeClr val="tx1"/>
                </a:solidFill>
                <a:latin typeface="Arial" charset="0"/>
              </a:defRPr>
            </a:lvl7pPr>
            <a:lvl8pPr marL="2819400" defTabSz="3475038" fontAlgn="base">
              <a:spcBef>
                <a:spcPct val="0"/>
              </a:spcBef>
              <a:spcAft>
                <a:spcPct val="0"/>
              </a:spcAft>
              <a:defRPr>
                <a:solidFill>
                  <a:schemeClr val="tx1"/>
                </a:solidFill>
                <a:latin typeface="Arial" charset="0"/>
              </a:defRPr>
            </a:lvl8pPr>
            <a:lvl9pPr marL="3276600" defTabSz="3475038" fontAlgn="base">
              <a:spcBef>
                <a:spcPct val="0"/>
              </a:spcBef>
              <a:spcAft>
                <a:spcPct val="0"/>
              </a:spcAft>
              <a:defRPr>
                <a:solidFill>
                  <a:schemeClr val="tx1"/>
                </a:solidFill>
                <a:latin typeface="Arial" charset="0"/>
              </a:defRPr>
            </a:lvl9pPr>
          </a:lstStyle>
          <a:p>
            <a:pPr algn="ctr">
              <a:spcBef>
                <a:spcPct val="50000"/>
              </a:spcBef>
            </a:pPr>
            <a:r>
              <a:rPr lang="en-US" altLang="en-US" sz="2000" b="1" dirty="0" err="1">
                <a:solidFill>
                  <a:srgbClr val="C00000"/>
                </a:solidFill>
              </a:rPr>
              <a:t>Bibliogra</a:t>
            </a:r>
            <a:r>
              <a:rPr lang="cs-CZ" altLang="en-US" sz="2000" b="1" dirty="0" err="1">
                <a:solidFill>
                  <a:srgbClr val="C00000"/>
                </a:solidFill>
              </a:rPr>
              <a:t>fie</a:t>
            </a:r>
            <a:endParaRPr lang="en-US" altLang="en-US" sz="2000" b="1" dirty="0">
              <a:solidFill>
                <a:srgbClr val="C00000"/>
              </a:solidFill>
            </a:endParaRPr>
          </a:p>
        </p:txBody>
      </p:sp>
      <p:sp>
        <p:nvSpPr>
          <p:cNvPr id="2086" name="Text Box 38"/>
          <p:cNvSpPr txBox="1">
            <a:spLocks noChangeArrowheads="1"/>
          </p:cNvSpPr>
          <p:nvPr/>
        </p:nvSpPr>
        <p:spPr bwMode="auto">
          <a:xfrm>
            <a:off x="1077799" y="26749949"/>
            <a:ext cx="9006272" cy="290694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57150" cmpd="thinThick">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1139" tIns="20569" rIns="41139" bIns="20569">
            <a:spAutoFit/>
          </a:bodyPr>
          <a:lstStyle>
            <a:lvl1pPr marL="271463" indent="-271463" algn="l" defTabSz="485775">
              <a:defRPr>
                <a:solidFill>
                  <a:schemeClr val="tx1"/>
                </a:solidFill>
                <a:latin typeface="Arial" charset="0"/>
              </a:defRPr>
            </a:lvl1pPr>
            <a:lvl2pPr marL="514350" indent="-271463" algn="l" defTabSz="485775">
              <a:defRPr>
                <a:solidFill>
                  <a:schemeClr val="tx1"/>
                </a:solidFill>
                <a:latin typeface="Arial" charset="0"/>
              </a:defRPr>
            </a:lvl2pPr>
            <a:lvl3pPr marL="757238" indent="-271463" algn="l" defTabSz="485775">
              <a:defRPr>
                <a:solidFill>
                  <a:schemeClr val="tx1"/>
                </a:solidFill>
                <a:latin typeface="Arial" charset="0"/>
              </a:defRPr>
            </a:lvl3pPr>
            <a:lvl4pPr marL="996950" indent="-271463" algn="l" defTabSz="485775">
              <a:defRPr>
                <a:solidFill>
                  <a:schemeClr val="tx1"/>
                </a:solidFill>
                <a:latin typeface="Arial" charset="0"/>
              </a:defRPr>
            </a:lvl4pPr>
            <a:lvl5pPr marL="1239838" indent="-271463" algn="l" defTabSz="485775">
              <a:defRPr>
                <a:solidFill>
                  <a:schemeClr val="tx1"/>
                </a:solidFill>
                <a:latin typeface="Arial" charset="0"/>
              </a:defRPr>
            </a:lvl5pPr>
            <a:lvl6pPr marL="1697038" indent="-271463" defTabSz="485775" fontAlgn="base">
              <a:spcBef>
                <a:spcPct val="0"/>
              </a:spcBef>
              <a:spcAft>
                <a:spcPct val="0"/>
              </a:spcAft>
              <a:defRPr>
                <a:solidFill>
                  <a:schemeClr val="tx1"/>
                </a:solidFill>
                <a:latin typeface="Arial" charset="0"/>
              </a:defRPr>
            </a:lvl6pPr>
            <a:lvl7pPr marL="2154238" indent="-271463" defTabSz="485775" fontAlgn="base">
              <a:spcBef>
                <a:spcPct val="0"/>
              </a:spcBef>
              <a:spcAft>
                <a:spcPct val="0"/>
              </a:spcAft>
              <a:defRPr>
                <a:solidFill>
                  <a:schemeClr val="tx1"/>
                </a:solidFill>
                <a:latin typeface="Arial" charset="0"/>
              </a:defRPr>
            </a:lvl7pPr>
            <a:lvl8pPr marL="2611438" indent="-271463" defTabSz="485775" fontAlgn="base">
              <a:spcBef>
                <a:spcPct val="0"/>
              </a:spcBef>
              <a:spcAft>
                <a:spcPct val="0"/>
              </a:spcAft>
              <a:defRPr>
                <a:solidFill>
                  <a:schemeClr val="tx1"/>
                </a:solidFill>
                <a:latin typeface="Arial" charset="0"/>
              </a:defRPr>
            </a:lvl8pPr>
            <a:lvl9pPr marL="3068638" indent="-271463" defTabSz="485775" fontAlgn="base">
              <a:spcBef>
                <a:spcPct val="0"/>
              </a:spcBef>
              <a:spcAft>
                <a:spcPct val="0"/>
              </a:spcAft>
              <a:defRPr>
                <a:solidFill>
                  <a:schemeClr val="tx1"/>
                </a:solidFill>
                <a:latin typeface="Arial" charset="0"/>
              </a:defRPr>
            </a:lvl9pPr>
          </a:lstStyle>
          <a:p>
            <a:pPr marL="457200" indent="-457200" eaLnBrk="0" hangingPunct="0">
              <a:lnSpc>
                <a:spcPct val="95000"/>
              </a:lnSpc>
              <a:buFont typeface="+mj-lt"/>
              <a:buAutoNum type="arabicPeriod"/>
            </a:pPr>
            <a:endParaRPr lang="en-US" altLang="en-US" sz="1400" b="1" u="sng" dirty="0">
              <a:latin typeface="Times New Roman" pitchFamily="18" charset="0"/>
            </a:endParaRPr>
          </a:p>
          <a:p>
            <a:pPr marL="342900" indent="-342900" eaLnBrk="0" hangingPunct="0">
              <a:lnSpc>
                <a:spcPct val="95000"/>
              </a:lnSpc>
              <a:buFont typeface="+mj-lt"/>
              <a:buAutoNum type="arabicPeriod"/>
            </a:pPr>
            <a:r>
              <a:rPr lang="cs-CZ" sz="1600" dirty="0"/>
              <a:t>FIBÍROVÁ, Jana, Jana, Libuše ŠOLJAKOVÁ, Jaroslav WAGNER a Petr PETERA, </a:t>
            </a:r>
            <a:r>
              <a:rPr lang="cs-CZ" sz="1600" i="1" dirty="0"/>
              <a:t>Manažerské účetnictví: nástroje a metody. 2</a:t>
            </a:r>
            <a:r>
              <a:rPr lang="cs-CZ" sz="1600" dirty="0"/>
              <a:t>., </a:t>
            </a:r>
            <a:r>
              <a:rPr lang="cs-CZ" sz="1600" dirty="0" err="1"/>
              <a:t>aktualiz</a:t>
            </a:r>
            <a:r>
              <a:rPr lang="cs-CZ" sz="1600" dirty="0"/>
              <a:t>. a </a:t>
            </a:r>
            <a:r>
              <a:rPr lang="cs-CZ" sz="1600" dirty="0" err="1"/>
              <a:t>přeprac</a:t>
            </a:r>
            <a:r>
              <a:rPr lang="cs-CZ" sz="1600" dirty="0"/>
              <a:t>. vyd. Praha: </a:t>
            </a:r>
            <a:r>
              <a:rPr lang="cs-CZ" sz="1600" dirty="0" err="1"/>
              <a:t>Wolters</a:t>
            </a:r>
            <a:r>
              <a:rPr lang="cs-CZ" sz="1600" dirty="0"/>
              <a:t> </a:t>
            </a:r>
            <a:r>
              <a:rPr lang="cs-CZ" sz="1600" dirty="0" err="1"/>
              <a:t>Kluwer</a:t>
            </a:r>
            <a:r>
              <a:rPr lang="cs-CZ" sz="1600" dirty="0"/>
              <a:t>, 2015. ISBN 978-80-7478-743-0.</a:t>
            </a:r>
          </a:p>
          <a:p>
            <a:pPr marL="342900" indent="-342900" eaLnBrk="0" hangingPunct="0">
              <a:lnSpc>
                <a:spcPct val="95000"/>
              </a:lnSpc>
              <a:buFont typeface="+mj-lt"/>
              <a:buAutoNum type="arabicPeriod"/>
            </a:pPr>
            <a:endParaRPr lang="cs-CZ" sz="1600" dirty="0"/>
          </a:p>
          <a:p>
            <a:pPr marL="342900" indent="-342900" eaLnBrk="0" hangingPunct="0">
              <a:lnSpc>
                <a:spcPct val="95000"/>
              </a:lnSpc>
              <a:buFont typeface="+mj-lt"/>
              <a:buAutoNum type="arabicPeriod"/>
            </a:pPr>
            <a:r>
              <a:rPr lang="cs-CZ" sz="1600" dirty="0"/>
              <a:t>POPESKO, Boris a Šárka PAPADAKI. </a:t>
            </a:r>
            <a:r>
              <a:rPr lang="cs-CZ" sz="1600" i="1" dirty="0"/>
              <a:t>Moderní metody řízení nákladů: jak dosáhnout efektivního vynakládání nákladů a jejich snížení. 2</a:t>
            </a:r>
            <a:r>
              <a:rPr lang="cs-CZ" sz="1600" dirty="0"/>
              <a:t>., aktualizované a rozšířené vydání. Praha: Grada </a:t>
            </a:r>
            <a:r>
              <a:rPr lang="cs-CZ" sz="1600" dirty="0" err="1"/>
              <a:t>Publishing</a:t>
            </a:r>
            <a:r>
              <a:rPr lang="cs-CZ" sz="1600" dirty="0"/>
              <a:t>, 2016. Prosperita firmy. ISBN 978-80-247-5773-5.</a:t>
            </a:r>
          </a:p>
          <a:p>
            <a:pPr eaLnBrk="0" hangingPunct="0">
              <a:lnSpc>
                <a:spcPct val="95000"/>
              </a:lnSpc>
              <a:buFont typeface="Symbol" pitchFamily="18" charset="2"/>
              <a:buAutoNum type="arabicPeriod"/>
            </a:pPr>
            <a:endParaRPr lang="cs-CZ" altLang="en-US" sz="1900" b="1" dirty="0">
              <a:latin typeface="Times New Roman" pitchFamily="18" charset="0"/>
            </a:endParaRPr>
          </a:p>
          <a:p>
            <a:pPr marL="342900" indent="-342900" eaLnBrk="0" hangingPunct="0">
              <a:lnSpc>
                <a:spcPct val="95000"/>
              </a:lnSpc>
              <a:buFont typeface="+mj-lt"/>
              <a:buAutoNum type="arabicPeriod"/>
            </a:pPr>
            <a:r>
              <a:rPr lang="cs-CZ" sz="1600" dirty="0"/>
              <a:t>LOUŠA, František. Zásoby: komplexní průvodce účtováním a oceňováním. 4., </a:t>
            </a:r>
            <a:r>
              <a:rPr lang="cs-CZ" sz="1600" dirty="0" err="1"/>
              <a:t>aktualiz</a:t>
            </a:r>
            <a:r>
              <a:rPr lang="cs-CZ" sz="1600" dirty="0"/>
              <a:t>. vyd. Praha: Grada, 2012. Účetnictví a daně (Grada). ISBN 978-80-247-4115-4.</a:t>
            </a:r>
          </a:p>
          <a:p>
            <a:pPr eaLnBrk="0" hangingPunct="0">
              <a:lnSpc>
                <a:spcPct val="95000"/>
              </a:lnSpc>
              <a:buFont typeface="Symbol" pitchFamily="18" charset="2"/>
              <a:buAutoNum type="arabicPeriod"/>
            </a:pPr>
            <a:endParaRPr lang="en-US" altLang="en-US" sz="1900" b="1" dirty="0">
              <a:latin typeface="Times New Roman" pitchFamily="18" charset="0"/>
            </a:endParaRPr>
          </a:p>
        </p:txBody>
      </p:sp>
      <p:sp>
        <p:nvSpPr>
          <p:cNvPr id="2087" name="Text Box 39"/>
          <p:cNvSpPr txBox="1">
            <a:spLocks noChangeArrowheads="1"/>
          </p:cNvSpPr>
          <p:nvPr/>
        </p:nvSpPr>
        <p:spPr bwMode="auto">
          <a:xfrm>
            <a:off x="11587946" y="6517723"/>
            <a:ext cx="9027554" cy="955491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57150" cmpd="thinThick">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1139" tIns="20569" rIns="41139" bIns="20569">
            <a:spAutoFit/>
          </a:bodyPr>
          <a:lstStyle>
            <a:lvl1pPr algn="l" defTabSz="485775">
              <a:defRPr>
                <a:solidFill>
                  <a:schemeClr val="tx1"/>
                </a:solidFill>
                <a:latin typeface="Arial" charset="0"/>
              </a:defRPr>
            </a:lvl1pPr>
            <a:lvl2pPr marL="242888" algn="l" defTabSz="485775">
              <a:defRPr>
                <a:solidFill>
                  <a:schemeClr val="tx1"/>
                </a:solidFill>
                <a:latin typeface="Arial" charset="0"/>
              </a:defRPr>
            </a:lvl2pPr>
            <a:lvl3pPr marL="485775" algn="l" defTabSz="485775">
              <a:defRPr>
                <a:solidFill>
                  <a:schemeClr val="tx1"/>
                </a:solidFill>
                <a:latin typeface="Arial" charset="0"/>
              </a:defRPr>
            </a:lvl3pPr>
            <a:lvl4pPr marL="725488" algn="l" defTabSz="485775">
              <a:defRPr>
                <a:solidFill>
                  <a:schemeClr val="tx1"/>
                </a:solidFill>
                <a:latin typeface="Arial" charset="0"/>
              </a:defRPr>
            </a:lvl4pPr>
            <a:lvl5pPr marL="968375" algn="l" defTabSz="485775">
              <a:defRPr>
                <a:solidFill>
                  <a:schemeClr val="tx1"/>
                </a:solidFill>
                <a:latin typeface="Arial" charset="0"/>
              </a:defRPr>
            </a:lvl5pPr>
            <a:lvl6pPr marL="1425575" defTabSz="485775" fontAlgn="base">
              <a:spcBef>
                <a:spcPct val="0"/>
              </a:spcBef>
              <a:spcAft>
                <a:spcPct val="0"/>
              </a:spcAft>
              <a:defRPr>
                <a:solidFill>
                  <a:schemeClr val="tx1"/>
                </a:solidFill>
                <a:latin typeface="Arial" charset="0"/>
              </a:defRPr>
            </a:lvl6pPr>
            <a:lvl7pPr marL="1882775" defTabSz="485775" fontAlgn="base">
              <a:spcBef>
                <a:spcPct val="0"/>
              </a:spcBef>
              <a:spcAft>
                <a:spcPct val="0"/>
              </a:spcAft>
              <a:defRPr>
                <a:solidFill>
                  <a:schemeClr val="tx1"/>
                </a:solidFill>
                <a:latin typeface="Arial" charset="0"/>
              </a:defRPr>
            </a:lvl7pPr>
            <a:lvl8pPr marL="2339975" defTabSz="485775" fontAlgn="base">
              <a:spcBef>
                <a:spcPct val="0"/>
              </a:spcBef>
              <a:spcAft>
                <a:spcPct val="0"/>
              </a:spcAft>
              <a:defRPr>
                <a:solidFill>
                  <a:schemeClr val="tx1"/>
                </a:solidFill>
                <a:latin typeface="Arial" charset="0"/>
              </a:defRPr>
            </a:lvl8pPr>
            <a:lvl9pPr marL="2797175" defTabSz="485775" fontAlgn="base">
              <a:spcBef>
                <a:spcPct val="0"/>
              </a:spcBef>
              <a:spcAft>
                <a:spcPct val="0"/>
              </a:spcAft>
              <a:defRPr>
                <a:solidFill>
                  <a:schemeClr val="tx1"/>
                </a:solidFill>
                <a:latin typeface="Arial" charset="0"/>
              </a:defRPr>
            </a:lvl9pPr>
          </a:lstStyle>
          <a:p>
            <a:pPr algn="just">
              <a:lnSpc>
                <a:spcPct val="150000"/>
              </a:lnSpc>
            </a:pPr>
            <a:r>
              <a:rPr lang="cs-CZ" dirty="0"/>
              <a:t>Cílem diplomové práce je analýza oceňování zásob vytvořených vlastní činností vybraného průmyslového podniku se zaměřením na metodu ABC. Teoretická část této práce definuje základní pojmy, metody oceňování zásob, alokace nákladů a kalkulací. Praktická část této diplomové práce se zabývá analýzou vhodnosti ocenění zásob vytvořených vlastní činností ve vybraném výrobním podniku podle současné metodiky se zaměřením na aplikaci metody ABC. Přínosem práce je zhodnocení používané metody, formulace konkrétních doporučení a opatření, které mohou pomoci vybranému průmyslovému podniku k dalšímu rozvoji.</a:t>
            </a:r>
          </a:p>
          <a:p>
            <a:pPr>
              <a:lnSpc>
                <a:spcPct val="150000"/>
              </a:lnSpc>
            </a:pPr>
            <a:endParaRPr lang="cs-CZ" dirty="0"/>
          </a:p>
          <a:p>
            <a:pPr>
              <a:lnSpc>
                <a:spcPct val="150000"/>
              </a:lnSpc>
            </a:pPr>
            <a:endParaRPr lang="cs-CZ" dirty="0"/>
          </a:p>
          <a:p>
            <a:pPr algn="ctr">
              <a:lnSpc>
                <a:spcPct val="150000"/>
              </a:lnSpc>
              <a:spcAft>
                <a:spcPts val="600"/>
              </a:spcAft>
            </a:pPr>
            <a:endParaRPr lang="cs-CZ" dirty="0"/>
          </a:p>
          <a:p>
            <a:pPr algn="ctr">
              <a:lnSpc>
                <a:spcPct val="150000"/>
              </a:lnSpc>
              <a:spcAft>
                <a:spcPts val="600"/>
              </a:spcAft>
            </a:pPr>
            <a:endParaRPr lang="cs-CZ" b="1" dirty="0">
              <a:solidFill>
                <a:srgbClr val="C00000"/>
              </a:solidFill>
            </a:endParaRPr>
          </a:p>
          <a:p>
            <a:pPr algn="ctr">
              <a:lnSpc>
                <a:spcPct val="150000"/>
              </a:lnSpc>
              <a:spcAft>
                <a:spcPts val="600"/>
              </a:spcAft>
            </a:pPr>
            <a:r>
              <a:rPr lang="cs-CZ" sz="2000" b="1" dirty="0" err="1">
                <a:solidFill>
                  <a:srgbClr val="C00000"/>
                </a:solidFill>
              </a:rPr>
              <a:t>Abstract</a:t>
            </a:r>
            <a:endParaRPr lang="cs-CZ" sz="2000" dirty="0">
              <a:solidFill>
                <a:srgbClr val="C00000"/>
              </a:solidFill>
            </a:endParaRPr>
          </a:p>
          <a:p>
            <a:pPr algn="just">
              <a:lnSpc>
                <a:spcPct val="150000"/>
              </a:lnSpc>
            </a:pPr>
            <a:r>
              <a:rPr lang="cs-CZ" dirty="0" err="1"/>
              <a:t>The</a:t>
            </a:r>
            <a:r>
              <a:rPr lang="cs-CZ" dirty="0"/>
              <a:t> </a:t>
            </a:r>
            <a:r>
              <a:rPr lang="cs-CZ" dirty="0" err="1"/>
              <a:t>aim</a:t>
            </a:r>
            <a:r>
              <a:rPr lang="cs-CZ" dirty="0"/>
              <a:t> </a:t>
            </a:r>
            <a:r>
              <a:rPr lang="cs-CZ" dirty="0" err="1"/>
              <a:t>of</a:t>
            </a:r>
            <a:r>
              <a:rPr lang="cs-CZ" dirty="0"/>
              <a:t> </a:t>
            </a:r>
            <a:r>
              <a:rPr lang="cs-CZ" dirty="0" err="1"/>
              <a:t>the</a:t>
            </a:r>
            <a:r>
              <a:rPr lang="cs-CZ" dirty="0"/>
              <a:t> thesis </a:t>
            </a:r>
            <a:r>
              <a:rPr lang="cs-CZ" dirty="0" err="1"/>
              <a:t>is</a:t>
            </a:r>
            <a:r>
              <a:rPr lang="cs-CZ" dirty="0"/>
              <a:t> </a:t>
            </a:r>
            <a:r>
              <a:rPr lang="cs-CZ" dirty="0" err="1"/>
              <a:t>an</a:t>
            </a:r>
            <a:r>
              <a:rPr lang="cs-CZ" dirty="0"/>
              <a:t> </a:t>
            </a:r>
            <a:r>
              <a:rPr lang="cs-CZ" dirty="0" err="1"/>
              <a:t>analysis</a:t>
            </a:r>
            <a:r>
              <a:rPr lang="cs-CZ" dirty="0"/>
              <a:t> </a:t>
            </a:r>
            <a:r>
              <a:rPr lang="cs-CZ" dirty="0" err="1"/>
              <a:t>of</a:t>
            </a:r>
            <a:r>
              <a:rPr lang="cs-CZ" dirty="0"/>
              <a:t> </a:t>
            </a:r>
            <a:r>
              <a:rPr lang="cs-CZ" dirty="0" err="1"/>
              <a:t>the</a:t>
            </a:r>
            <a:r>
              <a:rPr lang="cs-CZ" dirty="0"/>
              <a:t> </a:t>
            </a:r>
            <a:r>
              <a:rPr lang="cs-CZ" dirty="0" err="1"/>
              <a:t>inventary</a:t>
            </a:r>
            <a:r>
              <a:rPr lang="cs-CZ" dirty="0"/>
              <a:t> </a:t>
            </a:r>
            <a:r>
              <a:rPr lang="cs-CZ" dirty="0" err="1"/>
              <a:t>valuation</a:t>
            </a:r>
            <a:r>
              <a:rPr lang="cs-CZ" dirty="0"/>
              <a:t> </a:t>
            </a:r>
            <a:r>
              <a:rPr lang="cs-CZ" dirty="0" err="1"/>
              <a:t>which</a:t>
            </a:r>
            <a:r>
              <a:rPr lang="cs-CZ" dirty="0"/>
              <a:t> </a:t>
            </a:r>
            <a:r>
              <a:rPr lang="cs-CZ" dirty="0" err="1"/>
              <a:t>was</a:t>
            </a:r>
            <a:r>
              <a:rPr lang="cs-CZ" dirty="0"/>
              <a:t> made by </a:t>
            </a:r>
            <a:r>
              <a:rPr lang="cs-CZ" dirty="0" err="1"/>
              <a:t>own</a:t>
            </a:r>
            <a:r>
              <a:rPr lang="cs-CZ" dirty="0"/>
              <a:t> </a:t>
            </a:r>
            <a:r>
              <a:rPr lang="cs-CZ" dirty="0" err="1"/>
              <a:t>activities</a:t>
            </a:r>
            <a:r>
              <a:rPr lang="cs-CZ" dirty="0"/>
              <a:t> in a </a:t>
            </a:r>
            <a:r>
              <a:rPr lang="cs-CZ" dirty="0" err="1"/>
              <a:t>chosen</a:t>
            </a:r>
            <a:r>
              <a:rPr lang="cs-CZ" dirty="0"/>
              <a:t> </a:t>
            </a:r>
            <a:r>
              <a:rPr lang="cs-CZ" dirty="0" err="1"/>
              <a:t>manufacturing</a:t>
            </a:r>
            <a:r>
              <a:rPr lang="cs-CZ" dirty="0"/>
              <a:t> </a:t>
            </a:r>
            <a:r>
              <a:rPr lang="cs-CZ" dirty="0" err="1"/>
              <a:t>company</a:t>
            </a:r>
            <a:r>
              <a:rPr lang="cs-CZ" dirty="0"/>
              <a:t> </a:t>
            </a:r>
            <a:r>
              <a:rPr lang="cs-CZ" dirty="0" err="1"/>
              <a:t>with</a:t>
            </a:r>
            <a:r>
              <a:rPr lang="cs-CZ" dirty="0"/>
              <a:t> </a:t>
            </a:r>
            <a:r>
              <a:rPr lang="cs-CZ" dirty="0" err="1"/>
              <a:t>aiming</a:t>
            </a:r>
            <a:r>
              <a:rPr lang="cs-CZ" dirty="0"/>
              <a:t> </a:t>
            </a:r>
            <a:r>
              <a:rPr lang="cs-CZ" dirty="0" err="1"/>
              <a:t>at</a:t>
            </a:r>
            <a:r>
              <a:rPr lang="cs-CZ" dirty="0"/>
              <a:t> </a:t>
            </a:r>
            <a:r>
              <a:rPr lang="cs-CZ" dirty="0" err="1"/>
              <a:t>the</a:t>
            </a:r>
            <a:r>
              <a:rPr lang="cs-CZ" dirty="0"/>
              <a:t> ABC </a:t>
            </a:r>
            <a:r>
              <a:rPr lang="cs-CZ" dirty="0" err="1"/>
              <a:t>method</a:t>
            </a:r>
            <a:r>
              <a:rPr lang="cs-CZ" dirty="0"/>
              <a:t>. </a:t>
            </a:r>
            <a:r>
              <a:rPr lang="cs-CZ" dirty="0" err="1"/>
              <a:t>The</a:t>
            </a:r>
            <a:r>
              <a:rPr lang="cs-CZ" dirty="0"/>
              <a:t> </a:t>
            </a:r>
            <a:r>
              <a:rPr lang="cs-CZ" dirty="0" err="1"/>
              <a:t>theoretical</a:t>
            </a:r>
            <a:r>
              <a:rPr lang="cs-CZ" dirty="0"/>
              <a:t> part </a:t>
            </a:r>
            <a:r>
              <a:rPr lang="cs-CZ" dirty="0" err="1"/>
              <a:t>of</a:t>
            </a:r>
            <a:r>
              <a:rPr lang="cs-CZ" dirty="0"/>
              <a:t> </a:t>
            </a:r>
            <a:r>
              <a:rPr lang="cs-CZ" dirty="0" err="1"/>
              <a:t>the</a:t>
            </a:r>
            <a:r>
              <a:rPr lang="cs-CZ" dirty="0"/>
              <a:t> thesis </a:t>
            </a:r>
            <a:r>
              <a:rPr lang="cs-CZ" dirty="0" err="1"/>
              <a:t>defines</a:t>
            </a:r>
            <a:r>
              <a:rPr lang="cs-CZ" dirty="0"/>
              <a:t> basic </a:t>
            </a:r>
            <a:r>
              <a:rPr lang="cs-CZ" dirty="0" err="1"/>
              <a:t>terms,methods</a:t>
            </a:r>
            <a:r>
              <a:rPr lang="cs-CZ" dirty="0"/>
              <a:t> </a:t>
            </a:r>
            <a:r>
              <a:rPr lang="cs-CZ" dirty="0" err="1"/>
              <a:t>of</a:t>
            </a:r>
            <a:r>
              <a:rPr lang="cs-CZ" dirty="0"/>
              <a:t> </a:t>
            </a:r>
            <a:r>
              <a:rPr lang="cs-CZ" dirty="0" err="1"/>
              <a:t>costing</a:t>
            </a:r>
            <a:r>
              <a:rPr lang="cs-CZ" dirty="0"/>
              <a:t> and </a:t>
            </a:r>
            <a:r>
              <a:rPr lang="cs-CZ" dirty="0" err="1"/>
              <a:t>location</a:t>
            </a:r>
            <a:r>
              <a:rPr lang="cs-CZ" dirty="0"/>
              <a:t> </a:t>
            </a:r>
            <a:r>
              <a:rPr lang="cs-CZ" dirty="0" err="1"/>
              <a:t>of</a:t>
            </a:r>
            <a:r>
              <a:rPr lang="cs-CZ" dirty="0"/>
              <a:t> </a:t>
            </a:r>
            <a:r>
              <a:rPr lang="cs-CZ" dirty="0" err="1"/>
              <a:t>supplies</a:t>
            </a:r>
            <a:r>
              <a:rPr lang="cs-CZ" dirty="0"/>
              <a:t> and </a:t>
            </a:r>
            <a:r>
              <a:rPr lang="cs-CZ" dirty="0" err="1"/>
              <a:t>costing</a:t>
            </a:r>
            <a:r>
              <a:rPr lang="cs-CZ" dirty="0"/>
              <a:t>. </a:t>
            </a:r>
            <a:r>
              <a:rPr lang="cs-CZ" dirty="0" err="1"/>
              <a:t>The</a:t>
            </a:r>
            <a:r>
              <a:rPr lang="cs-CZ" dirty="0"/>
              <a:t> </a:t>
            </a:r>
            <a:r>
              <a:rPr lang="cs-CZ" dirty="0" err="1"/>
              <a:t>practical</a:t>
            </a:r>
            <a:r>
              <a:rPr lang="cs-CZ" dirty="0"/>
              <a:t> part </a:t>
            </a:r>
            <a:r>
              <a:rPr lang="cs-CZ" dirty="0" err="1"/>
              <a:t>of</a:t>
            </a:r>
            <a:r>
              <a:rPr lang="cs-CZ" dirty="0"/>
              <a:t> </a:t>
            </a:r>
            <a:r>
              <a:rPr lang="cs-CZ" dirty="0" err="1"/>
              <a:t>the</a:t>
            </a:r>
            <a:r>
              <a:rPr lang="cs-CZ" dirty="0"/>
              <a:t> thesis </a:t>
            </a:r>
            <a:r>
              <a:rPr lang="cs-CZ" dirty="0" err="1"/>
              <a:t>ingages</a:t>
            </a:r>
            <a:r>
              <a:rPr lang="cs-CZ" dirty="0"/>
              <a:t> in </a:t>
            </a:r>
            <a:r>
              <a:rPr lang="cs-CZ" dirty="0" err="1"/>
              <a:t>an</a:t>
            </a:r>
            <a:r>
              <a:rPr lang="cs-CZ" dirty="0"/>
              <a:t> </a:t>
            </a:r>
            <a:r>
              <a:rPr lang="cs-CZ" dirty="0" err="1"/>
              <a:t>analysis</a:t>
            </a:r>
            <a:r>
              <a:rPr lang="cs-CZ" dirty="0"/>
              <a:t> </a:t>
            </a:r>
            <a:r>
              <a:rPr lang="cs-CZ" dirty="0" err="1"/>
              <a:t>of</a:t>
            </a:r>
            <a:r>
              <a:rPr lang="cs-CZ" dirty="0"/>
              <a:t> </a:t>
            </a:r>
            <a:r>
              <a:rPr lang="cs-CZ" dirty="0" err="1"/>
              <a:t>the</a:t>
            </a:r>
            <a:r>
              <a:rPr lang="cs-CZ" dirty="0"/>
              <a:t> </a:t>
            </a:r>
            <a:r>
              <a:rPr lang="cs-CZ" dirty="0" err="1"/>
              <a:t>convenience</a:t>
            </a:r>
            <a:r>
              <a:rPr lang="cs-CZ" dirty="0"/>
              <a:t> </a:t>
            </a:r>
            <a:r>
              <a:rPr lang="cs-CZ" dirty="0" err="1"/>
              <a:t>of</a:t>
            </a:r>
            <a:r>
              <a:rPr lang="cs-CZ" dirty="0"/>
              <a:t> </a:t>
            </a:r>
            <a:r>
              <a:rPr lang="cs-CZ" dirty="0" err="1"/>
              <a:t>the</a:t>
            </a:r>
            <a:r>
              <a:rPr lang="cs-CZ" dirty="0"/>
              <a:t> </a:t>
            </a:r>
            <a:r>
              <a:rPr lang="cs-CZ" dirty="0" err="1"/>
              <a:t>inventary</a:t>
            </a:r>
            <a:r>
              <a:rPr lang="cs-CZ" dirty="0"/>
              <a:t> </a:t>
            </a:r>
            <a:r>
              <a:rPr lang="cs-CZ" dirty="0" err="1"/>
              <a:t>valuation</a:t>
            </a:r>
            <a:r>
              <a:rPr lang="cs-CZ" dirty="0"/>
              <a:t> </a:t>
            </a:r>
            <a:r>
              <a:rPr lang="cs-CZ" dirty="0" err="1"/>
              <a:t>which</a:t>
            </a:r>
            <a:r>
              <a:rPr lang="cs-CZ" dirty="0"/>
              <a:t> </a:t>
            </a:r>
            <a:r>
              <a:rPr lang="cs-CZ" dirty="0" err="1"/>
              <a:t>was</a:t>
            </a:r>
            <a:r>
              <a:rPr lang="cs-CZ" dirty="0"/>
              <a:t> made in a </a:t>
            </a:r>
            <a:r>
              <a:rPr lang="cs-CZ" dirty="0" err="1"/>
              <a:t>chosen</a:t>
            </a:r>
            <a:r>
              <a:rPr lang="cs-CZ" dirty="0"/>
              <a:t> </a:t>
            </a:r>
            <a:r>
              <a:rPr lang="cs-CZ" dirty="0" err="1"/>
              <a:t>manufacturing</a:t>
            </a:r>
            <a:r>
              <a:rPr lang="cs-CZ" dirty="0"/>
              <a:t> </a:t>
            </a:r>
            <a:r>
              <a:rPr lang="cs-CZ" dirty="0" err="1"/>
              <a:t>company</a:t>
            </a:r>
            <a:r>
              <a:rPr lang="cs-CZ" dirty="0"/>
              <a:t> </a:t>
            </a:r>
            <a:r>
              <a:rPr lang="cs-CZ" dirty="0" err="1"/>
              <a:t>with</a:t>
            </a:r>
            <a:r>
              <a:rPr lang="cs-CZ" dirty="0"/>
              <a:t> </a:t>
            </a:r>
            <a:r>
              <a:rPr lang="cs-CZ" dirty="0" err="1"/>
              <a:t>the</a:t>
            </a:r>
            <a:r>
              <a:rPr lang="cs-CZ" dirty="0"/>
              <a:t> </a:t>
            </a:r>
            <a:r>
              <a:rPr lang="cs-CZ" dirty="0" err="1"/>
              <a:t>aiming</a:t>
            </a:r>
            <a:r>
              <a:rPr lang="cs-CZ" dirty="0"/>
              <a:t> </a:t>
            </a:r>
            <a:r>
              <a:rPr lang="cs-CZ" dirty="0" err="1"/>
              <a:t>at</a:t>
            </a:r>
            <a:r>
              <a:rPr lang="cs-CZ" dirty="0"/>
              <a:t> ABC </a:t>
            </a:r>
            <a:r>
              <a:rPr lang="cs-CZ" dirty="0" err="1"/>
              <a:t>method</a:t>
            </a:r>
            <a:r>
              <a:rPr lang="cs-CZ" dirty="0"/>
              <a:t>. </a:t>
            </a:r>
            <a:r>
              <a:rPr lang="cs-CZ" dirty="0" err="1"/>
              <a:t>The</a:t>
            </a:r>
            <a:r>
              <a:rPr lang="cs-CZ" dirty="0"/>
              <a:t> benefit </a:t>
            </a:r>
            <a:r>
              <a:rPr lang="cs-CZ" dirty="0" err="1"/>
              <a:t>is</a:t>
            </a:r>
            <a:r>
              <a:rPr lang="cs-CZ" dirty="0"/>
              <a:t> </a:t>
            </a:r>
            <a:r>
              <a:rPr lang="cs-CZ" dirty="0" err="1"/>
              <a:t>the</a:t>
            </a:r>
            <a:r>
              <a:rPr lang="cs-CZ" dirty="0"/>
              <a:t> </a:t>
            </a:r>
            <a:r>
              <a:rPr lang="cs-CZ" dirty="0" err="1"/>
              <a:t>encreasing</a:t>
            </a:r>
            <a:r>
              <a:rPr lang="cs-CZ" dirty="0"/>
              <a:t> </a:t>
            </a:r>
            <a:r>
              <a:rPr lang="cs-CZ" dirty="0" err="1"/>
              <a:t>the</a:t>
            </a:r>
            <a:r>
              <a:rPr lang="cs-CZ" dirty="0"/>
              <a:t> </a:t>
            </a:r>
            <a:r>
              <a:rPr lang="cs-CZ" dirty="0" err="1"/>
              <a:t>value</a:t>
            </a:r>
            <a:r>
              <a:rPr lang="cs-CZ" dirty="0"/>
              <a:t> </a:t>
            </a:r>
            <a:r>
              <a:rPr lang="cs-CZ" dirty="0" err="1"/>
              <a:t>of</a:t>
            </a:r>
            <a:r>
              <a:rPr lang="cs-CZ" dirty="0"/>
              <a:t> </a:t>
            </a:r>
            <a:r>
              <a:rPr lang="cs-CZ" dirty="0" err="1"/>
              <a:t>the</a:t>
            </a:r>
            <a:r>
              <a:rPr lang="cs-CZ" dirty="0"/>
              <a:t> </a:t>
            </a:r>
            <a:r>
              <a:rPr lang="cs-CZ" dirty="0" err="1"/>
              <a:t>used</a:t>
            </a:r>
            <a:r>
              <a:rPr lang="cs-CZ" dirty="0"/>
              <a:t> </a:t>
            </a:r>
            <a:r>
              <a:rPr lang="cs-CZ" dirty="0" err="1"/>
              <a:t>method</a:t>
            </a:r>
            <a:r>
              <a:rPr lang="cs-CZ" dirty="0"/>
              <a:t>, </a:t>
            </a:r>
            <a:r>
              <a:rPr lang="cs-CZ" dirty="0" err="1"/>
              <a:t>the</a:t>
            </a:r>
            <a:r>
              <a:rPr lang="cs-CZ" dirty="0"/>
              <a:t> </a:t>
            </a:r>
            <a:r>
              <a:rPr lang="cs-CZ" dirty="0" err="1"/>
              <a:t>formulation</a:t>
            </a:r>
            <a:r>
              <a:rPr lang="cs-CZ" dirty="0"/>
              <a:t> </a:t>
            </a:r>
            <a:r>
              <a:rPr lang="cs-CZ" dirty="0" err="1"/>
              <a:t>of</a:t>
            </a:r>
            <a:r>
              <a:rPr lang="cs-CZ" dirty="0"/>
              <a:t> </a:t>
            </a:r>
            <a:r>
              <a:rPr lang="cs-CZ" dirty="0" err="1"/>
              <a:t>the</a:t>
            </a:r>
            <a:r>
              <a:rPr lang="cs-CZ" dirty="0"/>
              <a:t> </a:t>
            </a:r>
            <a:r>
              <a:rPr lang="cs-CZ" dirty="0" err="1"/>
              <a:t>concrete</a:t>
            </a:r>
            <a:r>
              <a:rPr lang="cs-CZ" dirty="0"/>
              <a:t> </a:t>
            </a:r>
            <a:r>
              <a:rPr lang="cs-CZ" dirty="0" err="1"/>
              <a:t>recomendation</a:t>
            </a:r>
            <a:r>
              <a:rPr lang="cs-CZ" dirty="0"/>
              <a:t> and </a:t>
            </a:r>
            <a:r>
              <a:rPr lang="cs-CZ" dirty="0" err="1"/>
              <a:t>acqusition</a:t>
            </a:r>
            <a:r>
              <a:rPr lang="cs-CZ" dirty="0"/>
              <a:t> </a:t>
            </a:r>
            <a:r>
              <a:rPr lang="cs-CZ" dirty="0" err="1"/>
              <a:t>which</a:t>
            </a:r>
            <a:r>
              <a:rPr lang="cs-CZ" dirty="0"/>
              <a:t> </a:t>
            </a:r>
            <a:r>
              <a:rPr lang="cs-CZ" dirty="0" err="1"/>
              <a:t>can</a:t>
            </a:r>
            <a:r>
              <a:rPr lang="cs-CZ" dirty="0"/>
              <a:t> </a:t>
            </a:r>
            <a:r>
              <a:rPr lang="cs-CZ" dirty="0" err="1"/>
              <a:t>give</a:t>
            </a:r>
            <a:r>
              <a:rPr lang="cs-CZ" dirty="0"/>
              <a:t> a hand a </a:t>
            </a:r>
            <a:r>
              <a:rPr lang="cs-CZ" dirty="0" err="1"/>
              <a:t>chosen</a:t>
            </a:r>
            <a:r>
              <a:rPr lang="cs-CZ" dirty="0"/>
              <a:t> </a:t>
            </a:r>
            <a:r>
              <a:rPr lang="cs-CZ" dirty="0" err="1"/>
              <a:t>maufacturig</a:t>
            </a:r>
            <a:r>
              <a:rPr lang="cs-CZ" dirty="0"/>
              <a:t> </a:t>
            </a:r>
            <a:r>
              <a:rPr lang="cs-CZ" dirty="0" err="1"/>
              <a:t>with</a:t>
            </a:r>
            <a:r>
              <a:rPr lang="cs-CZ" dirty="0"/>
              <a:t> </a:t>
            </a:r>
            <a:r>
              <a:rPr lang="cs-CZ" dirty="0" err="1"/>
              <a:t>the</a:t>
            </a:r>
            <a:r>
              <a:rPr lang="cs-CZ" dirty="0"/>
              <a:t> </a:t>
            </a:r>
            <a:r>
              <a:rPr lang="cs-CZ" dirty="0" err="1"/>
              <a:t>aiming</a:t>
            </a:r>
            <a:r>
              <a:rPr lang="cs-CZ" dirty="0"/>
              <a:t> </a:t>
            </a:r>
            <a:r>
              <a:rPr lang="cs-CZ" dirty="0" err="1"/>
              <a:t>at</a:t>
            </a:r>
            <a:r>
              <a:rPr lang="cs-CZ" dirty="0"/>
              <a:t> </a:t>
            </a:r>
            <a:r>
              <a:rPr lang="cs-CZ" dirty="0" err="1"/>
              <a:t>the</a:t>
            </a:r>
            <a:r>
              <a:rPr lang="cs-CZ" dirty="0"/>
              <a:t> ABC </a:t>
            </a:r>
            <a:r>
              <a:rPr lang="cs-CZ" dirty="0" err="1"/>
              <a:t>method</a:t>
            </a:r>
            <a:r>
              <a:rPr lang="cs-CZ" dirty="0"/>
              <a:t>.</a:t>
            </a:r>
          </a:p>
          <a:p>
            <a:endParaRPr lang="cs-CZ" dirty="0"/>
          </a:p>
          <a:p>
            <a:pPr eaLnBrk="0" hangingPunct="0">
              <a:lnSpc>
                <a:spcPct val="95000"/>
              </a:lnSpc>
            </a:pPr>
            <a:endParaRPr lang="en-US" altLang="en-US" sz="1600" dirty="0">
              <a:latin typeface="Times New Roman" pitchFamily="18" charset="0"/>
            </a:endParaRPr>
          </a:p>
        </p:txBody>
      </p:sp>
      <p:sp>
        <p:nvSpPr>
          <p:cNvPr id="2088" name="Text Box 40"/>
          <p:cNvSpPr txBox="1">
            <a:spLocks noChangeArrowheads="1"/>
          </p:cNvSpPr>
          <p:nvPr/>
        </p:nvSpPr>
        <p:spPr bwMode="auto">
          <a:xfrm>
            <a:off x="793971" y="17883632"/>
            <a:ext cx="9436196" cy="974111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57150" cmpd="thinThick">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1139" tIns="20569" rIns="41139" bIns="20569">
            <a:spAutoFit/>
          </a:bodyPr>
          <a:lstStyle>
            <a:lvl1pPr algn="l" defTabSz="485775">
              <a:defRPr>
                <a:solidFill>
                  <a:schemeClr val="tx1"/>
                </a:solidFill>
                <a:latin typeface="Arial" charset="0"/>
              </a:defRPr>
            </a:lvl1pPr>
            <a:lvl2pPr marL="242888" algn="l" defTabSz="485775">
              <a:defRPr>
                <a:solidFill>
                  <a:schemeClr val="tx1"/>
                </a:solidFill>
                <a:latin typeface="Arial" charset="0"/>
              </a:defRPr>
            </a:lvl2pPr>
            <a:lvl3pPr marL="485775" algn="l" defTabSz="485775">
              <a:defRPr>
                <a:solidFill>
                  <a:schemeClr val="tx1"/>
                </a:solidFill>
                <a:latin typeface="Arial" charset="0"/>
              </a:defRPr>
            </a:lvl3pPr>
            <a:lvl4pPr marL="725488" algn="l" defTabSz="485775">
              <a:defRPr>
                <a:solidFill>
                  <a:schemeClr val="tx1"/>
                </a:solidFill>
                <a:latin typeface="Arial" charset="0"/>
              </a:defRPr>
            </a:lvl4pPr>
            <a:lvl5pPr marL="968375" algn="l" defTabSz="485775">
              <a:defRPr>
                <a:solidFill>
                  <a:schemeClr val="tx1"/>
                </a:solidFill>
                <a:latin typeface="Arial" charset="0"/>
              </a:defRPr>
            </a:lvl5pPr>
            <a:lvl6pPr marL="1425575" defTabSz="485775" fontAlgn="base">
              <a:spcBef>
                <a:spcPct val="0"/>
              </a:spcBef>
              <a:spcAft>
                <a:spcPct val="0"/>
              </a:spcAft>
              <a:defRPr>
                <a:solidFill>
                  <a:schemeClr val="tx1"/>
                </a:solidFill>
                <a:latin typeface="Arial" charset="0"/>
              </a:defRPr>
            </a:lvl6pPr>
            <a:lvl7pPr marL="1882775" defTabSz="485775" fontAlgn="base">
              <a:spcBef>
                <a:spcPct val="0"/>
              </a:spcBef>
              <a:spcAft>
                <a:spcPct val="0"/>
              </a:spcAft>
              <a:defRPr>
                <a:solidFill>
                  <a:schemeClr val="tx1"/>
                </a:solidFill>
                <a:latin typeface="Arial" charset="0"/>
              </a:defRPr>
            </a:lvl7pPr>
            <a:lvl8pPr marL="2339975" defTabSz="485775" fontAlgn="base">
              <a:spcBef>
                <a:spcPct val="0"/>
              </a:spcBef>
              <a:spcAft>
                <a:spcPct val="0"/>
              </a:spcAft>
              <a:defRPr>
                <a:solidFill>
                  <a:schemeClr val="tx1"/>
                </a:solidFill>
                <a:latin typeface="Arial" charset="0"/>
              </a:defRPr>
            </a:lvl8pPr>
            <a:lvl9pPr marL="2797175" defTabSz="485775" fontAlgn="base">
              <a:spcBef>
                <a:spcPct val="0"/>
              </a:spcBef>
              <a:spcAft>
                <a:spcPct val="0"/>
              </a:spcAft>
              <a:defRPr>
                <a:solidFill>
                  <a:schemeClr val="tx1"/>
                </a:solidFill>
                <a:latin typeface="Arial" charset="0"/>
              </a:defRPr>
            </a:lvl9pPr>
          </a:lstStyle>
          <a:p>
            <a:pPr algn="just">
              <a:lnSpc>
                <a:spcPct val="150000"/>
              </a:lnSpc>
              <a:spcAft>
                <a:spcPts val="1200"/>
              </a:spcAft>
            </a:pPr>
            <a:r>
              <a:rPr lang="cs-CZ" dirty="0"/>
              <a:t>Během psaní této diplomové práce jsem měla možnost se teoreticky i prakticky seznámit se způsobem oceňování zásob vytvořených vlastní činností společností JOKEY PRAHA CZ, s.r.o. a zjistit, jak jsou principy metody ABC aplikovány v praxi. Během tohoto poznávání jsem učinila následující poznatky:</a:t>
            </a:r>
          </a:p>
          <a:p>
            <a:pPr marL="342900" indent="-342900" algn="just">
              <a:lnSpc>
                <a:spcPct val="150000"/>
              </a:lnSpc>
              <a:spcAft>
                <a:spcPts val="1200"/>
              </a:spcAft>
              <a:buFontTx/>
              <a:buAutoNum type="arabicParenR"/>
            </a:pPr>
            <a:r>
              <a:rPr lang="cs-CZ" dirty="0"/>
              <a:t>Precizní identifikace jednotlivých výrobních aktivit – v případě společnosti jde například  o provázání vyráběných výrobků, použitých forem a strojů, které se účastní výrobního procesu.</a:t>
            </a:r>
          </a:p>
          <a:p>
            <a:pPr marL="342900" indent="-342900" algn="just">
              <a:lnSpc>
                <a:spcPct val="150000"/>
              </a:lnSpc>
              <a:spcAft>
                <a:spcPts val="1200"/>
              </a:spcAft>
              <a:buFontTx/>
              <a:buAutoNum type="arabicParenR"/>
            </a:pPr>
            <a:r>
              <a:rPr lang="cs-CZ" dirty="0"/>
              <a:t>Identifikace jednotlivých nákladů „</a:t>
            </a:r>
            <a:r>
              <a:rPr lang="cs-CZ" dirty="0" err="1"/>
              <a:t>cost</a:t>
            </a:r>
            <a:r>
              <a:rPr lang="cs-CZ" dirty="0"/>
              <a:t> </a:t>
            </a:r>
            <a:r>
              <a:rPr lang="cs-CZ" dirty="0" err="1"/>
              <a:t>pools</a:t>
            </a:r>
            <a:r>
              <a:rPr lang="cs-CZ" dirty="0"/>
              <a:t>“ – umožnuje přiřadit náklady související s jednotlivými stroji a formami přímo na jednotlivý výrobek. Obdobě jsou alokovány náklady na elektrickou energii, která je alokována na výrobek přes parametry energetické spotřeby jednotlivých strojů. S velkou precizností jsou identifikovány a alokovány i režijní náklady.</a:t>
            </a:r>
          </a:p>
          <a:p>
            <a:pPr marL="342900" indent="-342900" algn="just">
              <a:lnSpc>
                <a:spcPct val="150000"/>
              </a:lnSpc>
              <a:spcAft>
                <a:spcPts val="1200"/>
              </a:spcAft>
              <a:buFontTx/>
              <a:buAutoNum type="arabicParenR"/>
            </a:pPr>
            <a:r>
              <a:rPr lang="cs-CZ" dirty="0"/>
              <a:t>Společnost spojuje vynaložené náklady s jejich spouštěči, používá nejlepší možnou rozvrhovou základnu a konečně přiřazuje náklady jednotlivým aktivitám. </a:t>
            </a:r>
          </a:p>
          <a:p>
            <a:pPr algn="just">
              <a:lnSpc>
                <a:spcPct val="150000"/>
              </a:lnSpc>
            </a:pPr>
            <a:r>
              <a:rPr lang="cs-CZ" dirty="0"/>
              <a:t>Závěrem je tedy možno shrnout, že způsob oceňováni zásob za, </a:t>
            </a:r>
            <a:r>
              <a:rPr lang="cs-CZ"/>
              <a:t>byť neformálního </a:t>
            </a:r>
            <a:r>
              <a:rPr lang="cs-CZ" dirty="0"/>
              <a:t>použití metody ABC, je dostatečně přesný a splňuje požadavky české účetní legislativy a je vhodným podkladem pro rozhodování o prodejních cenách výrobků.</a:t>
            </a:r>
          </a:p>
          <a:p>
            <a:pPr algn="just">
              <a:lnSpc>
                <a:spcPct val="150000"/>
              </a:lnSpc>
            </a:pPr>
            <a:endParaRPr lang="cs-CZ" dirty="0">
              <a:highlight>
                <a:srgbClr val="FFFF00"/>
              </a:highlight>
            </a:endParaRPr>
          </a:p>
          <a:p>
            <a:pPr algn="just">
              <a:lnSpc>
                <a:spcPct val="150000"/>
              </a:lnSpc>
            </a:pPr>
            <a:endParaRPr lang="cs-CZ" dirty="0">
              <a:highlight>
                <a:srgbClr val="FFFF00"/>
              </a:highlight>
            </a:endParaRPr>
          </a:p>
          <a:p>
            <a:pPr algn="just">
              <a:lnSpc>
                <a:spcPct val="150000"/>
              </a:lnSpc>
            </a:pPr>
            <a:endParaRPr lang="cs-CZ" dirty="0">
              <a:highlight>
                <a:srgbClr val="FFFF00"/>
              </a:highlight>
            </a:endParaRPr>
          </a:p>
          <a:p>
            <a:pPr algn="just">
              <a:lnSpc>
                <a:spcPct val="150000"/>
              </a:lnSpc>
            </a:pPr>
            <a:endParaRPr lang="cs-CZ" dirty="0">
              <a:highlight>
                <a:srgbClr val="FFFF00"/>
              </a:highlight>
            </a:endParaRPr>
          </a:p>
          <a:p>
            <a:pPr eaLnBrk="0" hangingPunct="0">
              <a:lnSpc>
                <a:spcPct val="95000"/>
              </a:lnSpc>
            </a:pPr>
            <a:endParaRPr lang="en-US" altLang="en-US" sz="1400" dirty="0">
              <a:latin typeface="Times New Roman" pitchFamily="18" charset="0"/>
            </a:endParaRPr>
          </a:p>
        </p:txBody>
      </p:sp>
      <p:sp>
        <p:nvSpPr>
          <p:cNvPr id="2091" name="Text Box 43"/>
          <p:cNvSpPr txBox="1">
            <a:spLocks noChangeArrowheads="1"/>
          </p:cNvSpPr>
          <p:nvPr/>
        </p:nvSpPr>
        <p:spPr bwMode="auto">
          <a:xfrm>
            <a:off x="13404532" y="6037181"/>
            <a:ext cx="4789101" cy="8315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1497" tIns="30749" rIns="61497" bIns="30749">
            <a:spAutoFit/>
          </a:bodyPr>
          <a:lstStyle>
            <a:lvl1pPr algn="l" defTabSz="3475038">
              <a:defRPr>
                <a:solidFill>
                  <a:schemeClr val="tx1"/>
                </a:solidFill>
                <a:latin typeface="Arial" charset="0"/>
              </a:defRPr>
            </a:lvl1pPr>
            <a:lvl2pPr marL="361950" algn="l" defTabSz="3475038">
              <a:defRPr>
                <a:solidFill>
                  <a:schemeClr val="tx1"/>
                </a:solidFill>
                <a:latin typeface="Arial" charset="0"/>
              </a:defRPr>
            </a:lvl2pPr>
            <a:lvl3pPr marL="723900" algn="l" defTabSz="3475038">
              <a:defRPr>
                <a:solidFill>
                  <a:schemeClr val="tx1"/>
                </a:solidFill>
                <a:latin typeface="Arial" charset="0"/>
              </a:defRPr>
            </a:lvl3pPr>
            <a:lvl4pPr marL="1085850" algn="l" defTabSz="3475038">
              <a:defRPr>
                <a:solidFill>
                  <a:schemeClr val="tx1"/>
                </a:solidFill>
                <a:latin typeface="Arial" charset="0"/>
              </a:defRPr>
            </a:lvl4pPr>
            <a:lvl5pPr marL="1447800" algn="l" defTabSz="3475038">
              <a:defRPr>
                <a:solidFill>
                  <a:schemeClr val="tx1"/>
                </a:solidFill>
                <a:latin typeface="Arial" charset="0"/>
              </a:defRPr>
            </a:lvl5pPr>
            <a:lvl6pPr marL="1905000" defTabSz="3475038" fontAlgn="base">
              <a:spcBef>
                <a:spcPct val="0"/>
              </a:spcBef>
              <a:spcAft>
                <a:spcPct val="0"/>
              </a:spcAft>
              <a:defRPr>
                <a:solidFill>
                  <a:schemeClr val="tx1"/>
                </a:solidFill>
                <a:latin typeface="Arial" charset="0"/>
              </a:defRPr>
            </a:lvl6pPr>
            <a:lvl7pPr marL="2362200" defTabSz="3475038" fontAlgn="base">
              <a:spcBef>
                <a:spcPct val="0"/>
              </a:spcBef>
              <a:spcAft>
                <a:spcPct val="0"/>
              </a:spcAft>
              <a:defRPr>
                <a:solidFill>
                  <a:schemeClr val="tx1"/>
                </a:solidFill>
                <a:latin typeface="Arial" charset="0"/>
              </a:defRPr>
            </a:lvl7pPr>
            <a:lvl8pPr marL="2819400" defTabSz="3475038" fontAlgn="base">
              <a:spcBef>
                <a:spcPct val="0"/>
              </a:spcBef>
              <a:spcAft>
                <a:spcPct val="0"/>
              </a:spcAft>
              <a:defRPr>
                <a:solidFill>
                  <a:schemeClr val="tx1"/>
                </a:solidFill>
                <a:latin typeface="Arial" charset="0"/>
              </a:defRPr>
            </a:lvl8pPr>
            <a:lvl9pPr marL="3276600" defTabSz="3475038" fontAlgn="base">
              <a:spcBef>
                <a:spcPct val="0"/>
              </a:spcBef>
              <a:spcAft>
                <a:spcPct val="0"/>
              </a:spcAft>
              <a:defRPr>
                <a:solidFill>
                  <a:schemeClr val="tx1"/>
                </a:solidFill>
                <a:latin typeface="Arial" charset="0"/>
              </a:defRPr>
            </a:lvl9pPr>
          </a:lstStyle>
          <a:p>
            <a:pPr algn="ctr">
              <a:spcBef>
                <a:spcPct val="50000"/>
              </a:spcBef>
            </a:pPr>
            <a:r>
              <a:rPr lang="cs-CZ" altLang="en-US" sz="2000" b="1" dirty="0">
                <a:solidFill>
                  <a:srgbClr val="C00000"/>
                </a:solidFill>
              </a:rPr>
              <a:t>Abstrakt</a:t>
            </a:r>
          </a:p>
          <a:p>
            <a:pPr algn="ctr">
              <a:spcBef>
                <a:spcPct val="50000"/>
              </a:spcBef>
            </a:pPr>
            <a:endParaRPr lang="en-US" altLang="en-US" sz="2000" b="1" dirty="0"/>
          </a:p>
        </p:txBody>
      </p:sp>
      <p:sp>
        <p:nvSpPr>
          <p:cNvPr id="2097" name="Text Box 49"/>
          <p:cNvSpPr txBox="1">
            <a:spLocks noChangeArrowheads="1"/>
          </p:cNvSpPr>
          <p:nvPr/>
        </p:nvSpPr>
        <p:spPr bwMode="auto">
          <a:xfrm>
            <a:off x="18489368" y="2058507"/>
            <a:ext cx="2488352" cy="7776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1497" tIns="30749" rIns="61497" bIns="30749">
            <a:spAutoFit/>
          </a:bodyPr>
          <a:lstStyle>
            <a:lvl1pPr algn="l" defTabSz="3475038">
              <a:defRPr>
                <a:solidFill>
                  <a:schemeClr val="tx1"/>
                </a:solidFill>
                <a:latin typeface="Arial" charset="0"/>
              </a:defRPr>
            </a:lvl1pPr>
            <a:lvl2pPr marL="361950" algn="l" defTabSz="3475038">
              <a:defRPr>
                <a:solidFill>
                  <a:schemeClr val="tx1"/>
                </a:solidFill>
                <a:latin typeface="Arial" charset="0"/>
              </a:defRPr>
            </a:lvl2pPr>
            <a:lvl3pPr marL="723900" algn="l" defTabSz="3475038">
              <a:defRPr>
                <a:solidFill>
                  <a:schemeClr val="tx1"/>
                </a:solidFill>
                <a:latin typeface="Arial" charset="0"/>
              </a:defRPr>
            </a:lvl3pPr>
            <a:lvl4pPr marL="1085850" algn="l" defTabSz="3475038">
              <a:defRPr>
                <a:solidFill>
                  <a:schemeClr val="tx1"/>
                </a:solidFill>
                <a:latin typeface="Arial" charset="0"/>
              </a:defRPr>
            </a:lvl4pPr>
            <a:lvl5pPr marL="1447800" algn="l" defTabSz="3475038">
              <a:defRPr>
                <a:solidFill>
                  <a:schemeClr val="tx1"/>
                </a:solidFill>
                <a:latin typeface="Arial" charset="0"/>
              </a:defRPr>
            </a:lvl5pPr>
            <a:lvl6pPr marL="1905000" defTabSz="3475038" fontAlgn="base">
              <a:spcBef>
                <a:spcPct val="0"/>
              </a:spcBef>
              <a:spcAft>
                <a:spcPct val="0"/>
              </a:spcAft>
              <a:defRPr>
                <a:solidFill>
                  <a:schemeClr val="tx1"/>
                </a:solidFill>
                <a:latin typeface="Arial" charset="0"/>
              </a:defRPr>
            </a:lvl6pPr>
            <a:lvl7pPr marL="2362200" defTabSz="3475038" fontAlgn="base">
              <a:spcBef>
                <a:spcPct val="0"/>
              </a:spcBef>
              <a:spcAft>
                <a:spcPct val="0"/>
              </a:spcAft>
              <a:defRPr>
                <a:solidFill>
                  <a:schemeClr val="tx1"/>
                </a:solidFill>
                <a:latin typeface="Arial" charset="0"/>
              </a:defRPr>
            </a:lvl7pPr>
            <a:lvl8pPr marL="2819400" defTabSz="3475038" fontAlgn="base">
              <a:spcBef>
                <a:spcPct val="0"/>
              </a:spcBef>
              <a:spcAft>
                <a:spcPct val="0"/>
              </a:spcAft>
              <a:defRPr>
                <a:solidFill>
                  <a:schemeClr val="tx1"/>
                </a:solidFill>
                <a:latin typeface="Arial" charset="0"/>
              </a:defRPr>
            </a:lvl8pPr>
            <a:lvl9pPr marL="3276600" defTabSz="3475038" fontAlgn="base">
              <a:spcBef>
                <a:spcPct val="0"/>
              </a:spcBef>
              <a:spcAft>
                <a:spcPct val="0"/>
              </a:spcAft>
              <a:defRPr>
                <a:solidFill>
                  <a:schemeClr val="tx1"/>
                </a:solidFill>
                <a:latin typeface="Arial" charset="0"/>
              </a:defRPr>
            </a:lvl9pPr>
          </a:lstStyle>
          <a:p>
            <a:pPr algn="ctr">
              <a:spcBef>
                <a:spcPct val="50000"/>
              </a:spcBef>
            </a:pPr>
            <a:endParaRPr lang="en-US" altLang="en-US" b="1" dirty="0"/>
          </a:p>
          <a:p>
            <a:pPr algn="ctr">
              <a:spcBef>
                <a:spcPct val="50000"/>
              </a:spcBef>
            </a:pPr>
            <a:endParaRPr lang="en-US" altLang="en-US" sz="1900" dirty="0">
              <a:solidFill>
                <a:srgbClr val="FF0000"/>
              </a:solidFill>
            </a:endParaRPr>
          </a:p>
        </p:txBody>
      </p:sp>
      <p:sp>
        <p:nvSpPr>
          <p:cNvPr id="4" name="TextovéPole 3"/>
          <p:cNvSpPr txBox="1"/>
          <p:nvPr/>
        </p:nvSpPr>
        <p:spPr>
          <a:xfrm>
            <a:off x="4142190" y="17171277"/>
            <a:ext cx="2739854" cy="400110"/>
          </a:xfrm>
          <a:prstGeom prst="rect">
            <a:avLst/>
          </a:prstGeom>
          <a:noFill/>
        </p:spPr>
        <p:txBody>
          <a:bodyPr wrap="square" rtlCol="0">
            <a:spAutoFit/>
          </a:bodyPr>
          <a:lstStyle/>
          <a:p>
            <a:r>
              <a:rPr lang="cs-CZ" sz="2000" b="1" dirty="0">
                <a:solidFill>
                  <a:srgbClr val="C00000"/>
                </a:solidFill>
                <a:latin typeface="Arial" panose="020B0604020202020204" pitchFamily="34" charset="0"/>
                <a:cs typeface="Arial" panose="020B0604020202020204" pitchFamily="34" charset="0"/>
              </a:rPr>
              <a:t>Závěrečné shrnutí</a:t>
            </a:r>
          </a:p>
        </p:txBody>
      </p:sp>
      <p:pic>
        <p:nvPicPr>
          <p:cNvPr id="9" name="Obrázek 8">
            <a:extLst>
              <a:ext uri="{FF2B5EF4-FFF2-40B4-BE49-F238E27FC236}">
                <a16:creationId xmlns:a16="http://schemas.microsoft.com/office/drawing/2014/main" id="{E1D51F63-0293-4B3F-86EC-DDF4E512E284}"/>
              </a:ext>
            </a:extLst>
          </p:cNvPr>
          <p:cNvPicPr>
            <a:picLocks noChangeAspect="1"/>
          </p:cNvPicPr>
          <p:nvPr/>
        </p:nvPicPr>
        <p:blipFill rotWithShape="1">
          <a:blip r:embed="rId3">
            <a:extLst>
              <a:ext uri="{28A0092B-C50C-407E-A947-70E740481C1C}">
                <a14:useLocalDpi xmlns:a14="http://schemas.microsoft.com/office/drawing/2010/main" val="0"/>
              </a:ext>
            </a:extLst>
          </a:blip>
          <a:srcRect l="53237" t="5350" r="2649" b="5712"/>
          <a:stretch/>
        </p:blipFill>
        <p:spPr>
          <a:xfrm>
            <a:off x="4526597" y="5770643"/>
            <a:ext cx="1636296" cy="1628865"/>
          </a:xfrm>
          <a:prstGeom prst="rect">
            <a:avLst/>
          </a:prstGeom>
        </p:spPr>
      </p:pic>
      <p:pic>
        <p:nvPicPr>
          <p:cNvPr id="13" name="Obrázek 12" descr="Obsah obrázku text&#10;&#10;Popis byl vytvořen automaticky">
            <a:extLst>
              <a:ext uri="{FF2B5EF4-FFF2-40B4-BE49-F238E27FC236}">
                <a16:creationId xmlns:a16="http://schemas.microsoft.com/office/drawing/2014/main" id="{DFE39004-01D5-4A81-AA27-424545B676B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046530" y="2268707"/>
            <a:ext cx="2190476" cy="1752381"/>
          </a:xfrm>
          <a:prstGeom prst="rect">
            <a:avLst/>
          </a:prstGeom>
        </p:spPr>
      </p:pic>
      <p:pic>
        <p:nvPicPr>
          <p:cNvPr id="22" name="Obrázek 21">
            <a:extLst>
              <a:ext uri="{FF2B5EF4-FFF2-40B4-BE49-F238E27FC236}">
                <a16:creationId xmlns:a16="http://schemas.microsoft.com/office/drawing/2014/main" id="{76EBE29D-8099-4748-8B36-B5CCD49BB2A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81746" y="12586719"/>
            <a:ext cx="6013568" cy="3359601"/>
          </a:xfrm>
          <a:prstGeom prst="rect">
            <a:avLst/>
          </a:prstGeom>
        </p:spPr>
      </p:pic>
      <p:pic>
        <p:nvPicPr>
          <p:cNvPr id="26" name="Obrázek 25">
            <a:extLst>
              <a:ext uri="{FF2B5EF4-FFF2-40B4-BE49-F238E27FC236}">
                <a16:creationId xmlns:a16="http://schemas.microsoft.com/office/drawing/2014/main" id="{0B926A8B-2721-4719-99DF-0BDE229794C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8236" y="12580566"/>
            <a:ext cx="3371905" cy="3371905"/>
          </a:xfrm>
          <a:prstGeom prst="rect">
            <a:avLst/>
          </a:prstGeom>
        </p:spPr>
      </p:pic>
      <p:graphicFrame>
        <p:nvGraphicFramePr>
          <p:cNvPr id="5" name="Tabulka 4">
            <a:extLst>
              <a:ext uri="{FF2B5EF4-FFF2-40B4-BE49-F238E27FC236}">
                <a16:creationId xmlns:a16="http://schemas.microsoft.com/office/drawing/2014/main" id="{AA1B30C7-1D9F-488F-99A3-F22ED2B363F4}"/>
              </a:ext>
            </a:extLst>
          </p:cNvPr>
          <p:cNvGraphicFramePr>
            <a:graphicFrameLocks noGrp="1"/>
          </p:cNvGraphicFramePr>
          <p:nvPr>
            <p:extLst>
              <p:ext uri="{D42A27DB-BD31-4B8C-83A1-F6EECF244321}">
                <p14:modId xmlns:p14="http://schemas.microsoft.com/office/powerpoint/2010/main" val="3218882402"/>
              </p:ext>
            </p:extLst>
          </p:nvPr>
        </p:nvGraphicFramePr>
        <p:xfrm>
          <a:off x="11848948" y="16700286"/>
          <a:ext cx="8505550" cy="9335884"/>
        </p:xfrm>
        <a:graphic>
          <a:graphicData uri="http://schemas.openxmlformats.org/drawingml/2006/table">
            <a:tbl>
              <a:tblPr firstRow="1" firstCol="1" bandRow="1">
                <a:tableStyleId>{2D5ABB26-0587-4C30-8999-92F81FD0307C}</a:tableStyleId>
              </a:tblPr>
              <a:tblGrid>
                <a:gridCol w="4655108">
                  <a:extLst>
                    <a:ext uri="{9D8B030D-6E8A-4147-A177-3AD203B41FA5}">
                      <a16:colId xmlns:a16="http://schemas.microsoft.com/office/drawing/2014/main" val="2673698394"/>
                    </a:ext>
                  </a:extLst>
                </a:gridCol>
                <a:gridCol w="3850442">
                  <a:extLst>
                    <a:ext uri="{9D8B030D-6E8A-4147-A177-3AD203B41FA5}">
                      <a16:colId xmlns:a16="http://schemas.microsoft.com/office/drawing/2014/main" val="399197864"/>
                    </a:ext>
                  </a:extLst>
                </a:gridCol>
              </a:tblGrid>
              <a:tr h="765869">
                <a:tc>
                  <a:txBody>
                    <a:bodyPr/>
                    <a:lstStyle/>
                    <a:p>
                      <a:pPr algn="ctr">
                        <a:lnSpc>
                          <a:spcPts val="1600"/>
                        </a:lnSpc>
                        <a:spcAft>
                          <a:spcPts val="0"/>
                        </a:spcAft>
                      </a:pPr>
                      <a:r>
                        <a:rPr lang="cs-CZ" sz="1800" b="1" dirty="0">
                          <a:solidFill>
                            <a:srgbClr val="C00000"/>
                          </a:solidFill>
                          <a:effectLst/>
                          <a:latin typeface="Arial" panose="020B0604020202020204" pitchFamily="34" charset="0"/>
                          <a:cs typeface="Arial" panose="020B0604020202020204" pitchFamily="34" charset="0"/>
                        </a:rPr>
                        <a:t>Výrobek WZD331-04</a:t>
                      </a:r>
                      <a:endParaRPr lang="cs-CZ" sz="1800" b="0" dirty="0">
                        <a:solidFill>
                          <a:srgbClr val="C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ts val="1600"/>
                        </a:lnSpc>
                        <a:spcAft>
                          <a:spcPts val="0"/>
                        </a:spcAft>
                      </a:pPr>
                      <a:r>
                        <a:rPr lang="cs-CZ" sz="1800" b="1" dirty="0">
                          <a:solidFill>
                            <a:srgbClr val="C00000"/>
                          </a:solidFill>
                          <a:effectLst/>
                          <a:latin typeface="Arial" panose="020B0604020202020204" pitchFamily="34" charset="0"/>
                          <a:cs typeface="Arial" panose="020B0604020202020204" pitchFamily="34" charset="0"/>
                        </a:rPr>
                        <a:t>Hodnota v Kč</a:t>
                      </a:r>
                      <a:endParaRPr lang="cs-CZ" sz="1800" b="1" dirty="0">
                        <a:solidFill>
                          <a:srgbClr val="C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1438025"/>
                  </a:ext>
                </a:extLst>
              </a:tr>
              <a:tr h="1147523">
                <a:tc>
                  <a:txBody>
                    <a:bodyPr/>
                    <a:lstStyle/>
                    <a:p>
                      <a:pPr algn="l">
                        <a:lnSpc>
                          <a:spcPts val="1600"/>
                        </a:lnSpc>
                        <a:spcAft>
                          <a:spcPts val="0"/>
                        </a:spcAft>
                      </a:pPr>
                      <a:r>
                        <a:rPr lang="cs-CZ" sz="1800" b="0" dirty="0">
                          <a:solidFill>
                            <a:schemeClr val="tx1"/>
                          </a:solidFill>
                          <a:effectLst/>
                          <a:latin typeface="Arial" panose="020B0604020202020204" pitchFamily="34" charset="0"/>
                          <a:cs typeface="Arial" panose="020B0604020202020204" pitchFamily="34" charset="0"/>
                        </a:rPr>
                        <a:t>Materiálové náklady včetně výrobní režie </a:t>
                      </a:r>
                      <a:endParaRPr lang="cs-CZ" sz="18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lnSpc>
                          <a:spcPts val="1600"/>
                        </a:lnSpc>
                        <a:spcAft>
                          <a:spcPts val="0"/>
                        </a:spcAft>
                      </a:pPr>
                      <a:r>
                        <a:rPr lang="cs-CZ" sz="1800" b="0" dirty="0">
                          <a:solidFill>
                            <a:schemeClr val="tx1"/>
                          </a:solidFill>
                          <a:effectLst/>
                          <a:latin typeface="Arial" panose="020B0604020202020204" pitchFamily="34" charset="0"/>
                          <a:cs typeface="Arial" panose="020B0604020202020204" pitchFamily="34" charset="0"/>
                        </a:rPr>
                        <a:t>1,7533</a:t>
                      </a:r>
                      <a:endParaRPr lang="cs-CZ" sz="18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02473640"/>
                  </a:ext>
                </a:extLst>
              </a:tr>
              <a:tr h="1147523">
                <a:tc>
                  <a:txBody>
                    <a:bodyPr/>
                    <a:lstStyle/>
                    <a:p>
                      <a:pPr algn="l">
                        <a:lnSpc>
                          <a:spcPts val="1600"/>
                        </a:lnSpc>
                        <a:spcAft>
                          <a:spcPts val="0"/>
                        </a:spcAft>
                      </a:pPr>
                      <a:r>
                        <a:rPr lang="cs-CZ" sz="1800" b="0" dirty="0">
                          <a:solidFill>
                            <a:schemeClr val="tx1"/>
                          </a:solidFill>
                          <a:effectLst/>
                          <a:latin typeface="Arial" panose="020B0604020202020204" pitchFamily="34" charset="0"/>
                          <a:cs typeface="Arial" panose="020B0604020202020204" pitchFamily="34" charset="0"/>
                        </a:rPr>
                        <a:t>Mzdové náklady včetně sociálního a zdravotního pojištění</a:t>
                      </a:r>
                      <a:endParaRPr lang="cs-CZ" sz="18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lnSpc>
                          <a:spcPts val="1600"/>
                        </a:lnSpc>
                        <a:spcAft>
                          <a:spcPts val="0"/>
                        </a:spcAft>
                      </a:pPr>
                      <a:r>
                        <a:rPr lang="cs-CZ" sz="1800" b="0" dirty="0">
                          <a:solidFill>
                            <a:schemeClr val="tx1"/>
                          </a:solidFill>
                          <a:effectLst/>
                          <a:latin typeface="Arial" panose="020B0604020202020204" pitchFamily="34" charset="0"/>
                          <a:cs typeface="Arial" panose="020B0604020202020204" pitchFamily="34" charset="0"/>
                        </a:rPr>
                        <a:t>0,2180  </a:t>
                      </a:r>
                      <a:endParaRPr lang="cs-CZ" sz="18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36518906"/>
                  </a:ext>
                </a:extLst>
              </a:tr>
              <a:tr h="1147523">
                <a:tc>
                  <a:txBody>
                    <a:bodyPr/>
                    <a:lstStyle/>
                    <a:p>
                      <a:pPr algn="l">
                        <a:lnSpc>
                          <a:spcPts val="1600"/>
                        </a:lnSpc>
                        <a:spcAft>
                          <a:spcPts val="0"/>
                        </a:spcAft>
                      </a:pPr>
                      <a:r>
                        <a:rPr lang="cs-CZ" sz="1800" b="0" dirty="0">
                          <a:solidFill>
                            <a:schemeClr val="tx1"/>
                          </a:solidFill>
                          <a:effectLst/>
                          <a:latin typeface="Arial" panose="020B0604020202020204" pitchFamily="34" charset="0"/>
                          <a:cs typeface="Arial" panose="020B0604020202020204" pitchFamily="34" charset="0"/>
                        </a:rPr>
                        <a:t>Odpisy strojů, forem a ostatních výrobních zařízení</a:t>
                      </a:r>
                      <a:endParaRPr lang="cs-CZ" sz="18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lnSpc>
                          <a:spcPts val="1600"/>
                        </a:lnSpc>
                        <a:spcAft>
                          <a:spcPts val="0"/>
                        </a:spcAft>
                      </a:pPr>
                      <a:r>
                        <a:rPr lang="cs-CZ" sz="1800" b="0" dirty="0">
                          <a:solidFill>
                            <a:schemeClr val="tx1"/>
                          </a:solidFill>
                          <a:effectLst/>
                          <a:latin typeface="Arial" panose="020B0604020202020204" pitchFamily="34" charset="0"/>
                          <a:cs typeface="Arial" panose="020B0604020202020204" pitchFamily="34" charset="0"/>
                        </a:rPr>
                        <a:t>0,1552</a:t>
                      </a:r>
                      <a:endParaRPr lang="cs-CZ" sz="18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09824530"/>
                  </a:ext>
                </a:extLst>
              </a:tr>
              <a:tr h="537354">
                <a:tc>
                  <a:txBody>
                    <a:bodyPr/>
                    <a:lstStyle/>
                    <a:p>
                      <a:pPr algn="l">
                        <a:lnSpc>
                          <a:spcPts val="1600"/>
                        </a:lnSpc>
                        <a:spcAft>
                          <a:spcPts val="0"/>
                        </a:spcAft>
                      </a:pPr>
                      <a:r>
                        <a:rPr lang="cs-CZ" sz="1800" b="0" u="none" dirty="0">
                          <a:solidFill>
                            <a:schemeClr val="tx1"/>
                          </a:solidFill>
                          <a:effectLst/>
                          <a:latin typeface="Arial" panose="020B0604020202020204" pitchFamily="34" charset="0"/>
                          <a:cs typeface="Arial" panose="020B0604020202020204" pitchFamily="34" charset="0"/>
                        </a:rPr>
                        <a:t>Náklady na elektrickou energii </a:t>
                      </a:r>
                      <a:endParaRPr lang="cs-CZ" sz="1800" b="0" u="none"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lnSpc>
                          <a:spcPts val="1600"/>
                        </a:lnSpc>
                        <a:spcAft>
                          <a:spcPts val="0"/>
                        </a:spcAft>
                      </a:pPr>
                      <a:r>
                        <a:rPr lang="cs-CZ" sz="1800" b="0" u="none" dirty="0">
                          <a:solidFill>
                            <a:schemeClr val="tx1"/>
                          </a:solidFill>
                          <a:effectLst/>
                          <a:latin typeface="Arial" panose="020B0604020202020204" pitchFamily="34" charset="0"/>
                          <a:cs typeface="Arial" panose="020B0604020202020204" pitchFamily="34" charset="0"/>
                        </a:rPr>
                        <a:t>0,0639    </a:t>
                      </a:r>
                      <a:endParaRPr lang="cs-CZ" sz="1800" b="0" u="none"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522546395"/>
                  </a:ext>
                </a:extLst>
              </a:tr>
              <a:tr h="1147523">
                <a:tc>
                  <a:txBody>
                    <a:bodyPr/>
                    <a:lstStyle/>
                    <a:p>
                      <a:pPr algn="l">
                        <a:lnSpc>
                          <a:spcPts val="1600"/>
                        </a:lnSpc>
                        <a:spcAft>
                          <a:spcPts val="0"/>
                        </a:spcAft>
                      </a:pPr>
                      <a:r>
                        <a:rPr lang="cs-CZ" sz="1800" b="0" dirty="0">
                          <a:solidFill>
                            <a:schemeClr val="tx1"/>
                          </a:solidFill>
                          <a:effectLst/>
                          <a:latin typeface="Arial" panose="020B0604020202020204" pitchFamily="34" charset="0"/>
                          <a:cs typeface="Arial" panose="020B0604020202020204" pitchFamily="34" charset="0"/>
                        </a:rPr>
                        <a:t>Výrobní náklady celkem, bez alokované výrobní režie</a:t>
                      </a:r>
                      <a:endParaRPr lang="cs-CZ" sz="18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lnSpc>
                          <a:spcPts val="1600"/>
                        </a:lnSpc>
                        <a:spcAft>
                          <a:spcPts val="0"/>
                        </a:spcAft>
                      </a:pPr>
                      <a:r>
                        <a:rPr lang="cs-CZ" sz="1800" b="0" dirty="0">
                          <a:solidFill>
                            <a:schemeClr val="tx1"/>
                          </a:solidFill>
                          <a:effectLst/>
                          <a:latin typeface="Arial" panose="020B0604020202020204" pitchFamily="34" charset="0"/>
                          <a:cs typeface="Arial" panose="020B0604020202020204" pitchFamily="34" charset="0"/>
                        </a:rPr>
                        <a:t>2,1904</a:t>
                      </a:r>
                      <a:endParaRPr lang="cs-CZ" sz="18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729836903"/>
                  </a:ext>
                </a:extLst>
              </a:tr>
              <a:tr h="1147523">
                <a:tc>
                  <a:txBody>
                    <a:bodyPr/>
                    <a:lstStyle/>
                    <a:p>
                      <a:pPr algn="l">
                        <a:lnSpc>
                          <a:spcPts val="1600"/>
                        </a:lnSpc>
                        <a:spcAft>
                          <a:spcPts val="0"/>
                        </a:spcAft>
                      </a:pPr>
                      <a:r>
                        <a:rPr lang="cs-CZ" sz="1800" b="0" dirty="0">
                          <a:solidFill>
                            <a:schemeClr val="tx1"/>
                          </a:solidFill>
                          <a:effectLst/>
                          <a:latin typeface="Arial" panose="020B0604020202020204" pitchFamily="34" charset="0"/>
                          <a:cs typeface="Arial" panose="020B0604020202020204" pitchFamily="34" charset="0"/>
                        </a:rPr>
                        <a:t>% výrobní režie, která je přímo přiřaditelná k výrobě</a:t>
                      </a:r>
                      <a:endParaRPr lang="cs-CZ" sz="18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lnSpc>
                          <a:spcPts val="1600"/>
                        </a:lnSpc>
                        <a:spcAft>
                          <a:spcPts val="0"/>
                        </a:spcAft>
                      </a:pPr>
                      <a:r>
                        <a:rPr lang="cs-CZ" sz="1800" b="0" dirty="0">
                          <a:solidFill>
                            <a:schemeClr val="tx1"/>
                          </a:solidFill>
                          <a:effectLst/>
                          <a:latin typeface="Arial" panose="020B0604020202020204" pitchFamily="34" charset="0"/>
                          <a:cs typeface="Arial" panose="020B0604020202020204" pitchFamily="34" charset="0"/>
                        </a:rPr>
                        <a:t>11,2 %</a:t>
                      </a:r>
                      <a:endParaRPr lang="cs-CZ" sz="18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636488594"/>
                  </a:ext>
                </a:extLst>
              </a:tr>
              <a:tr h="1147523">
                <a:tc>
                  <a:txBody>
                    <a:bodyPr/>
                    <a:lstStyle/>
                    <a:p>
                      <a:pPr algn="l">
                        <a:lnSpc>
                          <a:spcPts val="1600"/>
                        </a:lnSpc>
                        <a:spcAft>
                          <a:spcPts val="0"/>
                        </a:spcAft>
                      </a:pPr>
                      <a:r>
                        <a:rPr lang="cs-CZ" sz="1800" b="0" dirty="0">
                          <a:solidFill>
                            <a:schemeClr val="tx1"/>
                          </a:solidFill>
                          <a:effectLst/>
                          <a:latin typeface="Arial" panose="020B0604020202020204" pitchFamily="34" charset="0"/>
                          <a:cs typeface="Arial" panose="020B0604020202020204" pitchFamily="34" charset="0"/>
                        </a:rPr>
                        <a:t>Alokovaná výrobní režie </a:t>
                      </a:r>
                      <a:endParaRPr lang="cs-CZ" sz="18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lnSpc>
                          <a:spcPts val="1600"/>
                        </a:lnSpc>
                        <a:spcAft>
                          <a:spcPts val="0"/>
                        </a:spcAft>
                      </a:pPr>
                      <a:r>
                        <a:rPr lang="cs-CZ" sz="1800" b="0" dirty="0">
                          <a:solidFill>
                            <a:schemeClr val="tx1"/>
                          </a:solidFill>
                          <a:effectLst/>
                          <a:latin typeface="Arial" panose="020B0604020202020204" pitchFamily="34" charset="0"/>
                          <a:cs typeface="Arial" panose="020B0604020202020204" pitchFamily="34" charset="0"/>
                        </a:rPr>
                        <a:t>(tj. 2,1904 * 11,2 %) =  0,2453</a:t>
                      </a:r>
                      <a:endParaRPr lang="cs-CZ" sz="18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75477715"/>
                  </a:ext>
                </a:extLst>
              </a:tr>
              <a:tr h="1147523">
                <a:tc>
                  <a:txBody>
                    <a:bodyPr/>
                    <a:lstStyle/>
                    <a:p>
                      <a:pPr algn="l">
                        <a:lnSpc>
                          <a:spcPts val="1600"/>
                        </a:lnSpc>
                        <a:spcAft>
                          <a:spcPts val="0"/>
                        </a:spcAft>
                      </a:pPr>
                      <a:r>
                        <a:rPr lang="cs-CZ" sz="1800" b="1" dirty="0">
                          <a:solidFill>
                            <a:srgbClr val="C00000"/>
                          </a:solidFill>
                          <a:effectLst/>
                          <a:latin typeface="Arial" panose="020B0604020202020204" pitchFamily="34" charset="0"/>
                          <a:cs typeface="Arial" panose="020B0604020202020204" pitchFamily="34" charset="0"/>
                        </a:rPr>
                        <a:t>Celkové vlastní náklady připadající na jeden výrobek</a:t>
                      </a:r>
                      <a:endParaRPr lang="cs-CZ" sz="1800" b="1" dirty="0">
                        <a:solidFill>
                          <a:srgbClr val="C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lnSpc>
                          <a:spcPts val="1600"/>
                        </a:lnSpc>
                        <a:spcAft>
                          <a:spcPts val="0"/>
                        </a:spcAft>
                      </a:pPr>
                      <a:r>
                        <a:rPr lang="cs-CZ" sz="1800" b="1" dirty="0">
                          <a:solidFill>
                            <a:srgbClr val="C00000"/>
                          </a:solidFill>
                          <a:effectLst/>
                          <a:latin typeface="Arial" panose="020B0604020202020204" pitchFamily="34" charset="0"/>
                          <a:cs typeface="Arial" panose="020B0604020202020204" pitchFamily="34" charset="0"/>
                        </a:rPr>
                        <a:t>2,4357</a:t>
                      </a:r>
                      <a:endParaRPr lang="cs-CZ" sz="1800" b="1" dirty="0">
                        <a:solidFill>
                          <a:srgbClr val="C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515193625"/>
                  </a:ext>
                </a:extLst>
              </a:tr>
            </a:tbl>
          </a:graphicData>
        </a:graphic>
      </p:graphicFrame>
      <p:pic>
        <p:nvPicPr>
          <p:cNvPr id="10" name="Obrázek 9">
            <a:extLst>
              <a:ext uri="{FF2B5EF4-FFF2-40B4-BE49-F238E27FC236}">
                <a16:creationId xmlns:a16="http://schemas.microsoft.com/office/drawing/2014/main" id="{1DDA47F6-EE0B-411C-A1B8-8B042E3C679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848949" y="26380070"/>
            <a:ext cx="3378351" cy="3189577"/>
          </a:xfrm>
          <a:prstGeom prst="rect">
            <a:avLst/>
          </a:prstGeom>
        </p:spPr>
      </p:pic>
      <p:pic>
        <p:nvPicPr>
          <p:cNvPr id="12" name="Obrázek 11" descr="Obsah obrázku obloha&#10;&#10;Popis byl vytvořen automaticky">
            <a:extLst>
              <a:ext uri="{FF2B5EF4-FFF2-40B4-BE49-F238E27FC236}">
                <a16:creationId xmlns:a16="http://schemas.microsoft.com/office/drawing/2014/main" id="{F8AECA8A-A439-4DE3-AF64-6869FB41AB1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6976147" y="26380071"/>
            <a:ext cx="3378351" cy="3189600"/>
          </a:xfrm>
          <a:prstGeom prst="rect">
            <a:avLst/>
          </a:prstGeom>
        </p:spPr>
      </p:pic>
      <p:sp>
        <p:nvSpPr>
          <p:cNvPr id="14" name="Obdélník 13">
            <a:extLst>
              <a:ext uri="{FF2B5EF4-FFF2-40B4-BE49-F238E27FC236}">
                <a16:creationId xmlns:a16="http://schemas.microsoft.com/office/drawing/2014/main" id="{34EB0437-05C4-4027-B5E7-429FE04F5099}"/>
              </a:ext>
            </a:extLst>
          </p:cNvPr>
          <p:cNvSpPr/>
          <p:nvPr/>
        </p:nvSpPr>
        <p:spPr>
          <a:xfrm>
            <a:off x="15027173" y="26380070"/>
            <a:ext cx="2038714" cy="3186000"/>
          </a:xfrm>
          <a:prstGeom prst="rect">
            <a:avLst/>
          </a:prstGeom>
          <a:solidFill>
            <a:schemeClr val="bg1"/>
          </a:solidFill>
          <a:ln>
            <a:solidFill>
              <a:schemeClr val="bg1"/>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cs-CZ"/>
          </a:p>
        </p:txBody>
      </p:sp>
    </p:spTree>
  </p:cSld>
  <p:clrMapOvr>
    <a:masterClrMapping/>
  </p:clrMapOvr>
</p:sld>
</file>

<file path=ppt/theme/theme1.xml><?xml version="1.0" encoding="utf-8"?>
<a:theme xmlns:a="http://schemas.openxmlformats.org/drawingml/2006/main" name="Office Theme">
  <a:themeElements>
    <a:clrScheme name="Motiv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Motiv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ti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1513</TotalTime>
  <Words>420</Words>
  <Application>Microsoft Office PowerPoint</Application>
  <PresentationFormat>Vlastní</PresentationFormat>
  <Paragraphs>54</Paragraphs>
  <Slides>1</Slides>
  <Notes>1</Notes>
  <HiddenSlides>0</HiddenSlides>
  <MMClips>0</MMClips>
  <ScaleCrop>false</ScaleCrop>
  <HeadingPairs>
    <vt:vector size="8" baseType="variant">
      <vt:variant>
        <vt:lpstr>Použitá písma</vt:lpstr>
      </vt:variant>
      <vt:variant>
        <vt:i4>5</vt:i4>
      </vt:variant>
      <vt:variant>
        <vt:lpstr>Motiv</vt:lpstr>
      </vt:variant>
      <vt:variant>
        <vt:i4>1</vt:i4>
      </vt:variant>
      <vt:variant>
        <vt:lpstr>Vložené servery OLE</vt:lpstr>
      </vt:variant>
      <vt:variant>
        <vt:i4>1</vt:i4>
      </vt:variant>
      <vt:variant>
        <vt:lpstr>Nadpisy snímků</vt:lpstr>
      </vt:variant>
      <vt:variant>
        <vt:i4>1</vt:i4>
      </vt:variant>
    </vt:vector>
  </HeadingPairs>
  <TitlesOfParts>
    <vt:vector size="8" baseType="lpstr">
      <vt:lpstr>Arial</vt:lpstr>
      <vt:lpstr>Calibri</vt:lpstr>
      <vt:lpstr>Calibri Light</vt:lpstr>
      <vt:lpstr>Symbol</vt:lpstr>
      <vt:lpstr>Times New Roman</vt:lpstr>
      <vt:lpstr>Office Theme</vt:lpstr>
      <vt:lpstr>CorelDRAW</vt:lpstr>
      <vt:lpstr>Prezentace aplikace PowerPoint</vt:lpstr>
    </vt:vector>
  </TitlesOfParts>
  <Company>MegaPrint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36x48 Vertical Poster</dc:title>
  <dc:creator>Ethan Shulda</dc:creator>
  <dc:description>©MegaPrint Inc. 2009</dc:description>
  <cp:lastModifiedBy>Kristýna Urbanová</cp:lastModifiedBy>
  <cp:revision>59</cp:revision>
  <dcterms:created xsi:type="dcterms:W3CDTF">2008-12-04T00:20:37Z</dcterms:created>
  <dcterms:modified xsi:type="dcterms:W3CDTF">2019-08-19T21:04:11Z</dcterms:modified>
  <cp:category>Research Poster</cp:category>
</cp:coreProperties>
</file>