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304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CF8946D-DBF2-4ED3-A16C-82F410AD389E}" type="slidenum">
              <a:rPr lang="cs-CZ" smtClean="0"/>
              <a:t>‹#›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FC6DA6F-BAF0-4ADA-8EE4-6D5AB57E8C7F}" type="datetimeFigureOut">
              <a:rPr lang="cs-CZ" smtClean="0"/>
              <a:t>28.4.2019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Jak funguje krokový motor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700808"/>
            <a:ext cx="7668342" cy="4313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03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Části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700808"/>
            <a:ext cx="7668343" cy="431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87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Funkce elektromagnetu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7" y="1700808"/>
            <a:ext cx="7668341" cy="431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21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Funkce elektromagnetu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7" y="1700808"/>
            <a:ext cx="7668341" cy="4313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Funkce elektromagnetu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8" y="1700808"/>
            <a:ext cx="7668339" cy="4313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61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Funkce elektromagnetu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8" y="1700808"/>
            <a:ext cx="7668339" cy="431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86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7" cy="431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33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7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50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87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32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94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60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2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94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51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58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085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24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Magneticky měkký rotor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48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Válcový rotor - permanentní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91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Válcový rotor - permanentní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2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Válcový rotor - permanentní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94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Válcový rotor - permanentní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94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Křížový rotor - permanentní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00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Křížový rotor - permanentní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95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Křížový rotor - permanentní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326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Křížový rotor - permanentní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04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Křížový rotor - permanentní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921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Ovládání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78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Ovládání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304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Ovládání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187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Ovládání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647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Ovládání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5521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Ovládání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338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302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686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81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1730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4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27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</a:t>
            </a:r>
            <a:r>
              <a:rPr lang="cs-CZ" dirty="0" err="1"/>
              <a:t>mag</a:t>
            </a:r>
            <a:r>
              <a:rPr lang="cs-CZ" dirty="0"/>
              <a:t>. měkkého rotoru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597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</a:t>
            </a:r>
            <a:r>
              <a:rPr lang="cs-CZ" dirty="0" err="1"/>
              <a:t>mag</a:t>
            </a:r>
            <a:r>
              <a:rPr lang="cs-CZ" dirty="0"/>
              <a:t>. měkkého rotoru – jemný krok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980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válcového rotoru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051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křížového permanentního rotoru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803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Pohyb krokového motoru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9" y="1700808"/>
            <a:ext cx="7668336" cy="431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66" y="44624"/>
            <a:ext cx="673384" cy="4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94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usedství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ousedství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246</TotalTime>
  <Words>149</Words>
  <Application>Microsoft Office PowerPoint</Application>
  <PresentationFormat>Předvádění na obrazovce (4:3)</PresentationFormat>
  <Paragraphs>45</Paragraphs>
  <Slides>45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45</vt:i4>
      </vt:variant>
    </vt:vector>
  </HeadingPairs>
  <TitlesOfParts>
    <vt:vector size="49" baseType="lpstr">
      <vt:lpstr>Arial</vt:lpstr>
      <vt:lpstr>Calibri</vt:lpstr>
      <vt:lpstr>Cambria</vt:lpstr>
      <vt:lpstr>Sousedství</vt:lpstr>
      <vt:lpstr>Jak funguje krokový motor</vt:lpstr>
      <vt:lpstr>Části krokového motoru</vt:lpstr>
      <vt:lpstr>Funkce elektromagnetu</vt:lpstr>
      <vt:lpstr>Funkce elektromagnetu</vt:lpstr>
      <vt:lpstr>Funkce elektromagnetu</vt:lpstr>
      <vt:lpstr>Funkce elektromagnetu</vt:lpstr>
      <vt:lpstr>Magneticky měkký rotor</vt:lpstr>
      <vt:lpstr>Magneticky měkký rotor</vt:lpstr>
      <vt:lpstr>Magneticky měkký rotor</vt:lpstr>
      <vt:lpstr>Magneticky měkký rotor</vt:lpstr>
      <vt:lpstr>Magneticky měkký rotor</vt:lpstr>
      <vt:lpstr>Magneticky měkký rotor</vt:lpstr>
      <vt:lpstr>Magneticky měkký rotor</vt:lpstr>
      <vt:lpstr>Magneticky měkký rotor</vt:lpstr>
      <vt:lpstr>Magneticky měkký rotor</vt:lpstr>
      <vt:lpstr>Magneticky měkký rotor</vt:lpstr>
      <vt:lpstr>Magneticky měkký rotor</vt:lpstr>
      <vt:lpstr>Magneticky měkký rotor</vt:lpstr>
      <vt:lpstr>Magneticky měkký rotor</vt:lpstr>
      <vt:lpstr>Válcový rotor - permanentní</vt:lpstr>
      <vt:lpstr>Válcový rotor - permanentní</vt:lpstr>
      <vt:lpstr>Válcový rotor - permanentní</vt:lpstr>
      <vt:lpstr>Válcový rotor - permanentní</vt:lpstr>
      <vt:lpstr>Křížový rotor - permanentní</vt:lpstr>
      <vt:lpstr>Křížový rotor - permanentní</vt:lpstr>
      <vt:lpstr>Křížový rotor - permanentní</vt:lpstr>
      <vt:lpstr>Křížový rotor - permanentní</vt:lpstr>
      <vt:lpstr>Křížový rotor - permanentní</vt:lpstr>
      <vt:lpstr>Ovládání krokového motoru</vt:lpstr>
      <vt:lpstr>Ovládání krokového motoru</vt:lpstr>
      <vt:lpstr>Ovládání krokového motoru</vt:lpstr>
      <vt:lpstr>Ovládání krokového motoru</vt:lpstr>
      <vt:lpstr>Ovládání krokového motoru</vt:lpstr>
      <vt:lpstr>Ovládání krokového motoru</vt:lpstr>
      <vt:lpstr>Pohyb krokového motoru</vt:lpstr>
      <vt:lpstr>Pohyb krokového motoru</vt:lpstr>
      <vt:lpstr>Pohyb krokového motoru</vt:lpstr>
      <vt:lpstr>Pohyb krokového motoru</vt:lpstr>
      <vt:lpstr>Pohyb krokového motoru</vt:lpstr>
      <vt:lpstr>Pohyb krokového motoru</vt:lpstr>
      <vt:lpstr>Pohyb mag. měkkého rotoru</vt:lpstr>
      <vt:lpstr>Pohyb mag. měkkého rotoru – jemný krok</vt:lpstr>
      <vt:lpstr>Pohyb válcového rotoru</vt:lpstr>
      <vt:lpstr>Pohyb křížového permanentního rotoru</vt:lpstr>
      <vt:lpstr>Pohyb krokového motoru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Hanka</dc:creator>
  <cp:lastModifiedBy>Walian</cp:lastModifiedBy>
  <cp:revision>39</cp:revision>
  <dcterms:created xsi:type="dcterms:W3CDTF">2019-03-29T21:14:37Z</dcterms:created>
  <dcterms:modified xsi:type="dcterms:W3CDTF">2019-04-28T11:44:20Z</dcterms:modified>
</cp:coreProperties>
</file>