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99D4"/>
    <a:srgbClr val="5195D3"/>
    <a:srgbClr val="4B91D1"/>
    <a:srgbClr val="003399"/>
    <a:srgbClr val="A7C4FF"/>
    <a:srgbClr val="002164"/>
    <a:srgbClr val="698ED9"/>
    <a:srgbClr val="C0C0C0"/>
    <a:srgbClr val="0046D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3896" autoAdjust="0"/>
  </p:normalViewPr>
  <p:slideViewPr>
    <p:cSldViewPr snapToGrid="0" showGuides="1">
      <p:cViewPr>
        <p:scale>
          <a:sx n="30" d="100"/>
          <a:sy n="30" d="100"/>
        </p:scale>
        <p:origin x="3474" y="24"/>
      </p:cViewPr>
      <p:guideLst>
        <p:guide orient="horz" pos="4449"/>
        <p:guide orient="horz" pos="18577"/>
        <p:guide orient="horz" pos="1976"/>
        <p:guide pos="6736"/>
      </p:guideLst>
    </p:cSldViewPr>
  </p:slideViewPr>
  <p:notesTextViewPr>
    <p:cViewPr>
      <p:scale>
        <a:sx n="100" d="100"/>
        <a:sy n="100" d="100"/>
      </p:scale>
      <p:origin x="0" y="0"/>
    </p:cViewPr>
  </p:notesTextViewPr>
  <p:sorterViewPr>
    <p:cViewPr>
      <p:scale>
        <a:sx n="100" d="100"/>
        <a:sy n="100" d="100"/>
      </p:scale>
      <p:origin x="0" y="-72"/>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B0D55-62BB-4175-B5EC-3A46640330AD}" type="doc">
      <dgm:prSet loTypeId="urn:microsoft.com/office/officeart/2005/8/layout/matrix3" loCatId="matrix" qsTypeId="urn:microsoft.com/office/officeart/2005/8/quickstyle/simple1" qsCatId="simple" csTypeId="urn:microsoft.com/office/officeart/2005/8/colors/accent5_4" csCatId="accent5" phldr="1"/>
      <dgm:spPr/>
      <dgm:t>
        <a:bodyPr/>
        <a:lstStyle/>
        <a:p>
          <a:endParaRPr lang="en-US"/>
        </a:p>
      </dgm:t>
    </dgm:pt>
    <dgm:pt modelId="{01CC6010-FE40-4005-9371-3B7BEC213432}">
      <dgm:prSet phldrT="[Text]"/>
      <dgm:spPr/>
      <dgm:t>
        <a:bodyPr/>
        <a:lstStyle/>
        <a:p>
          <a:r>
            <a:rPr lang="cs-CZ" sz="1900" b="1"/>
            <a:t>SILNÉ STRÁNKY</a:t>
          </a:r>
          <a:endParaRPr lang="en-US" sz="1900"/>
        </a:p>
      </dgm:t>
    </dgm:pt>
    <dgm:pt modelId="{6953E875-3869-4B33-98CA-C5271BE2AB07}" type="parTrans" cxnId="{2FB4B7C3-68F0-41E2-8652-64FDFD937E44}">
      <dgm:prSet/>
      <dgm:spPr/>
      <dgm:t>
        <a:bodyPr/>
        <a:lstStyle/>
        <a:p>
          <a:endParaRPr lang="en-US"/>
        </a:p>
      </dgm:t>
    </dgm:pt>
    <dgm:pt modelId="{63957B93-39F5-49C2-874F-D553D22E9735}" type="sibTrans" cxnId="{2FB4B7C3-68F0-41E2-8652-64FDFD937E44}">
      <dgm:prSet/>
      <dgm:spPr/>
      <dgm:t>
        <a:bodyPr/>
        <a:lstStyle/>
        <a:p>
          <a:endParaRPr lang="en-US"/>
        </a:p>
      </dgm:t>
    </dgm:pt>
    <dgm:pt modelId="{1ADA9711-4E0C-463C-9E4C-E2451B1B3430}">
      <dgm:prSet phldrT="[Text]"/>
      <dgm:spPr/>
      <dgm:t>
        <a:bodyPr/>
        <a:lstStyle/>
        <a:p>
          <a:r>
            <a:rPr lang="cs-CZ" sz="1900" b="1"/>
            <a:t>SLABÉ STRÁNKY</a:t>
          </a:r>
          <a:endParaRPr lang="en-US" sz="1900"/>
        </a:p>
      </dgm:t>
    </dgm:pt>
    <dgm:pt modelId="{A7C8034A-3514-45D6-8724-F7A064D13ACF}" type="parTrans" cxnId="{04619344-3695-4989-8839-2BCB269F5719}">
      <dgm:prSet/>
      <dgm:spPr/>
      <dgm:t>
        <a:bodyPr/>
        <a:lstStyle/>
        <a:p>
          <a:endParaRPr lang="en-US"/>
        </a:p>
      </dgm:t>
    </dgm:pt>
    <dgm:pt modelId="{4651EC37-2200-46BB-9EF1-F084F8F8345F}" type="sibTrans" cxnId="{04619344-3695-4989-8839-2BCB269F5719}">
      <dgm:prSet/>
      <dgm:spPr/>
      <dgm:t>
        <a:bodyPr/>
        <a:lstStyle/>
        <a:p>
          <a:endParaRPr lang="en-US"/>
        </a:p>
      </dgm:t>
    </dgm:pt>
    <dgm:pt modelId="{7821135F-D761-477C-9CE8-8032F5B74A3F}">
      <dgm:prSet phldrT="[Text]"/>
      <dgm:spPr/>
      <dgm:t>
        <a:bodyPr/>
        <a:lstStyle/>
        <a:p>
          <a:r>
            <a:rPr lang="cs-CZ" sz="1900" b="1"/>
            <a:t>PŘÍLEŽITOSTI</a:t>
          </a:r>
          <a:endParaRPr lang="en-US" sz="1900"/>
        </a:p>
      </dgm:t>
    </dgm:pt>
    <dgm:pt modelId="{7FE33A21-DF00-4D84-AB7E-4BEFF8EB2479}" type="parTrans" cxnId="{BE4DD8BD-FA1A-4C53-8EBB-B57C56D1F71E}">
      <dgm:prSet/>
      <dgm:spPr/>
      <dgm:t>
        <a:bodyPr/>
        <a:lstStyle/>
        <a:p>
          <a:endParaRPr lang="en-US"/>
        </a:p>
      </dgm:t>
    </dgm:pt>
    <dgm:pt modelId="{589E1533-A39F-4B6A-8BF2-17EA10D56CEE}" type="sibTrans" cxnId="{BE4DD8BD-FA1A-4C53-8EBB-B57C56D1F71E}">
      <dgm:prSet/>
      <dgm:spPr/>
      <dgm:t>
        <a:bodyPr/>
        <a:lstStyle/>
        <a:p>
          <a:endParaRPr lang="en-US"/>
        </a:p>
      </dgm:t>
    </dgm:pt>
    <dgm:pt modelId="{2E04A55A-312F-4CCE-B142-08B61F10CCA3}">
      <dgm:prSet phldrT="[Text]"/>
      <dgm:spPr/>
      <dgm:t>
        <a:bodyPr/>
        <a:lstStyle/>
        <a:p>
          <a:r>
            <a:rPr lang="cs-CZ" sz="1900" b="1"/>
            <a:t>HROZBY</a:t>
          </a:r>
          <a:endParaRPr lang="en-US" sz="1900"/>
        </a:p>
      </dgm:t>
    </dgm:pt>
    <dgm:pt modelId="{FEA62FB6-EB27-479F-A87F-E1242166A0A6}" type="parTrans" cxnId="{A58851D1-D0FA-43AB-985E-8BBCDF19A5A6}">
      <dgm:prSet/>
      <dgm:spPr/>
      <dgm:t>
        <a:bodyPr/>
        <a:lstStyle/>
        <a:p>
          <a:endParaRPr lang="en-US"/>
        </a:p>
      </dgm:t>
    </dgm:pt>
    <dgm:pt modelId="{C21190E9-D9C2-49EF-BBD7-9770171A17FF}" type="sibTrans" cxnId="{A58851D1-D0FA-43AB-985E-8BBCDF19A5A6}">
      <dgm:prSet/>
      <dgm:spPr/>
      <dgm:t>
        <a:bodyPr/>
        <a:lstStyle/>
        <a:p>
          <a:endParaRPr lang="en-US"/>
        </a:p>
      </dgm:t>
    </dgm:pt>
    <dgm:pt modelId="{66BDABAA-846B-4C66-8CB5-0DFBBCD528D6}">
      <dgm:prSet phldrT="[Text]" custT="1"/>
      <dgm:spPr/>
      <dgm:t>
        <a:bodyPr/>
        <a:lstStyle/>
        <a:p>
          <a:r>
            <a:rPr lang="cs-CZ" sz="1700" b="0" i="0" dirty="0"/>
            <a:t>Inovativní přístup k poskytování online služeb</a:t>
          </a:r>
          <a:endParaRPr lang="en-US" sz="1700" dirty="0"/>
        </a:p>
      </dgm:t>
    </dgm:pt>
    <dgm:pt modelId="{938AA5BE-4373-4A22-9898-2DB2FC815105}" type="parTrans" cxnId="{BC2F3D4F-F53D-41BD-96D4-A410310E40FF}">
      <dgm:prSet/>
      <dgm:spPr/>
      <dgm:t>
        <a:bodyPr/>
        <a:lstStyle/>
        <a:p>
          <a:endParaRPr lang="en-US"/>
        </a:p>
      </dgm:t>
    </dgm:pt>
    <dgm:pt modelId="{4F83EB10-A759-446F-B9DC-480B93B7CA09}" type="sibTrans" cxnId="{BC2F3D4F-F53D-41BD-96D4-A410310E40FF}">
      <dgm:prSet/>
      <dgm:spPr/>
      <dgm:t>
        <a:bodyPr/>
        <a:lstStyle/>
        <a:p>
          <a:endParaRPr lang="en-US"/>
        </a:p>
      </dgm:t>
    </dgm:pt>
    <dgm:pt modelId="{234004E3-A231-4255-AB2D-94918235DABB}">
      <dgm:prSet custT="1"/>
      <dgm:spPr/>
      <dgm:t>
        <a:bodyPr/>
        <a:lstStyle/>
        <a:p>
          <a:r>
            <a:rPr lang="cs-CZ" sz="1700" b="0" i="0" dirty="0"/>
            <a:t>Ověření poskytovatelé služeb</a:t>
          </a:r>
          <a:endParaRPr lang="en-US" sz="1700" b="0" i="0" dirty="0"/>
        </a:p>
      </dgm:t>
    </dgm:pt>
    <dgm:pt modelId="{85DEF7DD-D73B-4C15-9D06-55AE040A7938}" type="parTrans" cxnId="{C2D3B500-DDA3-4B30-9FBF-0E6B7D5B50A4}">
      <dgm:prSet/>
      <dgm:spPr/>
      <dgm:t>
        <a:bodyPr/>
        <a:lstStyle/>
        <a:p>
          <a:endParaRPr lang="en-US"/>
        </a:p>
      </dgm:t>
    </dgm:pt>
    <dgm:pt modelId="{3E4716EA-3C46-4A50-B227-6148BDFB2451}" type="sibTrans" cxnId="{C2D3B500-DDA3-4B30-9FBF-0E6B7D5B50A4}">
      <dgm:prSet/>
      <dgm:spPr/>
      <dgm:t>
        <a:bodyPr/>
        <a:lstStyle/>
        <a:p>
          <a:endParaRPr lang="en-US"/>
        </a:p>
      </dgm:t>
    </dgm:pt>
    <dgm:pt modelId="{F9E2DBD9-53AC-4682-B7CC-4E2A6075B3EF}">
      <dgm:prSet custT="1"/>
      <dgm:spPr/>
      <dgm:t>
        <a:bodyPr/>
        <a:lstStyle/>
        <a:p>
          <a:r>
            <a:rPr lang="cs-CZ" sz="1700" b="0" i="0" dirty="0"/>
            <a:t>Široké portfolio služeb</a:t>
          </a:r>
          <a:endParaRPr lang="en-US" sz="1700" b="0" i="0" dirty="0"/>
        </a:p>
      </dgm:t>
    </dgm:pt>
    <dgm:pt modelId="{0B61788D-80A4-405A-A0A2-629681D4D41E}" type="parTrans" cxnId="{4D14A6E7-7221-4502-B5E9-1D89B138700D}">
      <dgm:prSet/>
      <dgm:spPr/>
      <dgm:t>
        <a:bodyPr/>
        <a:lstStyle/>
        <a:p>
          <a:endParaRPr lang="en-US"/>
        </a:p>
      </dgm:t>
    </dgm:pt>
    <dgm:pt modelId="{11996E8E-D756-4296-B090-E86ECACDFE8B}" type="sibTrans" cxnId="{4D14A6E7-7221-4502-B5E9-1D89B138700D}">
      <dgm:prSet/>
      <dgm:spPr/>
      <dgm:t>
        <a:bodyPr/>
        <a:lstStyle/>
        <a:p>
          <a:endParaRPr lang="en-US"/>
        </a:p>
      </dgm:t>
    </dgm:pt>
    <dgm:pt modelId="{C40169CA-A5D3-4ADC-BF40-09A20D0EDBDD}">
      <dgm:prSet custT="1"/>
      <dgm:spPr/>
      <dgm:t>
        <a:bodyPr/>
        <a:lstStyle/>
        <a:p>
          <a:r>
            <a:rPr lang="cs-CZ" sz="1700" b="0" i="0" dirty="0"/>
            <a:t>Kladné reference zákazníků</a:t>
          </a:r>
          <a:endParaRPr lang="en-US" sz="1700" b="0" i="0" dirty="0"/>
        </a:p>
      </dgm:t>
    </dgm:pt>
    <dgm:pt modelId="{E5EB1174-F102-4BDC-A55D-2EA059715965}" type="parTrans" cxnId="{EC568169-4E12-45CB-ABA2-43562532A459}">
      <dgm:prSet/>
      <dgm:spPr/>
      <dgm:t>
        <a:bodyPr/>
        <a:lstStyle/>
        <a:p>
          <a:endParaRPr lang="en-US"/>
        </a:p>
      </dgm:t>
    </dgm:pt>
    <dgm:pt modelId="{97CA795F-4973-4E59-ABD5-41A899CA7522}" type="sibTrans" cxnId="{EC568169-4E12-45CB-ABA2-43562532A459}">
      <dgm:prSet/>
      <dgm:spPr/>
      <dgm:t>
        <a:bodyPr/>
        <a:lstStyle/>
        <a:p>
          <a:endParaRPr lang="en-US"/>
        </a:p>
      </dgm:t>
    </dgm:pt>
    <dgm:pt modelId="{A2F5567D-2A96-4C8F-B5DB-D702FDCA43A5}">
      <dgm:prSet custT="1"/>
      <dgm:spPr/>
      <dgm:t>
        <a:bodyPr/>
        <a:lstStyle/>
        <a:p>
          <a:r>
            <a:rPr lang="cs-CZ" sz="1700" b="0" i="0" dirty="0"/>
            <a:t>Moderní desing webových stránek</a:t>
          </a:r>
          <a:endParaRPr lang="en-US" sz="1700" b="0" i="0" dirty="0"/>
        </a:p>
      </dgm:t>
    </dgm:pt>
    <dgm:pt modelId="{1342230E-3376-4851-A5BF-D28696DCB38D}" type="parTrans" cxnId="{7B5BF6AC-BC1E-478D-9B1E-4474C109C14F}">
      <dgm:prSet/>
      <dgm:spPr/>
      <dgm:t>
        <a:bodyPr/>
        <a:lstStyle/>
        <a:p>
          <a:endParaRPr lang="en-US"/>
        </a:p>
      </dgm:t>
    </dgm:pt>
    <dgm:pt modelId="{4B919F4A-B356-4B5E-9410-E3AE58FE015D}" type="sibTrans" cxnId="{7B5BF6AC-BC1E-478D-9B1E-4474C109C14F}">
      <dgm:prSet/>
      <dgm:spPr/>
      <dgm:t>
        <a:bodyPr/>
        <a:lstStyle/>
        <a:p>
          <a:endParaRPr lang="en-US"/>
        </a:p>
      </dgm:t>
    </dgm:pt>
    <dgm:pt modelId="{1DDF2C2A-B5A3-447E-BBF6-E3CF71274D11}">
      <dgm:prSet phldrT="[Text]" custT="1"/>
      <dgm:spPr/>
      <dgm:t>
        <a:bodyPr/>
        <a:lstStyle/>
        <a:p>
          <a:r>
            <a:rPr lang="cs-CZ" sz="1600" dirty="0"/>
            <a:t>Absence offline marketingu</a:t>
          </a:r>
          <a:endParaRPr lang="en-US" sz="1600" dirty="0"/>
        </a:p>
      </dgm:t>
    </dgm:pt>
    <dgm:pt modelId="{86038699-37DF-4D2C-8997-47EF4B1A7509}" type="parTrans" cxnId="{E8471F2F-C378-4D32-A170-0D9BAB389927}">
      <dgm:prSet/>
      <dgm:spPr/>
      <dgm:t>
        <a:bodyPr/>
        <a:lstStyle/>
        <a:p>
          <a:endParaRPr lang="en-US"/>
        </a:p>
      </dgm:t>
    </dgm:pt>
    <dgm:pt modelId="{D835D654-1AE3-4FA5-97E6-D737DD152ECC}" type="sibTrans" cxnId="{E8471F2F-C378-4D32-A170-0D9BAB389927}">
      <dgm:prSet/>
      <dgm:spPr/>
      <dgm:t>
        <a:bodyPr/>
        <a:lstStyle/>
        <a:p>
          <a:endParaRPr lang="en-US"/>
        </a:p>
      </dgm:t>
    </dgm:pt>
    <dgm:pt modelId="{4083AD3D-F0B7-43CB-8822-6354FF89E6D3}">
      <dgm:prSet custT="1"/>
      <dgm:spPr/>
      <dgm:t>
        <a:bodyPr/>
        <a:lstStyle/>
        <a:p>
          <a:r>
            <a:rPr lang="cs-CZ" sz="1600" b="0" i="0" dirty="0"/>
            <a:t>Nízké povědomí o společnosti</a:t>
          </a:r>
          <a:endParaRPr lang="en-US" sz="1600" b="0" i="0" dirty="0"/>
        </a:p>
      </dgm:t>
    </dgm:pt>
    <dgm:pt modelId="{29A88990-52E2-4880-A1F6-93A90214E2C2}" type="parTrans" cxnId="{4DA0A2FA-19D7-41FF-8B11-05D28F9E07B9}">
      <dgm:prSet/>
      <dgm:spPr/>
      <dgm:t>
        <a:bodyPr/>
        <a:lstStyle/>
        <a:p>
          <a:endParaRPr lang="en-US"/>
        </a:p>
      </dgm:t>
    </dgm:pt>
    <dgm:pt modelId="{6E9395A7-11C2-44BE-A170-C716CCA4DBC6}" type="sibTrans" cxnId="{4DA0A2FA-19D7-41FF-8B11-05D28F9E07B9}">
      <dgm:prSet/>
      <dgm:spPr/>
      <dgm:t>
        <a:bodyPr/>
        <a:lstStyle/>
        <a:p>
          <a:endParaRPr lang="en-US"/>
        </a:p>
      </dgm:t>
    </dgm:pt>
    <dgm:pt modelId="{029909A2-6153-4BA7-BCC6-089A6D4FE3F8}">
      <dgm:prSet custT="1"/>
      <dgm:spPr/>
      <dgm:t>
        <a:bodyPr/>
        <a:lstStyle/>
        <a:p>
          <a:r>
            <a:rPr lang="cs-CZ" sz="1600" b="0" i="0" dirty="0"/>
            <a:t>Nedostatek zaměstnanců</a:t>
          </a:r>
          <a:endParaRPr lang="en-US" sz="1600" b="0" i="0" dirty="0"/>
        </a:p>
      </dgm:t>
    </dgm:pt>
    <dgm:pt modelId="{F73EB16C-4D19-4DEB-BE4B-10145454B2C5}" type="parTrans" cxnId="{63CAF494-34A2-42FE-858B-0195C9C68C8F}">
      <dgm:prSet/>
      <dgm:spPr/>
      <dgm:t>
        <a:bodyPr/>
        <a:lstStyle/>
        <a:p>
          <a:endParaRPr lang="en-US"/>
        </a:p>
      </dgm:t>
    </dgm:pt>
    <dgm:pt modelId="{CD88BC2E-2906-41CD-BD9A-C2B05B347C53}" type="sibTrans" cxnId="{63CAF494-34A2-42FE-858B-0195C9C68C8F}">
      <dgm:prSet/>
      <dgm:spPr/>
      <dgm:t>
        <a:bodyPr/>
        <a:lstStyle/>
        <a:p>
          <a:endParaRPr lang="en-US"/>
        </a:p>
      </dgm:t>
    </dgm:pt>
    <dgm:pt modelId="{1D1EE745-D97B-49A6-BBEF-8946B999D2FE}">
      <dgm:prSet custT="1"/>
      <dgm:spPr/>
      <dgm:t>
        <a:bodyPr/>
        <a:lstStyle/>
        <a:p>
          <a:r>
            <a:rPr lang="cs-CZ" sz="1600" b="0" i="0" dirty="0"/>
            <a:t>Nováček na trhu</a:t>
          </a:r>
          <a:endParaRPr lang="en-US" sz="1600" b="0" i="0" dirty="0"/>
        </a:p>
      </dgm:t>
    </dgm:pt>
    <dgm:pt modelId="{08749925-156E-46A1-8F47-00DE817F1DCD}" type="parTrans" cxnId="{FCE1EFED-CC87-4E91-8800-7591BDD8A430}">
      <dgm:prSet/>
      <dgm:spPr/>
      <dgm:t>
        <a:bodyPr/>
        <a:lstStyle/>
        <a:p>
          <a:endParaRPr lang="en-US"/>
        </a:p>
      </dgm:t>
    </dgm:pt>
    <dgm:pt modelId="{5C4A9AA5-2020-4FFD-85A7-53D2CFBF1C38}" type="sibTrans" cxnId="{FCE1EFED-CC87-4E91-8800-7591BDD8A430}">
      <dgm:prSet/>
      <dgm:spPr/>
      <dgm:t>
        <a:bodyPr/>
        <a:lstStyle/>
        <a:p>
          <a:endParaRPr lang="en-US"/>
        </a:p>
      </dgm:t>
    </dgm:pt>
    <dgm:pt modelId="{3B7CEC64-9402-4310-95F0-97562BEDE449}">
      <dgm:prSet custT="1"/>
      <dgm:spPr/>
      <dgm:t>
        <a:bodyPr/>
        <a:lstStyle/>
        <a:p>
          <a:r>
            <a:rPr lang="cs-CZ" sz="1600" b="0" i="0" dirty="0"/>
            <a:t>Absence marketingového plánování</a:t>
          </a:r>
          <a:endParaRPr lang="en-US" sz="1600" b="0" i="0" dirty="0"/>
        </a:p>
      </dgm:t>
    </dgm:pt>
    <dgm:pt modelId="{096AFC50-8729-4B00-81DB-1B52732FE8D7}" type="parTrans" cxnId="{CCC6115B-7640-4CAB-9D71-CDB94419B172}">
      <dgm:prSet/>
      <dgm:spPr/>
      <dgm:t>
        <a:bodyPr/>
        <a:lstStyle/>
        <a:p>
          <a:endParaRPr lang="en-US"/>
        </a:p>
      </dgm:t>
    </dgm:pt>
    <dgm:pt modelId="{9DBBA4F4-AF1B-4C12-B99F-C44DD3ED217B}" type="sibTrans" cxnId="{CCC6115B-7640-4CAB-9D71-CDB94419B172}">
      <dgm:prSet/>
      <dgm:spPr/>
      <dgm:t>
        <a:bodyPr/>
        <a:lstStyle/>
        <a:p>
          <a:endParaRPr lang="en-US"/>
        </a:p>
      </dgm:t>
    </dgm:pt>
    <dgm:pt modelId="{51FA7CC6-5617-49A2-936E-4330A94A1157}">
      <dgm:prSet phldrT="[Text]" custT="1"/>
      <dgm:spPr/>
      <dgm:t>
        <a:bodyPr/>
        <a:lstStyle/>
        <a:p>
          <a:r>
            <a:rPr lang="cs-CZ" sz="1600" b="0" i="0" dirty="0"/>
            <a:t>Rozšíření portfolia služeb</a:t>
          </a:r>
          <a:endParaRPr lang="en-US" sz="1600" dirty="0"/>
        </a:p>
      </dgm:t>
    </dgm:pt>
    <dgm:pt modelId="{A170E469-B887-4049-A85B-E3DA0640855C}" type="parTrans" cxnId="{B93830B5-BACD-4573-96B6-98E141694776}">
      <dgm:prSet/>
      <dgm:spPr/>
      <dgm:t>
        <a:bodyPr/>
        <a:lstStyle/>
        <a:p>
          <a:endParaRPr lang="en-US"/>
        </a:p>
      </dgm:t>
    </dgm:pt>
    <dgm:pt modelId="{4BC505A0-5012-40C8-BF6D-2111F06F9B66}" type="sibTrans" cxnId="{B93830B5-BACD-4573-96B6-98E141694776}">
      <dgm:prSet/>
      <dgm:spPr/>
      <dgm:t>
        <a:bodyPr/>
        <a:lstStyle/>
        <a:p>
          <a:endParaRPr lang="en-US"/>
        </a:p>
      </dgm:t>
    </dgm:pt>
    <dgm:pt modelId="{277AA216-79E7-4EF9-9F39-638FE4868CAA}">
      <dgm:prSet custT="1"/>
      <dgm:spPr/>
      <dgm:t>
        <a:bodyPr/>
        <a:lstStyle/>
        <a:p>
          <a:r>
            <a:rPr lang="cs-CZ" sz="1600" b="0" i="0" dirty="0"/>
            <a:t>Dotační programy pro malé podniky</a:t>
          </a:r>
          <a:endParaRPr lang="en-US" sz="1600" b="0" i="0" dirty="0"/>
        </a:p>
      </dgm:t>
    </dgm:pt>
    <dgm:pt modelId="{84A227CD-BE52-4089-9064-B6AA8790C1D8}" type="parTrans" cxnId="{F96E5C41-54F8-42AC-97CF-F9155D408C7A}">
      <dgm:prSet/>
      <dgm:spPr/>
      <dgm:t>
        <a:bodyPr/>
        <a:lstStyle/>
        <a:p>
          <a:endParaRPr lang="en-US"/>
        </a:p>
      </dgm:t>
    </dgm:pt>
    <dgm:pt modelId="{8A8B39EF-3F1B-46EF-BB37-4FF83A03DAC6}" type="sibTrans" cxnId="{F96E5C41-54F8-42AC-97CF-F9155D408C7A}">
      <dgm:prSet/>
      <dgm:spPr/>
      <dgm:t>
        <a:bodyPr/>
        <a:lstStyle/>
        <a:p>
          <a:endParaRPr lang="en-US"/>
        </a:p>
      </dgm:t>
    </dgm:pt>
    <dgm:pt modelId="{5492C812-807A-4560-9A49-D052FF78A9D9}">
      <dgm:prSet custT="1"/>
      <dgm:spPr/>
      <dgm:t>
        <a:bodyPr/>
        <a:lstStyle/>
        <a:p>
          <a:r>
            <a:rPr lang="cs-CZ" sz="1600" b="0" i="0" dirty="0"/>
            <a:t>Využití SEO marketingu</a:t>
          </a:r>
          <a:endParaRPr lang="en-US" sz="1600" b="0" i="0" dirty="0"/>
        </a:p>
      </dgm:t>
    </dgm:pt>
    <dgm:pt modelId="{6530ABCA-3A57-4FE1-B1FE-BCA20487C621}" type="parTrans" cxnId="{530744E2-3CEA-4988-99D6-7FF18A6E2371}">
      <dgm:prSet/>
      <dgm:spPr/>
      <dgm:t>
        <a:bodyPr/>
        <a:lstStyle/>
        <a:p>
          <a:endParaRPr lang="en-US"/>
        </a:p>
      </dgm:t>
    </dgm:pt>
    <dgm:pt modelId="{AD280C38-640A-4833-ADE4-CDA3D1C35147}" type="sibTrans" cxnId="{530744E2-3CEA-4988-99D6-7FF18A6E2371}">
      <dgm:prSet/>
      <dgm:spPr/>
      <dgm:t>
        <a:bodyPr/>
        <a:lstStyle/>
        <a:p>
          <a:endParaRPr lang="en-US"/>
        </a:p>
      </dgm:t>
    </dgm:pt>
    <dgm:pt modelId="{0E4C46ED-7CD6-4D9E-9EBC-ACAF182E9879}">
      <dgm:prSet custT="1"/>
      <dgm:spPr/>
      <dgm:t>
        <a:bodyPr/>
        <a:lstStyle/>
        <a:p>
          <a:r>
            <a:rPr lang="cs-CZ" sz="1600" b="0" i="0" dirty="0"/>
            <a:t>Rostoucí trend v oblasti online nakupování</a:t>
          </a:r>
          <a:endParaRPr lang="en-US" sz="1600" b="0" i="0" dirty="0"/>
        </a:p>
      </dgm:t>
    </dgm:pt>
    <dgm:pt modelId="{0298D9AA-7843-4530-ABB5-135954F36277}" type="parTrans" cxnId="{DACA6559-1808-4C4A-9171-96060E40DD7F}">
      <dgm:prSet/>
      <dgm:spPr/>
      <dgm:t>
        <a:bodyPr/>
        <a:lstStyle/>
        <a:p>
          <a:endParaRPr lang="en-US"/>
        </a:p>
      </dgm:t>
    </dgm:pt>
    <dgm:pt modelId="{12AD3DD9-749C-458A-89AF-66228729C727}" type="sibTrans" cxnId="{DACA6559-1808-4C4A-9171-96060E40DD7F}">
      <dgm:prSet/>
      <dgm:spPr/>
      <dgm:t>
        <a:bodyPr/>
        <a:lstStyle/>
        <a:p>
          <a:endParaRPr lang="en-US"/>
        </a:p>
      </dgm:t>
    </dgm:pt>
    <dgm:pt modelId="{F5C4257F-F2DB-4E1B-A44E-97A52EECC742}">
      <dgm:prSet custT="1"/>
      <dgm:spPr/>
      <dgm:t>
        <a:bodyPr/>
        <a:lstStyle/>
        <a:p>
          <a:r>
            <a:rPr lang="cs-CZ" sz="1600" b="0" i="0" dirty="0"/>
            <a:t>Spoluráce se sponzory a obchodními partnery</a:t>
          </a:r>
          <a:endParaRPr lang="en-US" sz="1600" b="0" i="0" dirty="0"/>
        </a:p>
      </dgm:t>
    </dgm:pt>
    <dgm:pt modelId="{FDF2CEFB-9B34-48ED-8C0F-419E860F66D7}" type="parTrans" cxnId="{144D114C-B5E4-4CB3-87E4-701938BDAD9E}">
      <dgm:prSet/>
      <dgm:spPr/>
      <dgm:t>
        <a:bodyPr/>
        <a:lstStyle/>
        <a:p>
          <a:endParaRPr lang="en-US"/>
        </a:p>
      </dgm:t>
    </dgm:pt>
    <dgm:pt modelId="{DAD18F1D-E68D-431E-93D8-54D64E890235}" type="sibTrans" cxnId="{144D114C-B5E4-4CB3-87E4-701938BDAD9E}">
      <dgm:prSet/>
      <dgm:spPr/>
      <dgm:t>
        <a:bodyPr/>
        <a:lstStyle/>
        <a:p>
          <a:endParaRPr lang="en-US"/>
        </a:p>
      </dgm:t>
    </dgm:pt>
    <dgm:pt modelId="{9A2C0A96-CEB5-4A0D-9F50-E6A5AEBD6D8C}">
      <dgm:prSet phldrT="[Text]" custT="1"/>
      <dgm:spPr/>
      <dgm:t>
        <a:bodyPr/>
        <a:lstStyle/>
        <a:p>
          <a:r>
            <a:rPr lang="en-US" sz="1700" b="0" i="0" dirty="0"/>
            <a:t>N</a:t>
          </a:r>
          <a:r>
            <a:rPr lang="cs-CZ" sz="1700" b="0" i="0" dirty="0"/>
            <a:t>edostatek kvalitních poskytovatelů služeb</a:t>
          </a:r>
          <a:endParaRPr lang="en-US" sz="1700" dirty="0"/>
        </a:p>
      </dgm:t>
    </dgm:pt>
    <dgm:pt modelId="{2436B4BB-1F94-4C86-A0C3-D047AD05B5A5}" type="parTrans" cxnId="{58CE75DD-C9A7-492A-A3B1-1312E4270814}">
      <dgm:prSet/>
      <dgm:spPr/>
      <dgm:t>
        <a:bodyPr/>
        <a:lstStyle/>
        <a:p>
          <a:endParaRPr lang="en-US"/>
        </a:p>
      </dgm:t>
    </dgm:pt>
    <dgm:pt modelId="{59854C8D-D06C-4E99-8DAB-92D0FA7F2B0D}" type="sibTrans" cxnId="{58CE75DD-C9A7-492A-A3B1-1312E4270814}">
      <dgm:prSet/>
      <dgm:spPr/>
      <dgm:t>
        <a:bodyPr/>
        <a:lstStyle/>
        <a:p>
          <a:endParaRPr lang="en-US"/>
        </a:p>
      </dgm:t>
    </dgm:pt>
    <dgm:pt modelId="{02969739-C7DB-478B-B3A9-54ED4BFF1FC3}">
      <dgm:prSet custT="1"/>
      <dgm:spPr/>
      <dgm:t>
        <a:bodyPr/>
        <a:lstStyle/>
        <a:p>
          <a:r>
            <a:rPr lang="cs-CZ" sz="1700" b="0" i="0" dirty="0"/>
            <a:t>Změna potřeb zákazníků</a:t>
          </a:r>
          <a:endParaRPr lang="en-US" sz="1700" b="0" i="0" dirty="0"/>
        </a:p>
      </dgm:t>
    </dgm:pt>
    <dgm:pt modelId="{AD4A1E39-6B22-4A1A-A59D-834F618082AD}" type="sibTrans" cxnId="{A9D7F0A1-BA86-4103-9B2C-34D23C67DE23}">
      <dgm:prSet/>
      <dgm:spPr/>
      <dgm:t>
        <a:bodyPr/>
        <a:lstStyle/>
        <a:p>
          <a:endParaRPr lang="en-US"/>
        </a:p>
      </dgm:t>
    </dgm:pt>
    <dgm:pt modelId="{DBE74E7B-A5F2-4DF0-AE57-A8734C5A7862}" type="parTrans" cxnId="{A9D7F0A1-BA86-4103-9B2C-34D23C67DE23}">
      <dgm:prSet/>
      <dgm:spPr/>
      <dgm:t>
        <a:bodyPr/>
        <a:lstStyle/>
        <a:p>
          <a:endParaRPr lang="en-US"/>
        </a:p>
      </dgm:t>
    </dgm:pt>
    <dgm:pt modelId="{4EF87C76-640D-4C38-A3B4-ABF2104813B6}">
      <dgm:prSet custT="1"/>
      <dgm:spPr/>
      <dgm:t>
        <a:bodyPr/>
        <a:lstStyle/>
        <a:p>
          <a:r>
            <a:rPr lang="cs-CZ" sz="1700" b="0" i="0" dirty="0"/>
            <a:t>Oslabení kupní síly zákazníků</a:t>
          </a:r>
          <a:endParaRPr lang="en-US" sz="1700" b="0" i="0" dirty="0"/>
        </a:p>
      </dgm:t>
    </dgm:pt>
    <dgm:pt modelId="{D5D71209-71E0-4855-BD27-1621237B267A}" type="sibTrans" cxnId="{704032F0-C49E-4B11-AA1F-FD0E7E670F99}">
      <dgm:prSet/>
      <dgm:spPr/>
      <dgm:t>
        <a:bodyPr/>
        <a:lstStyle/>
        <a:p>
          <a:endParaRPr lang="en-US"/>
        </a:p>
      </dgm:t>
    </dgm:pt>
    <dgm:pt modelId="{DBA58E53-480A-40DC-A92B-374B151AFA27}" type="parTrans" cxnId="{704032F0-C49E-4B11-AA1F-FD0E7E670F99}">
      <dgm:prSet/>
      <dgm:spPr/>
      <dgm:t>
        <a:bodyPr/>
        <a:lstStyle/>
        <a:p>
          <a:endParaRPr lang="en-US"/>
        </a:p>
      </dgm:t>
    </dgm:pt>
    <dgm:pt modelId="{E6BE9626-1705-4A44-ABB2-8D10C679D0E1}">
      <dgm:prSet custT="1"/>
      <dgm:spPr/>
      <dgm:t>
        <a:bodyPr/>
        <a:lstStyle/>
        <a:p>
          <a:r>
            <a:rPr lang="cs-CZ" sz="1700" b="0" i="0" dirty="0"/>
            <a:t>Legislativní změny</a:t>
          </a:r>
          <a:r>
            <a:rPr lang="cs-CZ" sz="1500" b="0" i="0" dirty="0"/>
            <a:t> </a:t>
          </a:r>
          <a:endParaRPr lang="en-US" sz="1500" b="0" i="0" dirty="0"/>
        </a:p>
      </dgm:t>
    </dgm:pt>
    <dgm:pt modelId="{E90DCDC1-C278-40BB-B99F-01D2B0BA6323}" type="sibTrans" cxnId="{FF0DF16D-36B7-4F01-A26A-5EEA84653241}">
      <dgm:prSet/>
      <dgm:spPr/>
      <dgm:t>
        <a:bodyPr/>
        <a:lstStyle/>
        <a:p>
          <a:endParaRPr lang="en-US"/>
        </a:p>
      </dgm:t>
    </dgm:pt>
    <dgm:pt modelId="{12EC70CF-9702-432D-8CB2-5C2EFE149FF6}" type="parTrans" cxnId="{FF0DF16D-36B7-4F01-A26A-5EEA84653241}">
      <dgm:prSet/>
      <dgm:spPr/>
      <dgm:t>
        <a:bodyPr/>
        <a:lstStyle/>
        <a:p>
          <a:endParaRPr lang="en-US"/>
        </a:p>
      </dgm:t>
    </dgm:pt>
    <dgm:pt modelId="{4ED50115-7D31-476E-91C9-D858C69FA3F6}">
      <dgm:prSet custT="1"/>
      <dgm:spPr/>
      <dgm:t>
        <a:bodyPr/>
        <a:lstStyle/>
        <a:p>
          <a:r>
            <a:rPr lang="cs-CZ" sz="1700" b="0" i="0" dirty="0"/>
            <a:t>Sezónní charakter poptávky po službách</a:t>
          </a:r>
          <a:endParaRPr lang="en-US" sz="1700" b="0" i="0" dirty="0"/>
        </a:p>
      </dgm:t>
    </dgm:pt>
    <dgm:pt modelId="{9AAB269A-C98B-4D88-8DC0-AF3A82E5CECA}" type="parTrans" cxnId="{25B3064C-88BB-487F-9AFC-3AAA2069275F}">
      <dgm:prSet/>
      <dgm:spPr/>
      <dgm:t>
        <a:bodyPr/>
        <a:lstStyle/>
        <a:p>
          <a:endParaRPr lang="en-GB"/>
        </a:p>
      </dgm:t>
    </dgm:pt>
    <dgm:pt modelId="{C0CFD8F9-5AAC-4175-BB6B-27CAA0852B73}" type="sibTrans" cxnId="{25B3064C-88BB-487F-9AFC-3AAA2069275F}">
      <dgm:prSet/>
      <dgm:spPr/>
      <dgm:t>
        <a:bodyPr/>
        <a:lstStyle/>
        <a:p>
          <a:endParaRPr lang="en-GB"/>
        </a:p>
      </dgm:t>
    </dgm:pt>
    <dgm:pt modelId="{0DCCC8F9-5653-4FA8-BE52-2C0E0E032362}">
      <dgm:prSet custT="1"/>
      <dgm:spPr/>
      <dgm:t>
        <a:bodyPr/>
        <a:lstStyle/>
        <a:p>
          <a:r>
            <a:rPr lang="cs-CZ" sz="1600" b="0" i="0" dirty="0"/>
            <a:t>Nízká pozice webových stránek ve vyhledávačích</a:t>
          </a:r>
          <a:endParaRPr lang="en-US" sz="1600" b="0" i="0" dirty="0"/>
        </a:p>
      </dgm:t>
    </dgm:pt>
    <dgm:pt modelId="{ABCFDBE2-C56A-4C54-B50E-606C8EF09605}" type="parTrans" cxnId="{44B473AB-8920-4550-ABCF-A289610607A6}">
      <dgm:prSet/>
      <dgm:spPr/>
      <dgm:t>
        <a:bodyPr/>
        <a:lstStyle/>
        <a:p>
          <a:endParaRPr lang="en-GB"/>
        </a:p>
      </dgm:t>
    </dgm:pt>
    <dgm:pt modelId="{28B5532E-0314-4E62-A05A-15294046B335}" type="sibTrans" cxnId="{44B473AB-8920-4550-ABCF-A289610607A6}">
      <dgm:prSet/>
      <dgm:spPr/>
      <dgm:t>
        <a:bodyPr/>
        <a:lstStyle/>
        <a:p>
          <a:endParaRPr lang="en-GB"/>
        </a:p>
      </dgm:t>
    </dgm:pt>
    <dgm:pt modelId="{F6F51271-2173-4B46-BD8C-8DEB6A992637}">
      <dgm:prSet custT="1"/>
      <dgm:spPr/>
      <dgm:t>
        <a:bodyPr/>
        <a:lstStyle/>
        <a:p>
          <a:r>
            <a:rPr lang="cs-CZ" sz="1600" b="0" i="0" dirty="0"/>
            <a:t>Kolísavá frekvence příspěvků na online komunikačních kanálech</a:t>
          </a:r>
          <a:endParaRPr lang="en-US" sz="1600" b="0" i="0" dirty="0"/>
        </a:p>
      </dgm:t>
    </dgm:pt>
    <dgm:pt modelId="{5A97DA3F-75C3-4378-A1F3-6E4F6F988D83}" type="parTrans" cxnId="{B5D46FEC-7771-45DF-BFFD-96181B670A97}">
      <dgm:prSet/>
      <dgm:spPr/>
      <dgm:t>
        <a:bodyPr/>
        <a:lstStyle/>
        <a:p>
          <a:endParaRPr lang="en-GB"/>
        </a:p>
      </dgm:t>
    </dgm:pt>
    <dgm:pt modelId="{4B992F6C-9EC1-4290-9021-E452760A9B3A}" type="sibTrans" cxnId="{B5D46FEC-7771-45DF-BFFD-96181B670A97}">
      <dgm:prSet/>
      <dgm:spPr/>
      <dgm:t>
        <a:bodyPr/>
        <a:lstStyle/>
        <a:p>
          <a:endParaRPr lang="en-GB"/>
        </a:p>
      </dgm:t>
    </dgm:pt>
    <dgm:pt modelId="{122E8CA7-C908-4C5C-ADED-CD3DADEFB491}">
      <dgm:prSet custT="1"/>
      <dgm:spPr/>
      <dgm:t>
        <a:bodyPr/>
        <a:lstStyle/>
        <a:p>
          <a:r>
            <a:rPr lang="cs-CZ" sz="1600" b="0" i="0" dirty="0"/>
            <a:t>Cílení na zákazníky prostřednictvím online reklamy</a:t>
          </a:r>
          <a:endParaRPr lang="en-US" sz="1600" b="0" i="0" dirty="0"/>
        </a:p>
      </dgm:t>
    </dgm:pt>
    <dgm:pt modelId="{82CF6CCC-C4D6-47AA-B87D-BEB3266D1741}" type="parTrans" cxnId="{F4E2F4D2-E32E-48BE-B86E-07AD07C7AF46}">
      <dgm:prSet/>
      <dgm:spPr/>
      <dgm:t>
        <a:bodyPr/>
        <a:lstStyle/>
        <a:p>
          <a:endParaRPr lang="en-GB"/>
        </a:p>
      </dgm:t>
    </dgm:pt>
    <dgm:pt modelId="{2E3C5D0F-2421-4CAE-B139-442C20D291C7}" type="sibTrans" cxnId="{F4E2F4D2-E32E-48BE-B86E-07AD07C7AF46}">
      <dgm:prSet/>
      <dgm:spPr/>
      <dgm:t>
        <a:bodyPr/>
        <a:lstStyle/>
        <a:p>
          <a:endParaRPr lang="en-GB"/>
        </a:p>
      </dgm:t>
    </dgm:pt>
    <dgm:pt modelId="{E676FAD2-809F-4BF9-975B-D2723F94A90E}" type="pres">
      <dgm:prSet presAssocID="{EBEB0D55-62BB-4175-B5EC-3A46640330AD}" presName="matrix" presStyleCnt="0">
        <dgm:presLayoutVars>
          <dgm:chMax val="1"/>
          <dgm:dir/>
          <dgm:resizeHandles val="exact"/>
        </dgm:presLayoutVars>
      </dgm:prSet>
      <dgm:spPr/>
    </dgm:pt>
    <dgm:pt modelId="{57AD07C6-5349-49AF-B0F6-D0BA9B25D7A3}" type="pres">
      <dgm:prSet presAssocID="{EBEB0D55-62BB-4175-B5EC-3A46640330AD}" presName="diamond" presStyleLbl="bgShp" presStyleIdx="0" presStyleCnt="1"/>
      <dgm:spPr/>
    </dgm:pt>
    <dgm:pt modelId="{465E4D17-C4FF-4A39-BC72-8B72554F4F2C}" type="pres">
      <dgm:prSet presAssocID="{EBEB0D55-62BB-4175-B5EC-3A46640330AD}" presName="quad1" presStyleLbl="node1" presStyleIdx="0" presStyleCnt="4">
        <dgm:presLayoutVars>
          <dgm:chMax val="0"/>
          <dgm:chPref val="0"/>
          <dgm:bulletEnabled val="1"/>
        </dgm:presLayoutVars>
      </dgm:prSet>
      <dgm:spPr/>
    </dgm:pt>
    <dgm:pt modelId="{64524365-FBBF-466E-AD51-41B94E6F206F}" type="pres">
      <dgm:prSet presAssocID="{EBEB0D55-62BB-4175-B5EC-3A46640330AD}" presName="quad2" presStyleLbl="node1" presStyleIdx="1" presStyleCnt="4">
        <dgm:presLayoutVars>
          <dgm:chMax val="0"/>
          <dgm:chPref val="0"/>
          <dgm:bulletEnabled val="1"/>
        </dgm:presLayoutVars>
      </dgm:prSet>
      <dgm:spPr/>
    </dgm:pt>
    <dgm:pt modelId="{178C0163-7FAD-4A37-846C-2E831397AC1D}" type="pres">
      <dgm:prSet presAssocID="{EBEB0D55-62BB-4175-B5EC-3A46640330AD}" presName="quad3" presStyleLbl="node1" presStyleIdx="2" presStyleCnt="4">
        <dgm:presLayoutVars>
          <dgm:chMax val="0"/>
          <dgm:chPref val="0"/>
          <dgm:bulletEnabled val="1"/>
        </dgm:presLayoutVars>
      </dgm:prSet>
      <dgm:spPr/>
    </dgm:pt>
    <dgm:pt modelId="{64A4CA9D-547A-4ED3-81CA-EE0EAC63FEC6}" type="pres">
      <dgm:prSet presAssocID="{EBEB0D55-62BB-4175-B5EC-3A46640330AD}" presName="quad4" presStyleLbl="node1" presStyleIdx="3" presStyleCnt="4">
        <dgm:presLayoutVars>
          <dgm:chMax val="0"/>
          <dgm:chPref val="0"/>
          <dgm:bulletEnabled val="1"/>
        </dgm:presLayoutVars>
      </dgm:prSet>
      <dgm:spPr/>
    </dgm:pt>
  </dgm:ptLst>
  <dgm:cxnLst>
    <dgm:cxn modelId="{C2D3B500-DDA3-4B30-9FBF-0E6B7D5B50A4}" srcId="{01CC6010-FE40-4005-9371-3B7BEC213432}" destId="{234004E3-A231-4255-AB2D-94918235DABB}" srcOrd="1" destOrd="0" parTransId="{85DEF7DD-D73B-4C15-9D06-55AE040A7938}" sibTransId="{3E4716EA-3C46-4A50-B227-6148BDFB2451}"/>
    <dgm:cxn modelId="{6864650A-3C7F-452E-B899-96435BBE8A2D}" type="presOf" srcId="{4EF87C76-640D-4C38-A3B4-ABF2104813B6}" destId="{64A4CA9D-547A-4ED3-81CA-EE0EAC63FEC6}" srcOrd="0" destOrd="4" presId="urn:microsoft.com/office/officeart/2005/8/layout/matrix3"/>
    <dgm:cxn modelId="{237CC20F-7FE2-4048-965B-EB939AACB70C}" type="presOf" srcId="{F5C4257F-F2DB-4E1B-A44E-97A52EECC742}" destId="{178C0163-7FAD-4A37-846C-2E831397AC1D}" srcOrd="0" destOrd="5" presId="urn:microsoft.com/office/officeart/2005/8/layout/matrix3"/>
    <dgm:cxn modelId="{6ADFA610-8F38-4948-97A6-FEF070C745EA}" type="presOf" srcId="{2E04A55A-312F-4CCE-B142-08B61F10CCA3}" destId="{64A4CA9D-547A-4ED3-81CA-EE0EAC63FEC6}" srcOrd="0" destOrd="0" presId="urn:microsoft.com/office/officeart/2005/8/layout/matrix3"/>
    <dgm:cxn modelId="{3D42C51E-5AEE-4791-AE0C-28A57F5FECE4}" type="presOf" srcId="{3B7CEC64-9402-4310-95F0-97562BEDE449}" destId="{64524365-FBBF-466E-AD51-41B94E6F206F}" srcOrd="0" destOrd="5" presId="urn:microsoft.com/office/officeart/2005/8/layout/matrix3"/>
    <dgm:cxn modelId="{28768027-B77A-4B40-9A29-A6DBEA797E2A}" type="presOf" srcId="{122E8CA7-C908-4C5C-ADED-CD3DADEFB491}" destId="{178C0163-7FAD-4A37-846C-2E831397AC1D}" srcOrd="0" destOrd="6" presId="urn:microsoft.com/office/officeart/2005/8/layout/matrix3"/>
    <dgm:cxn modelId="{E8471F2F-C378-4D32-A170-0D9BAB389927}" srcId="{1ADA9711-4E0C-463C-9E4C-E2451B1B3430}" destId="{1DDF2C2A-B5A3-447E-BBF6-E3CF71274D11}" srcOrd="0" destOrd="0" parTransId="{86038699-37DF-4D2C-8997-47EF4B1A7509}" sibTransId="{D835D654-1AE3-4FA5-97E6-D737DD152ECC}"/>
    <dgm:cxn modelId="{7FAA272F-9952-4D9A-A87B-58297DD2F319}" type="presOf" srcId="{A2F5567D-2A96-4C8F-B5DB-D702FDCA43A5}" destId="{465E4D17-C4FF-4A39-BC72-8B72554F4F2C}" srcOrd="0" destOrd="5" presId="urn:microsoft.com/office/officeart/2005/8/layout/matrix3"/>
    <dgm:cxn modelId="{185B3A30-A9DE-4CD5-B8A6-949C5C8D86A6}" type="presOf" srcId="{5492C812-807A-4560-9A49-D052FF78A9D9}" destId="{178C0163-7FAD-4A37-846C-2E831397AC1D}" srcOrd="0" destOrd="3" presId="urn:microsoft.com/office/officeart/2005/8/layout/matrix3"/>
    <dgm:cxn modelId="{4A467D31-BBE9-4E56-A4A1-3B91A129B5A4}" type="presOf" srcId="{277AA216-79E7-4EF9-9F39-638FE4868CAA}" destId="{178C0163-7FAD-4A37-846C-2E831397AC1D}" srcOrd="0" destOrd="2" presId="urn:microsoft.com/office/officeart/2005/8/layout/matrix3"/>
    <dgm:cxn modelId="{0709FC35-DA01-40F9-BDA7-1EADAEB9F494}" type="presOf" srcId="{1ADA9711-4E0C-463C-9E4C-E2451B1B3430}" destId="{64524365-FBBF-466E-AD51-41B94E6F206F}" srcOrd="0" destOrd="0" presId="urn:microsoft.com/office/officeart/2005/8/layout/matrix3"/>
    <dgm:cxn modelId="{F4E46840-16C7-42F0-BA3F-C1FA1E762FB3}" type="presOf" srcId="{F9E2DBD9-53AC-4682-B7CC-4E2A6075B3EF}" destId="{465E4D17-C4FF-4A39-BC72-8B72554F4F2C}" srcOrd="0" destOrd="3" presId="urn:microsoft.com/office/officeart/2005/8/layout/matrix3"/>
    <dgm:cxn modelId="{CCC6115B-7640-4CAB-9D71-CDB94419B172}" srcId="{1ADA9711-4E0C-463C-9E4C-E2451B1B3430}" destId="{3B7CEC64-9402-4310-95F0-97562BEDE449}" srcOrd="4" destOrd="0" parTransId="{096AFC50-8729-4B00-81DB-1B52732FE8D7}" sibTransId="{9DBBA4F4-AF1B-4C12-B99F-C44DD3ED217B}"/>
    <dgm:cxn modelId="{629F215E-31D3-403C-B10C-218556AB6C24}" type="presOf" srcId="{EBEB0D55-62BB-4175-B5EC-3A46640330AD}" destId="{E676FAD2-809F-4BF9-975B-D2723F94A90E}" srcOrd="0" destOrd="0" presId="urn:microsoft.com/office/officeart/2005/8/layout/matrix3"/>
    <dgm:cxn modelId="{EF40B35E-BD27-4DA5-87EC-659108B30150}" type="presOf" srcId="{1D1EE745-D97B-49A6-BBEF-8946B999D2FE}" destId="{64524365-FBBF-466E-AD51-41B94E6F206F}" srcOrd="0" destOrd="4" presId="urn:microsoft.com/office/officeart/2005/8/layout/matrix3"/>
    <dgm:cxn modelId="{2972AD60-52EC-4768-9697-E8843B29DB56}" type="presOf" srcId="{F6F51271-2173-4B46-BD8C-8DEB6A992637}" destId="{64524365-FBBF-466E-AD51-41B94E6F206F}" srcOrd="0" destOrd="7" presId="urn:microsoft.com/office/officeart/2005/8/layout/matrix3"/>
    <dgm:cxn modelId="{F96E5C41-54F8-42AC-97CF-F9155D408C7A}" srcId="{7821135F-D761-477C-9CE8-8032F5B74A3F}" destId="{277AA216-79E7-4EF9-9F39-638FE4868CAA}" srcOrd="1" destOrd="0" parTransId="{84A227CD-BE52-4089-9064-B6AA8790C1D8}" sibTransId="{8A8B39EF-3F1B-46EF-BB37-4FF83A03DAC6}"/>
    <dgm:cxn modelId="{04619344-3695-4989-8839-2BCB269F5719}" srcId="{EBEB0D55-62BB-4175-B5EC-3A46640330AD}" destId="{1ADA9711-4E0C-463C-9E4C-E2451B1B3430}" srcOrd="1" destOrd="0" parTransId="{A7C8034A-3514-45D6-8724-F7A064D13ACF}" sibTransId="{4651EC37-2200-46BB-9EF1-F084F8F8345F}"/>
    <dgm:cxn modelId="{EC568169-4E12-45CB-ABA2-43562532A459}" srcId="{01CC6010-FE40-4005-9371-3B7BEC213432}" destId="{C40169CA-A5D3-4ADC-BF40-09A20D0EDBDD}" srcOrd="3" destOrd="0" parTransId="{E5EB1174-F102-4BDC-A55D-2EA059715965}" sibTransId="{97CA795F-4973-4E59-ABD5-41A899CA7522}"/>
    <dgm:cxn modelId="{25B3064C-88BB-487F-9AFC-3AAA2069275F}" srcId="{2E04A55A-312F-4CCE-B142-08B61F10CCA3}" destId="{4ED50115-7D31-476E-91C9-D858C69FA3F6}" srcOrd="2" destOrd="0" parTransId="{9AAB269A-C98B-4D88-8DC0-AF3A82E5CECA}" sibTransId="{C0CFD8F9-5AAC-4175-BB6B-27CAA0852B73}"/>
    <dgm:cxn modelId="{144D114C-B5E4-4CB3-87E4-701938BDAD9E}" srcId="{7821135F-D761-477C-9CE8-8032F5B74A3F}" destId="{F5C4257F-F2DB-4E1B-A44E-97A52EECC742}" srcOrd="4" destOrd="0" parTransId="{FDF2CEFB-9B34-48ED-8C0F-419E860F66D7}" sibTransId="{DAD18F1D-E68D-431E-93D8-54D64E890235}"/>
    <dgm:cxn modelId="{FF0DF16D-36B7-4F01-A26A-5EEA84653241}" srcId="{2E04A55A-312F-4CCE-B142-08B61F10CCA3}" destId="{E6BE9626-1705-4A44-ABB2-8D10C679D0E1}" srcOrd="4" destOrd="0" parTransId="{12EC70CF-9702-432D-8CB2-5C2EFE149FF6}" sibTransId="{E90DCDC1-C278-40BB-B99F-01D2B0BA6323}"/>
    <dgm:cxn modelId="{0A9EAE4E-8293-4F1E-B2EF-BBAFDD25B8C0}" type="presOf" srcId="{51FA7CC6-5617-49A2-936E-4330A94A1157}" destId="{178C0163-7FAD-4A37-846C-2E831397AC1D}" srcOrd="0" destOrd="1" presId="urn:microsoft.com/office/officeart/2005/8/layout/matrix3"/>
    <dgm:cxn modelId="{BC2F3D4F-F53D-41BD-96D4-A410310E40FF}" srcId="{01CC6010-FE40-4005-9371-3B7BEC213432}" destId="{66BDABAA-846B-4C66-8CB5-0DFBBCD528D6}" srcOrd="0" destOrd="0" parTransId="{938AA5BE-4373-4A22-9898-2DB2FC815105}" sibTransId="{4F83EB10-A759-446F-B9DC-480B93B7CA09}"/>
    <dgm:cxn modelId="{6A7F1652-EAE7-4ED1-8A3D-08565FDC4542}" type="presOf" srcId="{4083AD3D-F0B7-43CB-8822-6354FF89E6D3}" destId="{64524365-FBBF-466E-AD51-41B94E6F206F}" srcOrd="0" destOrd="2" presId="urn:microsoft.com/office/officeart/2005/8/layout/matrix3"/>
    <dgm:cxn modelId="{66B5E172-629D-472B-865D-135726786D15}" type="presOf" srcId="{4ED50115-7D31-476E-91C9-D858C69FA3F6}" destId="{64A4CA9D-547A-4ED3-81CA-EE0EAC63FEC6}" srcOrd="0" destOrd="3" presId="urn:microsoft.com/office/officeart/2005/8/layout/matrix3"/>
    <dgm:cxn modelId="{D5C1B653-D765-4F1A-853C-209AAD332BC2}" type="presOf" srcId="{029909A2-6153-4BA7-BCC6-089A6D4FE3F8}" destId="{64524365-FBBF-466E-AD51-41B94E6F206F}" srcOrd="0" destOrd="3" presId="urn:microsoft.com/office/officeart/2005/8/layout/matrix3"/>
    <dgm:cxn modelId="{845E7175-6749-42C0-BBD8-79AFF113F13A}" type="presOf" srcId="{9A2C0A96-CEB5-4A0D-9F50-E6A5AEBD6D8C}" destId="{64A4CA9D-547A-4ED3-81CA-EE0EAC63FEC6}" srcOrd="0" destOrd="1" presId="urn:microsoft.com/office/officeart/2005/8/layout/matrix3"/>
    <dgm:cxn modelId="{DACA6559-1808-4C4A-9171-96060E40DD7F}" srcId="{7821135F-D761-477C-9CE8-8032F5B74A3F}" destId="{0E4C46ED-7CD6-4D9E-9EBC-ACAF182E9879}" srcOrd="3" destOrd="0" parTransId="{0298D9AA-7843-4530-ABB5-135954F36277}" sibTransId="{12AD3DD9-749C-458A-89AF-66228729C727}"/>
    <dgm:cxn modelId="{63CAF494-34A2-42FE-858B-0195C9C68C8F}" srcId="{1ADA9711-4E0C-463C-9E4C-E2451B1B3430}" destId="{029909A2-6153-4BA7-BCC6-089A6D4FE3F8}" srcOrd="2" destOrd="0" parTransId="{F73EB16C-4D19-4DEB-BE4B-10145454B2C5}" sibTransId="{CD88BC2E-2906-41CD-BD9A-C2B05B347C53}"/>
    <dgm:cxn modelId="{5CF5979D-20F9-4793-AF99-B8FE70CACD8A}" type="presOf" srcId="{1DDF2C2A-B5A3-447E-BBF6-E3CF71274D11}" destId="{64524365-FBBF-466E-AD51-41B94E6F206F}" srcOrd="0" destOrd="1" presId="urn:microsoft.com/office/officeart/2005/8/layout/matrix3"/>
    <dgm:cxn modelId="{A9D7F0A1-BA86-4103-9B2C-34D23C67DE23}" srcId="{2E04A55A-312F-4CCE-B142-08B61F10CCA3}" destId="{02969739-C7DB-478B-B3A9-54ED4BFF1FC3}" srcOrd="1" destOrd="0" parTransId="{DBE74E7B-A5F2-4DF0-AE57-A8734C5A7862}" sibTransId="{AD4A1E39-6B22-4A1A-A59D-834F618082AD}"/>
    <dgm:cxn modelId="{44B473AB-8920-4550-ABCF-A289610607A6}" srcId="{1ADA9711-4E0C-463C-9E4C-E2451B1B3430}" destId="{0DCCC8F9-5653-4FA8-BE52-2C0E0E032362}" srcOrd="5" destOrd="0" parTransId="{ABCFDBE2-C56A-4C54-B50E-606C8EF09605}" sibTransId="{28B5532E-0314-4E62-A05A-15294046B335}"/>
    <dgm:cxn modelId="{5339F1AB-AAE3-4597-9F9D-ECB705F14A54}" type="presOf" srcId="{E6BE9626-1705-4A44-ABB2-8D10C679D0E1}" destId="{64A4CA9D-547A-4ED3-81CA-EE0EAC63FEC6}" srcOrd="0" destOrd="5" presId="urn:microsoft.com/office/officeart/2005/8/layout/matrix3"/>
    <dgm:cxn modelId="{7B5BF6AC-BC1E-478D-9B1E-4474C109C14F}" srcId="{01CC6010-FE40-4005-9371-3B7BEC213432}" destId="{A2F5567D-2A96-4C8F-B5DB-D702FDCA43A5}" srcOrd="4" destOrd="0" parTransId="{1342230E-3376-4851-A5BF-D28696DCB38D}" sibTransId="{4B919F4A-B356-4B5E-9410-E3AE58FE015D}"/>
    <dgm:cxn modelId="{972512AE-2E03-45C9-9623-32D1F6A2E5A7}" type="presOf" srcId="{66BDABAA-846B-4C66-8CB5-0DFBBCD528D6}" destId="{465E4D17-C4FF-4A39-BC72-8B72554F4F2C}" srcOrd="0" destOrd="1" presId="urn:microsoft.com/office/officeart/2005/8/layout/matrix3"/>
    <dgm:cxn modelId="{B93830B5-BACD-4573-96B6-98E141694776}" srcId="{7821135F-D761-477C-9CE8-8032F5B74A3F}" destId="{51FA7CC6-5617-49A2-936E-4330A94A1157}" srcOrd="0" destOrd="0" parTransId="{A170E469-B887-4049-A85B-E3DA0640855C}" sibTransId="{4BC505A0-5012-40C8-BF6D-2111F06F9B66}"/>
    <dgm:cxn modelId="{BE4DD8BD-FA1A-4C53-8EBB-B57C56D1F71E}" srcId="{EBEB0D55-62BB-4175-B5EC-3A46640330AD}" destId="{7821135F-D761-477C-9CE8-8032F5B74A3F}" srcOrd="2" destOrd="0" parTransId="{7FE33A21-DF00-4D84-AB7E-4BEFF8EB2479}" sibTransId="{589E1533-A39F-4B6A-8BF2-17EA10D56CEE}"/>
    <dgm:cxn modelId="{2FB4B7C3-68F0-41E2-8652-64FDFD937E44}" srcId="{EBEB0D55-62BB-4175-B5EC-3A46640330AD}" destId="{01CC6010-FE40-4005-9371-3B7BEC213432}" srcOrd="0" destOrd="0" parTransId="{6953E875-3869-4B33-98CA-C5271BE2AB07}" sibTransId="{63957B93-39F5-49C2-874F-D553D22E9735}"/>
    <dgm:cxn modelId="{579668C6-690C-4843-A771-1437A2A5C5DA}" type="presOf" srcId="{0DCCC8F9-5653-4FA8-BE52-2C0E0E032362}" destId="{64524365-FBBF-466E-AD51-41B94E6F206F}" srcOrd="0" destOrd="6" presId="urn:microsoft.com/office/officeart/2005/8/layout/matrix3"/>
    <dgm:cxn modelId="{FAC814CC-6CBD-4505-8575-F5E77EE6F1C9}" type="presOf" srcId="{02969739-C7DB-478B-B3A9-54ED4BFF1FC3}" destId="{64A4CA9D-547A-4ED3-81CA-EE0EAC63FEC6}" srcOrd="0" destOrd="2" presId="urn:microsoft.com/office/officeart/2005/8/layout/matrix3"/>
    <dgm:cxn modelId="{A58851D1-D0FA-43AB-985E-8BBCDF19A5A6}" srcId="{EBEB0D55-62BB-4175-B5EC-3A46640330AD}" destId="{2E04A55A-312F-4CCE-B142-08B61F10CCA3}" srcOrd="3" destOrd="0" parTransId="{FEA62FB6-EB27-479F-A87F-E1242166A0A6}" sibTransId="{C21190E9-D9C2-49EF-BBD7-9770171A17FF}"/>
    <dgm:cxn modelId="{F4E2F4D2-E32E-48BE-B86E-07AD07C7AF46}" srcId="{7821135F-D761-477C-9CE8-8032F5B74A3F}" destId="{122E8CA7-C908-4C5C-ADED-CD3DADEFB491}" srcOrd="5" destOrd="0" parTransId="{82CF6CCC-C4D6-47AA-B87D-BEB3266D1741}" sibTransId="{2E3C5D0F-2421-4CAE-B139-442C20D291C7}"/>
    <dgm:cxn modelId="{E14FA2D4-41EE-4592-B4AD-79D80E54466C}" type="presOf" srcId="{C40169CA-A5D3-4ADC-BF40-09A20D0EDBDD}" destId="{465E4D17-C4FF-4A39-BC72-8B72554F4F2C}" srcOrd="0" destOrd="4" presId="urn:microsoft.com/office/officeart/2005/8/layout/matrix3"/>
    <dgm:cxn modelId="{333199DB-58A7-4150-AD2E-2574DA6500AF}" type="presOf" srcId="{234004E3-A231-4255-AB2D-94918235DABB}" destId="{465E4D17-C4FF-4A39-BC72-8B72554F4F2C}" srcOrd="0" destOrd="2" presId="urn:microsoft.com/office/officeart/2005/8/layout/matrix3"/>
    <dgm:cxn modelId="{58CE75DD-C9A7-492A-A3B1-1312E4270814}" srcId="{2E04A55A-312F-4CCE-B142-08B61F10CCA3}" destId="{9A2C0A96-CEB5-4A0D-9F50-E6A5AEBD6D8C}" srcOrd="0" destOrd="0" parTransId="{2436B4BB-1F94-4C86-A0C3-D047AD05B5A5}" sibTransId="{59854C8D-D06C-4E99-8DAB-92D0FA7F2B0D}"/>
    <dgm:cxn modelId="{530744E2-3CEA-4988-99D6-7FF18A6E2371}" srcId="{7821135F-D761-477C-9CE8-8032F5B74A3F}" destId="{5492C812-807A-4560-9A49-D052FF78A9D9}" srcOrd="2" destOrd="0" parTransId="{6530ABCA-3A57-4FE1-B1FE-BCA20487C621}" sibTransId="{AD280C38-640A-4833-ADE4-CDA3D1C35147}"/>
    <dgm:cxn modelId="{C8AB30E7-3456-472A-A92E-2D07BC5582B0}" type="presOf" srcId="{0E4C46ED-7CD6-4D9E-9EBC-ACAF182E9879}" destId="{178C0163-7FAD-4A37-846C-2E831397AC1D}" srcOrd="0" destOrd="4" presId="urn:microsoft.com/office/officeart/2005/8/layout/matrix3"/>
    <dgm:cxn modelId="{4D14A6E7-7221-4502-B5E9-1D89B138700D}" srcId="{01CC6010-FE40-4005-9371-3B7BEC213432}" destId="{F9E2DBD9-53AC-4682-B7CC-4E2A6075B3EF}" srcOrd="2" destOrd="0" parTransId="{0B61788D-80A4-405A-A0A2-629681D4D41E}" sibTransId="{11996E8E-D756-4296-B090-E86ECACDFE8B}"/>
    <dgm:cxn modelId="{B5D46FEC-7771-45DF-BFFD-96181B670A97}" srcId="{1ADA9711-4E0C-463C-9E4C-E2451B1B3430}" destId="{F6F51271-2173-4B46-BD8C-8DEB6A992637}" srcOrd="6" destOrd="0" parTransId="{5A97DA3F-75C3-4378-A1F3-6E4F6F988D83}" sibTransId="{4B992F6C-9EC1-4290-9021-E452760A9B3A}"/>
    <dgm:cxn modelId="{FCE1EFED-CC87-4E91-8800-7591BDD8A430}" srcId="{1ADA9711-4E0C-463C-9E4C-E2451B1B3430}" destId="{1D1EE745-D97B-49A6-BBEF-8946B999D2FE}" srcOrd="3" destOrd="0" parTransId="{08749925-156E-46A1-8F47-00DE817F1DCD}" sibTransId="{5C4A9AA5-2020-4FFD-85A7-53D2CFBF1C38}"/>
    <dgm:cxn modelId="{704032F0-C49E-4B11-AA1F-FD0E7E670F99}" srcId="{2E04A55A-312F-4CCE-B142-08B61F10CCA3}" destId="{4EF87C76-640D-4C38-A3B4-ABF2104813B6}" srcOrd="3" destOrd="0" parTransId="{DBA58E53-480A-40DC-A92B-374B151AFA27}" sibTransId="{D5D71209-71E0-4855-BD27-1621237B267A}"/>
    <dgm:cxn modelId="{A54EB3F6-1082-4A1B-8824-140DCCF804CF}" type="presOf" srcId="{01CC6010-FE40-4005-9371-3B7BEC213432}" destId="{465E4D17-C4FF-4A39-BC72-8B72554F4F2C}" srcOrd="0" destOrd="0" presId="urn:microsoft.com/office/officeart/2005/8/layout/matrix3"/>
    <dgm:cxn modelId="{CA4A30F9-9E61-4A0E-8D0B-1B192AF24075}" type="presOf" srcId="{7821135F-D761-477C-9CE8-8032F5B74A3F}" destId="{178C0163-7FAD-4A37-846C-2E831397AC1D}" srcOrd="0" destOrd="0" presId="urn:microsoft.com/office/officeart/2005/8/layout/matrix3"/>
    <dgm:cxn modelId="{4DA0A2FA-19D7-41FF-8B11-05D28F9E07B9}" srcId="{1ADA9711-4E0C-463C-9E4C-E2451B1B3430}" destId="{4083AD3D-F0B7-43CB-8822-6354FF89E6D3}" srcOrd="1" destOrd="0" parTransId="{29A88990-52E2-4880-A1F6-93A90214E2C2}" sibTransId="{6E9395A7-11C2-44BE-A170-C716CCA4DBC6}"/>
    <dgm:cxn modelId="{E5D30054-3736-4C0B-8A0E-BD9EBBE0AA9E}" type="presParOf" srcId="{E676FAD2-809F-4BF9-975B-D2723F94A90E}" destId="{57AD07C6-5349-49AF-B0F6-D0BA9B25D7A3}" srcOrd="0" destOrd="0" presId="urn:microsoft.com/office/officeart/2005/8/layout/matrix3"/>
    <dgm:cxn modelId="{140B2F04-86F8-4306-B2A6-B98B2F74DE4F}" type="presParOf" srcId="{E676FAD2-809F-4BF9-975B-D2723F94A90E}" destId="{465E4D17-C4FF-4A39-BC72-8B72554F4F2C}" srcOrd="1" destOrd="0" presId="urn:microsoft.com/office/officeart/2005/8/layout/matrix3"/>
    <dgm:cxn modelId="{016EC3FA-D6CE-46BD-9317-3567E8D05C53}" type="presParOf" srcId="{E676FAD2-809F-4BF9-975B-D2723F94A90E}" destId="{64524365-FBBF-466E-AD51-41B94E6F206F}" srcOrd="2" destOrd="0" presId="urn:microsoft.com/office/officeart/2005/8/layout/matrix3"/>
    <dgm:cxn modelId="{BFD74F07-936A-49A7-BBEF-357D4F57EF0D}" type="presParOf" srcId="{E676FAD2-809F-4BF9-975B-D2723F94A90E}" destId="{178C0163-7FAD-4A37-846C-2E831397AC1D}" srcOrd="3" destOrd="0" presId="urn:microsoft.com/office/officeart/2005/8/layout/matrix3"/>
    <dgm:cxn modelId="{4DBC3F94-B232-446A-AE23-87B13CB641ED}" type="presParOf" srcId="{E676FAD2-809F-4BF9-975B-D2723F94A90E}" destId="{64A4CA9D-547A-4ED3-81CA-EE0EAC63FEC6}"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D07C6-5349-49AF-B0F6-D0BA9B25D7A3}">
      <dsp:nvSpPr>
        <dsp:cNvPr id="0" name=""/>
        <dsp:cNvSpPr/>
      </dsp:nvSpPr>
      <dsp:spPr>
        <a:xfrm>
          <a:off x="430448" y="0"/>
          <a:ext cx="8243601" cy="8243601"/>
        </a:xfrm>
        <a:prstGeom prst="diamond">
          <a:avLst/>
        </a:prstGeom>
        <a:solidFill>
          <a:schemeClr val="accent5">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5E4D17-C4FF-4A39-BC72-8B72554F4F2C}">
      <dsp:nvSpPr>
        <dsp:cNvPr id="0" name=""/>
        <dsp:cNvSpPr/>
      </dsp:nvSpPr>
      <dsp:spPr>
        <a:xfrm>
          <a:off x="1213590" y="783142"/>
          <a:ext cx="3215004" cy="3215004"/>
        </a:xfrm>
        <a:prstGeom prst="roundRect">
          <a:avLst/>
        </a:prstGeom>
        <a:solidFill>
          <a:schemeClr val="accent5">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844550">
            <a:lnSpc>
              <a:spcPct val="90000"/>
            </a:lnSpc>
            <a:spcBef>
              <a:spcPct val="0"/>
            </a:spcBef>
            <a:spcAft>
              <a:spcPct val="35000"/>
            </a:spcAft>
            <a:buNone/>
          </a:pPr>
          <a:r>
            <a:rPr lang="cs-CZ" sz="1900" b="1" kern="1200"/>
            <a:t>SILNÉ STRÁNKY</a:t>
          </a:r>
          <a:endParaRPr lang="en-US" sz="1900" kern="1200"/>
        </a:p>
        <a:p>
          <a:pPr marL="171450" lvl="1" indent="-171450" algn="l" defTabSz="755650">
            <a:lnSpc>
              <a:spcPct val="90000"/>
            </a:lnSpc>
            <a:spcBef>
              <a:spcPct val="0"/>
            </a:spcBef>
            <a:spcAft>
              <a:spcPct val="15000"/>
            </a:spcAft>
            <a:buChar char="•"/>
          </a:pPr>
          <a:r>
            <a:rPr lang="cs-CZ" sz="1700" b="0" i="0" kern="1200" dirty="0"/>
            <a:t>Inovativní přístup k poskytování online služeb</a:t>
          </a:r>
          <a:endParaRPr lang="en-US" sz="1700" kern="1200" dirty="0"/>
        </a:p>
        <a:p>
          <a:pPr marL="171450" lvl="1" indent="-171450" algn="l" defTabSz="755650">
            <a:lnSpc>
              <a:spcPct val="90000"/>
            </a:lnSpc>
            <a:spcBef>
              <a:spcPct val="0"/>
            </a:spcBef>
            <a:spcAft>
              <a:spcPct val="15000"/>
            </a:spcAft>
            <a:buChar char="•"/>
          </a:pPr>
          <a:r>
            <a:rPr lang="cs-CZ" sz="1700" b="0" i="0" kern="1200" dirty="0"/>
            <a:t>Ověření poskytovatelé služeb</a:t>
          </a:r>
          <a:endParaRPr lang="en-US" sz="1700" b="0" i="0" kern="1200" dirty="0"/>
        </a:p>
        <a:p>
          <a:pPr marL="171450" lvl="1" indent="-171450" algn="l" defTabSz="755650">
            <a:lnSpc>
              <a:spcPct val="90000"/>
            </a:lnSpc>
            <a:spcBef>
              <a:spcPct val="0"/>
            </a:spcBef>
            <a:spcAft>
              <a:spcPct val="15000"/>
            </a:spcAft>
            <a:buChar char="•"/>
          </a:pPr>
          <a:r>
            <a:rPr lang="cs-CZ" sz="1700" b="0" i="0" kern="1200" dirty="0"/>
            <a:t>Široké portfolio služeb</a:t>
          </a:r>
          <a:endParaRPr lang="en-US" sz="1700" b="0" i="0" kern="1200" dirty="0"/>
        </a:p>
        <a:p>
          <a:pPr marL="171450" lvl="1" indent="-171450" algn="l" defTabSz="755650">
            <a:lnSpc>
              <a:spcPct val="90000"/>
            </a:lnSpc>
            <a:spcBef>
              <a:spcPct val="0"/>
            </a:spcBef>
            <a:spcAft>
              <a:spcPct val="15000"/>
            </a:spcAft>
            <a:buChar char="•"/>
          </a:pPr>
          <a:r>
            <a:rPr lang="cs-CZ" sz="1700" b="0" i="0" kern="1200" dirty="0"/>
            <a:t>Kladné reference zákazníků</a:t>
          </a:r>
          <a:endParaRPr lang="en-US" sz="1700" b="0" i="0" kern="1200" dirty="0"/>
        </a:p>
        <a:p>
          <a:pPr marL="171450" lvl="1" indent="-171450" algn="l" defTabSz="755650">
            <a:lnSpc>
              <a:spcPct val="90000"/>
            </a:lnSpc>
            <a:spcBef>
              <a:spcPct val="0"/>
            </a:spcBef>
            <a:spcAft>
              <a:spcPct val="15000"/>
            </a:spcAft>
            <a:buChar char="•"/>
          </a:pPr>
          <a:r>
            <a:rPr lang="cs-CZ" sz="1700" b="0" i="0" kern="1200" dirty="0"/>
            <a:t>Moderní desing webových stránek</a:t>
          </a:r>
          <a:endParaRPr lang="en-US" sz="1700" b="0" i="0" kern="1200" dirty="0"/>
        </a:p>
      </dsp:txBody>
      <dsp:txXfrm>
        <a:off x="1370534" y="940086"/>
        <a:ext cx="2901116" cy="2901116"/>
      </dsp:txXfrm>
    </dsp:sp>
    <dsp:sp modelId="{64524365-FBBF-466E-AD51-41B94E6F206F}">
      <dsp:nvSpPr>
        <dsp:cNvPr id="0" name=""/>
        <dsp:cNvSpPr/>
      </dsp:nvSpPr>
      <dsp:spPr>
        <a:xfrm>
          <a:off x="4675902" y="783142"/>
          <a:ext cx="3215004" cy="3215004"/>
        </a:xfrm>
        <a:prstGeom prst="roundRect">
          <a:avLst/>
        </a:prstGeom>
        <a:solidFill>
          <a:schemeClr val="accent5">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844550">
            <a:lnSpc>
              <a:spcPct val="90000"/>
            </a:lnSpc>
            <a:spcBef>
              <a:spcPct val="0"/>
            </a:spcBef>
            <a:spcAft>
              <a:spcPct val="35000"/>
            </a:spcAft>
            <a:buNone/>
          </a:pPr>
          <a:r>
            <a:rPr lang="cs-CZ" sz="1900" b="1" kern="1200"/>
            <a:t>SLABÉ STRÁNKY</a:t>
          </a:r>
          <a:endParaRPr lang="en-US" sz="1900" kern="1200"/>
        </a:p>
        <a:p>
          <a:pPr marL="171450" lvl="1" indent="-171450" algn="l" defTabSz="711200">
            <a:lnSpc>
              <a:spcPct val="90000"/>
            </a:lnSpc>
            <a:spcBef>
              <a:spcPct val="0"/>
            </a:spcBef>
            <a:spcAft>
              <a:spcPct val="15000"/>
            </a:spcAft>
            <a:buChar char="•"/>
          </a:pPr>
          <a:r>
            <a:rPr lang="cs-CZ" sz="1600" kern="1200" dirty="0"/>
            <a:t>Absence offline marketingu</a:t>
          </a:r>
          <a:endParaRPr lang="en-US" sz="1600" kern="1200" dirty="0"/>
        </a:p>
        <a:p>
          <a:pPr marL="171450" lvl="1" indent="-171450" algn="l" defTabSz="711200">
            <a:lnSpc>
              <a:spcPct val="90000"/>
            </a:lnSpc>
            <a:spcBef>
              <a:spcPct val="0"/>
            </a:spcBef>
            <a:spcAft>
              <a:spcPct val="15000"/>
            </a:spcAft>
            <a:buChar char="•"/>
          </a:pPr>
          <a:r>
            <a:rPr lang="cs-CZ" sz="1600" b="0" i="0" kern="1200" dirty="0"/>
            <a:t>Nízké povědomí o společnosti</a:t>
          </a:r>
          <a:endParaRPr lang="en-US" sz="1600" b="0" i="0" kern="1200" dirty="0"/>
        </a:p>
        <a:p>
          <a:pPr marL="171450" lvl="1" indent="-171450" algn="l" defTabSz="711200">
            <a:lnSpc>
              <a:spcPct val="90000"/>
            </a:lnSpc>
            <a:spcBef>
              <a:spcPct val="0"/>
            </a:spcBef>
            <a:spcAft>
              <a:spcPct val="15000"/>
            </a:spcAft>
            <a:buChar char="•"/>
          </a:pPr>
          <a:r>
            <a:rPr lang="cs-CZ" sz="1600" b="0" i="0" kern="1200" dirty="0"/>
            <a:t>Nedostatek zaměstnanců</a:t>
          </a:r>
          <a:endParaRPr lang="en-US" sz="1600" b="0" i="0" kern="1200" dirty="0"/>
        </a:p>
        <a:p>
          <a:pPr marL="171450" lvl="1" indent="-171450" algn="l" defTabSz="711200">
            <a:lnSpc>
              <a:spcPct val="90000"/>
            </a:lnSpc>
            <a:spcBef>
              <a:spcPct val="0"/>
            </a:spcBef>
            <a:spcAft>
              <a:spcPct val="15000"/>
            </a:spcAft>
            <a:buChar char="•"/>
          </a:pPr>
          <a:r>
            <a:rPr lang="cs-CZ" sz="1600" b="0" i="0" kern="1200" dirty="0"/>
            <a:t>Nováček na trhu</a:t>
          </a:r>
          <a:endParaRPr lang="en-US" sz="1600" b="0" i="0" kern="1200" dirty="0"/>
        </a:p>
        <a:p>
          <a:pPr marL="171450" lvl="1" indent="-171450" algn="l" defTabSz="711200">
            <a:lnSpc>
              <a:spcPct val="90000"/>
            </a:lnSpc>
            <a:spcBef>
              <a:spcPct val="0"/>
            </a:spcBef>
            <a:spcAft>
              <a:spcPct val="15000"/>
            </a:spcAft>
            <a:buChar char="•"/>
          </a:pPr>
          <a:r>
            <a:rPr lang="cs-CZ" sz="1600" b="0" i="0" kern="1200" dirty="0"/>
            <a:t>Absence marketingového plánování</a:t>
          </a:r>
          <a:endParaRPr lang="en-US" sz="1600" b="0" i="0" kern="1200" dirty="0"/>
        </a:p>
        <a:p>
          <a:pPr marL="171450" lvl="1" indent="-171450" algn="l" defTabSz="711200">
            <a:lnSpc>
              <a:spcPct val="90000"/>
            </a:lnSpc>
            <a:spcBef>
              <a:spcPct val="0"/>
            </a:spcBef>
            <a:spcAft>
              <a:spcPct val="15000"/>
            </a:spcAft>
            <a:buChar char="•"/>
          </a:pPr>
          <a:r>
            <a:rPr lang="cs-CZ" sz="1600" b="0" i="0" kern="1200" dirty="0"/>
            <a:t>Nízká pozice webových stránek ve vyhledávačích</a:t>
          </a:r>
          <a:endParaRPr lang="en-US" sz="1600" b="0" i="0" kern="1200" dirty="0"/>
        </a:p>
        <a:p>
          <a:pPr marL="171450" lvl="1" indent="-171450" algn="l" defTabSz="711200">
            <a:lnSpc>
              <a:spcPct val="90000"/>
            </a:lnSpc>
            <a:spcBef>
              <a:spcPct val="0"/>
            </a:spcBef>
            <a:spcAft>
              <a:spcPct val="15000"/>
            </a:spcAft>
            <a:buChar char="•"/>
          </a:pPr>
          <a:r>
            <a:rPr lang="cs-CZ" sz="1600" b="0" i="0" kern="1200" dirty="0"/>
            <a:t>Kolísavá frekvence příspěvků na online komunikačních kanálech</a:t>
          </a:r>
          <a:endParaRPr lang="en-US" sz="1600" b="0" i="0" kern="1200" dirty="0"/>
        </a:p>
      </dsp:txBody>
      <dsp:txXfrm>
        <a:off x="4832846" y="940086"/>
        <a:ext cx="2901116" cy="2901116"/>
      </dsp:txXfrm>
    </dsp:sp>
    <dsp:sp modelId="{178C0163-7FAD-4A37-846C-2E831397AC1D}">
      <dsp:nvSpPr>
        <dsp:cNvPr id="0" name=""/>
        <dsp:cNvSpPr/>
      </dsp:nvSpPr>
      <dsp:spPr>
        <a:xfrm>
          <a:off x="1213590" y="4245454"/>
          <a:ext cx="3215004" cy="3215004"/>
        </a:xfrm>
        <a:prstGeom prst="roundRect">
          <a:avLst/>
        </a:prstGeom>
        <a:solidFill>
          <a:schemeClr val="accent5">
            <a:shade val="50000"/>
            <a:hueOff val="334258"/>
            <a:satOff val="8955"/>
            <a:lumOff val="39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844550">
            <a:lnSpc>
              <a:spcPct val="90000"/>
            </a:lnSpc>
            <a:spcBef>
              <a:spcPct val="0"/>
            </a:spcBef>
            <a:spcAft>
              <a:spcPct val="35000"/>
            </a:spcAft>
            <a:buNone/>
          </a:pPr>
          <a:r>
            <a:rPr lang="cs-CZ" sz="1900" b="1" kern="1200"/>
            <a:t>PŘÍLEŽITOSTI</a:t>
          </a:r>
          <a:endParaRPr lang="en-US" sz="1900" kern="1200"/>
        </a:p>
        <a:p>
          <a:pPr marL="171450" lvl="1" indent="-171450" algn="l" defTabSz="711200">
            <a:lnSpc>
              <a:spcPct val="90000"/>
            </a:lnSpc>
            <a:spcBef>
              <a:spcPct val="0"/>
            </a:spcBef>
            <a:spcAft>
              <a:spcPct val="15000"/>
            </a:spcAft>
            <a:buChar char="•"/>
          </a:pPr>
          <a:r>
            <a:rPr lang="cs-CZ" sz="1600" b="0" i="0" kern="1200" dirty="0"/>
            <a:t>Rozšíření portfolia služeb</a:t>
          </a:r>
          <a:endParaRPr lang="en-US" sz="1600" kern="1200" dirty="0"/>
        </a:p>
        <a:p>
          <a:pPr marL="171450" lvl="1" indent="-171450" algn="l" defTabSz="711200">
            <a:lnSpc>
              <a:spcPct val="90000"/>
            </a:lnSpc>
            <a:spcBef>
              <a:spcPct val="0"/>
            </a:spcBef>
            <a:spcAft>
              <a:spcPct val="15000"/>
            </a:spcAft>
            <a:buChar char="•"/>
          </a:pPr>
          <a:r>
            <a:rPr lang="cs-CZ" sz="1600" b="0" i="0" kern="1200" dirty="0"/>
            <a:t>Dotační programy pro malé podniky</a:t>
          </a:r>
          <a:endParaRPr lang="en-US" sz="1600" b="0" i="0" kern="1200" dirty="0"/>
        </a:p>
        <a:p>
          <a:pPr marL="171450" lvl="1" indent="-171450" algn="l" defTabSz="711200">
            <a:lnSpc>
              <a:spcPct val="90000"/>
            </a:lnSpc>
            <a:spcBef>
              <a:spcPct val="0"/>
            </a:spcBef>
            <a:spcAft>
              <a:spcPct val="15000"/>
            </a:spcAft>
            <a:buChar char="•"/>
          </a:pPr>
          <a:r>
            <a:rPr lang="cs-CZ" sz="1600" b="0" i="0" kern="1200" dirty="0"/>
            <a:t>Využití SEO marketingu</a:t>
          </a:r>
          <a:endParaRPr lang="en-US" sz="1600" b="0" i="0" kern="1200" dirty="0"/>
        </a:p>
        <a:p>
          <a:pPr marL="171450" lvl="1" indent="-171450" algn="l" defTabSz="711200">
            <a:lnSpc>
              <a:spcPct val="90000"/>
            </a:lnSpc>
            <a:spcBef>
              <a:spcPct val="0"/>
            </a:spcBef>
            <a:spcAft>
              <a:spcPct val="15000"/>
            </a:spcAft>
            <a:buChar char="•"/>
          </a:pPr>
          <a:r>
            <a:rPr lang="cs-CZ" sz="1600" b="0" i="0" kern="1200" dirty="0"/>
            <a:t>Rostoucí trend v oblasti online nakupování</a:t>
          </a:r>
          <a:endParaRPr lang="en-US" sz="1600" b="0" i="0" kern="1200" dirty="0"/>
        </a:p>
        <a:p>
          <a:pPr marL="171450" lvl="1" indent="-171450" algn="l" defTabSz="711200">
            <a:lnSpc>
              <a:spcPct val="90000"/>
            </a:lnSpc>
            <a:spcBef>
              <a:spcPct val="0"/>
            </a:spcBef>
            <a:spcAft>
              <a:spcPct val="15000"/>
            </a:spcAft>
            <a:buChar char="•"/>
          </a:pPr>
          <a:r>
            <a:rPr lang="cs-CZ" sz="1600" b="0" i="0" kern="1200" dirty="0"/>
            <a:t>Spoluráce se sponzory a obchodními partnery</a:t>
          </a:r>
          <a:endParaRPr lang="en-US" sz="1600" b="0" i="0" kern="1200" dirty="0"/>
        </a:p>
        <a:p>
          <a:pPr marL="171450" lvl="1" indent="-171450" algn="l" defTabSz="711200">
            <a:lnSpc>
              <a:spcPct val="90000"/>
            </a:lnSpc>
            <a:spcBef>
              <a:spcPct val="0"/>
            </a:spcBef>
            <a:spcAft>
              <a:spcPct val="15000"/>
            </a:spcAft>
            <a:buChar char="•"/>
          </a:pPr>
          <a:r>
            <a:rPr lang="cs-CZ" sz="1600" b="0" i="0" kern="1200" dirty="0"/>
            <a:t>Cílení na zákazníky prostřednictvím online reklamy</a:t>
          </a:r>
          <a:endParaRPr lang="en-US" sz="1600" b="0" i="0" kern="1200" dirty="0"/>
        </a:p>
      </dsp:txBody>
      <dsp:txXfrm>
        <a:off x="1370534" y="4402398"/>
        <a:ext cx="2901116" cy="2901116"/>
      </dsp:txXfrm>
    </dsp:sp>
    <dsp:sp modelId="{64A4CA9D-547A-4ED3-81CA-EE0EAC63FEC6}">
      <dsp:nvSpPr>
        <dsp:cNvPr id="0" name=""/>
        <dsp:cNvSpPr/>
      </dsp:nvSpPr>
      <dsp:spPr>
        <a:xfrm>
          <a:off x="4675902" y="4245454"/>
          <a:ext cx="3215004" cy="3215004"/>
        </a:xfrm>
        <a:prstGeom prst="roundRect">
          <a:avLst/>
        </a:prstGeom>
        <a:solidFill>
          <a:schemeClr val="accent5">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844550">
            <a:lnSpc>
              <a:spcPct val="90000"/>
            </a:lnSpc>
            <a:spcBef>
              <a:spcPct val="0"/>
            </a:spcBef>
            <a:spcAft>
              <a:spcPct val="35000"/>
            </a:spcAft>
            <a:buNone/>
          </a:pPr>
          <a:r>
            <a:rPr lang="cs-CZ" sz="1900" b="1" kern="1200"/>
            <a:t>HROZBY</a:t>
          </a:r>
          <a:endParaRPr lang="en-US" sz="1900" kern="1200"/>
        </a:p>
        <a:p>
          <a:pPr marL="171450" lvl="1" indent="-171450" algn="l" defTabSz="755650">
            <a:lnSpc>
              <a:spcPct val="90000"/>
            </a:lnSpc>
            <a:spcBef>
              <a:spcPct val="0"/>
            </a:spcBef>
            <a:spcAft>
              <a:spcPct val="15000"/>
            </a:spcAft>
            <a:buChar char="•"/>
          </a:pPr>
          <a:r>
            <a:rPr lang="en-US" sz="1700" b="0" i="0" kern="1200" dirty="0"/>
            <a:t>N</a:t>
          </a:r>
          <a:r>
            <a:rPr lang="cs-CZ" sz="1700" b="0" i="0" kern="1200" dirty="0"/>
            <a:t>edostatek kvalitních poskytovatelů služeb</a:t>
          </a:r>
          <a:endParaRPr lang="en-US" sz="1700" kern="1200" dirty="0"/>
        </a:p>
        <a:p>
          <a:pPr marL="171450" lvl="1" indent="-171450" algn="l" defTabSz="755650">
            <a:lnSpc>
              <a:spcPct val="90000"/>
            </a:lnSpc>
            <a:spcBef>
              <a:spcPct val="0"/>
            </a:spcBef>
            <a:spcAft>
              <a:spcPct val="15000"/>
            </a:spcAft>
            <a:buChar char="•"/>
          </a:pPr>
          <a:r>
            <a:rPr lang="cs-CZ" sz="1700" b="0" i="0" kern="1200" dirty="0"/>
            <a:t>Změna potřeb zákazníků</a:t>
          </a:r>
          <a:endParaRPr lang="en-US" sz="1700" b="0" i="0" kern="1200" dirty="0"/>
        </a:p>
        <a:p>
          <a:pPr marL="171450" lvl="1" indent="-171450" algn="l" defTabSz="755650">
            <a:lnSpc>
              <a:spcPct val="90000"/>
            </a:lnSpc>
            <a:spcBef>
              <a:spcPct val="0"/>
            </a:spcBef>
            <a:spcAft>
              <a:spcPct val="15000"/>
            </a:spcAft>
            <a:buChar char="•"/>
          </a:pPr>
          <a:r>
            <a:rPr lang="cs-CZ" sz="1700" b="0" i="0" kern="1200" dirty="0"/>
            <a:t>Sezónní charakter poptávky po službách</a:t>
          </a:r>
          <a:endParaRPr lang="en-US" sz="1700" b="0" i="0" kern="1200" dirty="0"/>
        </a:p>
        <a:p>
          <a:pPr marL="171450" lvl="1" indent="-171450" algn="l" defTabSz="755650">
            <a:lnSpc>
              <a:spcPct val="90000"/>
            </a:lnSpc>
            <a:spcBef>
              <a:spcPct val="0"/>
            </a:spcBef>
            <a:spcAft>
              <a:spcPct val="15000"/>
            </a:spcAft>
            <a:buChar char="•"/>
          </a:pPr>
          <a:r>
            <a:rPr lang="cs-CZ" sz="1700" b="0" i="0" kern="1200" dirty="0"/>
            <a:t>Oslabení kupní síly zákazníků</a:t>
          </a:r>
          <a:endParaRPr lang="en-US" sz="1700" b="0" i="0" kern="1200" dirty="0"/>
        </a:p>
        <a:p>
          <a:pPr marL="171450" lvl="1" indent="-171450" algn="l" defTabSz="755650">
            <a:lnSpc>
              <a:spcPct val="90000"/>
            </a:lnSpc>
            <a:spcBef>
              <a:spcPct val="0"/>
            </a:spcBef>
            <a:spcAft>
              <a:spcPct val="15000"/>
            </a:spcAft>
            <a:buChar char="•"/>
          </a:pPr>
          <a:r>
            <a:rPr lang="cs-CZ" sz="1700" b="0" i="0" kern="1200" dirty="0"/>
            <a:t>Legislativní změny</a:t>
          </a:r>
          <a:r>
            <a:rPr lang="cs-CZ" sz="1500" b="0" i="0" kern="1200" dirty="0"/>
            <a:t> </a:t>
          </a:r>
          <a:endParaRPr lang="en-US" sz="1500" b="0" i="0" kern="1200" dirty="0"/>
        </a:p>
      </dsp:txBody>
      <dsp:txXfrm>
        <a:off x="4832846" y="4402398"/>
        <a:ext cx="2901116" cy="290111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629852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4955545"/>
            <a:ext cx="18178780" cy="10541917"/>
          </a:xfrm>
        </p:spPr>
        <p:txBody>
          <a:bodyPr anchor="b"/>
          <a:lstStyle>
            <a:lvl1pPr algn="ctr">
              <a:defRPr sz="14033"/>
            </a:lvl1pPr>
          </a:lstStyle>
          <a:p>
            <a:r>
              <a:rPr lang="cs-CZ"/>
              <a:t>Kliknutím lze upravit styl.</a:t>
            </a:r>
            <a:endParaRPr lang="en-US" dirty="0"/>
          </a:p>
        </p:txBody>
      </p:sp>
      <p:sp>
        <p:nvSpPr>
          <p:cNvPr id="3" name="Subtitle 2"/>
          <p:cNvSpPr>
            <a:spLocks noGrp="1"/>
          </p:cNvSpPr>
          <p:nvPr>
            <p:ph type="subTitle" idx="1"/>
          </p:nvPr>
        </p:nvSpPr>
        <p:spPr>
          <a:xfrm>
            <a:off x="2673350" y="15903998"/>
            <a:ext cx="16040100" cy="7310649"/>
          </a:xfrm>
        </p:spPr>
        <p:txBody>
          <a:bodyPr/>
          <a:lstStyle>
            <a:lvl1pPr marL="0" indent="0" algn="ctr">
              <a:buNone/>
              <a:defRPr sz="5613"/>
            </a:lvl1pPr>
            <a:lvl2pPr marL="1069345" indent="0" algn="ctr">
              <a:buNone/>
              <a:defRPr sz="4678"/>
            </a:lvl2pPr>
            <a:lvl3pPr marL="2138690" indent="0" algn="ctr">
              <a:buNone/>
              <a:defRPr sz="4210"/>
            </a:lvl3pPr>
            <a:lvl4pPr marL="3208035" indent="0" algn="ctr">
              <a:buNone/>
              <a:defRPr sz="3742"/>
            </a:lvl4pPr>
            <a:lvl5pPr marL="4277380" indent="0" algn="ctr">
              <a:buNone/>
              <a:defRPr sz="3742"/>
            </a:lvl5pPr>
            <a:lvl6pPr marL="5346725" indent="0" algn="ctr">
              <a:buNone/>
              <a:defRPr sz="3742"/>
            </a:lvl6pPr>
            <a:lvl7pPr marL="6416070" indent="0" algn="ctr">
              <a:buNone/>
              <a:defRPr sz="3742"/>
            </a:lvl7pPr>
            <a:lvl8pPr marL="7485416" indent="0" algn="ctr">
              <a:buNone/>
              <a:defRPr sz="3742"/>
            </a:lvl8pPr>
            <a:lvl9pPr marL="8554761"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125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58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9205" y="7548975"/>
            <a:ext cx="18446115" cy="12595626"/>
          </a:xfrm>
        </p:spPr>
        <p:txBody>
          <a:bodyPr anchor="b"/>
          <a:lstStyle>
            <a:lvl1pPr>
              <a:defRPr sz="14033"/>
            </a:lvl1pPr>
          </a:lstStyle>
          <a:p>
            <a:r>
              <a:rPr lang="cs-CZ"/>
              <a:t>Kliknutím lze upravit styl.</a:t>
            </a:r>
            <a:endParaRPr lang="en-US" dirty="0"/>
          </a:p>
        </p:txBody>
      </p:sp>
      <p:sp>
        <p:nvSpPr>
          <p:cNvPr id="3" name="Text Placeholder 2"/>
          <p:cNvSpPr>
            <a:spLocks noGrp="1"/>
          </p:cNvSpPr>
          <p:nvPr>
            <p:ph type="body" idx="1"/>
          </p:nvPr>
        </p:nvSpPr>
        <p:spPr>
          <a:xfrm>
            <a:off x="1459205" y="20263761"/>
            <a:ext cx="18446115" cy="6623742"/>
          </a:xfrm>
        </p:spPr>
        <p:txBody>
          <a:bodyPr/>
          <a:lstStyle>
            <a:lvl1pPr marL="0" indent="0">
              <a:buNone/>
              <a:defRPr sz="5613">
                <a:solidFill>
                  <a:schemeClr val="tx1"/>
                </a:solidFill>
              </a:defRPr>
            </a:lvl1pPr>
            <a:lvl2pPr marL="1069345" indent="0">
              <a:buNone/>
              <a:defRPr sz="4678">
                <a:solidFill>
                  <a:schemeClr val="tx1">
                    <a:tint val="75000"/>
                  </a:schemeClr>
                </a:solidFill>
              </a:defRPr>
            </a:lvl2pPr>
            <a:lvl3pPr marL="2138690" indent="0">
              <a:buNone/>
              <a:defRPr sz="4210">
                <a:solidFill>
                  <a:schemeClr val="tx1">
                    <a:tint val="75000"/>
                  </a:schemeClr>
                </a:solidFill>
              </a:defRPr>
            </a:lvl3pPr>
            <a:lvl4pPr marL="3208035" indent="0">
              <a:buNone/>
              <a:defRPr sz="3742">
                <a:solidFill>
                  <a:schemeClr val="tx1">
                    <a:tint val="75000"/>
                  </a:schemeClr>
                </a:solidFill>
              </a:defRPr>
            </a:lvl4pPr>
            <a:lvl5pPr marL="4277380" indent="0">
              <a:buNone/>
              <a:defRPr sz="3742">
                <a:solidFill>
                  <a:schemeClr val="tx1">
                    <a:tint val="75000"/>
                  </a:schemeClr>
                </a:solidFill>
              </a:defRPr>
            </a:lvl5pPr>
            <a:lvl6pPr marL="5346725" indent="0">
              <a:buNone/>
              <a:defRPr sz="3742">
                <a:solidFill>
                  <a:schemeClr val="tx1">
                    <a:tint val="75000"/>
                  </a:schemeClr>
                </a:solidFill>
              </a:defRPr>
            </a:lvl6pPr>
            <a:lvl7pPr marL="6416070" indent="0">
              <a:buNone/>
              <a:defRPr sz="3742">
                <a:solidFill>
                  <a:schemeClr val="tx1">
                    <a:tint val="75000"/>
                  </a:schemeClr>
                </a:solidFill>
              </a:defRPr>
            </a:lvl7pPr>
            <a:lvl8pPr marL="7485416" indent="0">
              <a:buNone/>
              <a:defRPr sz="3742">
                <a:solidFill>
                  <a:schemeClr val="tx1">
                    <a:tint val="75000"/>
                  </a:schemeClr>
                </a:solidFill>
              </a:defRPr>
            </a:lvl8pPr>
            <a:lvl9pPr marL="8554761"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924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429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3128" y="1612135"/>
            <a:ext cx="18446115" cy="5852729"/>
          </a:xfrm>
        </p:spPr>
        <p:txBody>
          <a:bodyPr/>
          <a:lstStyle/>
          <a:p>
            <a:r>
              <a:rPr lang="cs-CZ"/>
              <a:t>Kliknutím lze upravit styl.</a:t>
            </a:r>
            <a:endParaRPr lang="en-US" dirty="0"/>
          </a:p>
        </p:txBody>
      </p:sp>
      <p:sp>
        <p:nvSpPr>
          <p:cNvPr id="3" name="Text Placeholder 2"/>
          <p:cNvSpPr>
            <a:spLocks noGrp="1"/>
          </p:cNvSpPr>
          <p:nvPr>
            <p:ph type="body" idx="1"/>
          </p:nvPr>
        </p:nvSpPr>
        <p:spPr>
          <a:xfrm>
            <a:off x="1473131" y="7422802"/>
            <a:ext cx="9047617"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473131" y="11060602"/>
            <a:ext cx="9047617"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7068" y="7422802"/>
            <a:ext cx="9092176"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7068"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704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926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pPr/>
              <a:t>5/27/2019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679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Content Placeholder 2"/>
          <p:cNvSpPr>
            <a:spLocks noGrp="1"/>
          </p:cNvSpPr>
          <p:nvPr>
            <p:ph idx="1"/>
          </p:nvPr>
        </p:nvSpPr>
        <p:spPr>
          <a:xfrm>
            <a:off x="9092175" y="4359762"/>
            <a:ext cx="10827068" cy="21518408"/>
          </a:xfrm>
        </p:spPr>
        <p:txBody>
          <a:bodyPr/>
          <a:lstStyle>
            <a:lvl1pPr>
              <a:defRPr sz="7484"/>
            </a:lvl1pPr>
            <a:lvl2pPr>
              <a:defRPr sz="6549"/>
            </a:lvl2pPr>
            <a:lvl3pPr>
              <a:defRPr sz="5613"/>
            </a:lvl3pPr>
            <a:lvl4pPr>
              <a:defRPr sz="4678"/>
            </a:lvl4pPr>
            <a:lvl5pPr>
              <a:defRPr sz="4678"/>
            </a:lvl5pPr>
            <a:lvl6pPr>
              <a:defRPr sz="4678"/>
            </a:lvl6pPr>
            <a:lvl7pPr>
              <a:defRPr sz="4678"/>
            </a:lvl7pPr>
            <a:lvl8pPr>
              <a:defRPr sz="4678"/>
            </a:lvl8pPr>
            <a:lvl9pPr>
              <a:defRPr sz="467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5/27/2019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18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Picture Placeholder 2"/>
          <p:cNvSpPr>
            <a:spLocks noGrp="1" noChangeAspect="1"/>
          </p:cNvSpPr>
          <p:nvPr>
            <p:ph type="pic" idx="1"/>
          </p:nvPr>
        </p:nvSpPr>
        <p:spPr>
          <a:xfrm>
            <a:off x="9092175" y="4359762"/>
            <a:ext cx="10827068" cy="21518408"/>
          </a:xfrm>
        </p:spPr>
        <p:txBody>
          <a:bodyPr anchor="t"/>
          <a:lstStyle>
            <a:lvl1pPr marL="0" indent="0">
              <a:buNone/>
              <a:defRPr sz="7484"/>
            </a:lvl1pPr>
            <a:lvl2pPr marL="1069345" indent="0">
              <a:buNone/>
              <a:defRPr sz="6549"/>
            </a:lvl2pPr>
            <a:lvl3pPr marL="2138690" indent="0">
              <a:buNone/>
              <a:defRPr sz="5613"/>
            </a:lvl3pPr>
            <a:lvl4pPr marL="3208035" indent="0">
              <a:buNone/>
              <a:defRPr sz="4678"/>
            </a:lvl4pPr>
            <a:lvl5pPr marL="4277380" indent="0">
              <a:buNone/>
              <a:defRPr sz="4678"/>
            </a:lvl5pPr>
            <a:lvl6pPr marL="5346725" indent="0">
              <a:buNone/>
              <a:defRPr sz="4678"/>
            </a:lvl6pPr>
            <a:lvl7pPr marL="6416070" indent="0">
              <a:buNone/>
              <a:defRPr sz="4678"/>
            </a:lvl7pPr>
            <a:lvl8pPr marL="7485416" indent="0">
              <a:buNone/>
              <a:defRPr sz="4678"/>
            </a:lvl8pPr>
            <a:lvl9pPr marL="8554761" indent="0">
              <a:buNone/>
              <a:defRPr sz="4678"/>
            </a:lvl9pPr>
          </a:lstStyle>
          <a:p>
            <a:r>
              <a:rPr lang="cs-CZ"/>
              <a:t>Kliknutím na ikonu přidáte obrázek.</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4379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163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4930" y="1612128"/>
            <a:ext cx="4611529" cy="2566087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344"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11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343" y="1612135"/>
            <a:ext cx="18446115" cy="5852729"/>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343" y="28065058"/>
            <a:ext cx="4812030" cy="1612128"/>
          </a:xfrm>
          <a:prstGeom prst="rect">
            <a:avLst/>
          </a:prstGeom>
        </p:spPr>
        <p:txBody>
          <a:bodyPr vert="horz" lIns="91440" tIns="45720" rIns="91440" bIns="45720" rtlCol="0" anchor="ctr"/>
          <a:lstStyle>
            <a:lvl1pPr algn="l">
              <a:defRPr sz="2807">
                <a:solidFill>
                  <a:schemeClr val="tx1">
                    <a:tint val="75000"/>
                  </a:schemeClr>
                </a:solidFill>
              </a:defRPr>
            </a:lvl1pPr>
          </a:lstStyle>
          <a:p>
            <a:fld id="{96DFF08F-DC6B-4601-B491-B0F83F6DD2DA}" type="datetimeFigureOut">
              <a:rPr lang="en-US" smtClean="0"/>
              <a:pPr/>
              <a:t>5/27/2019</a:t>
            </a:fld>
            <a:endParaRPr lang="en-US" dirty="0"/>
          </a:p>
        </p:txBody>
      </p:sp>
      <p:sp>
        <p:nvSpPr>
          <p:cNvPr id="5" name="Footer Placeholder 4"/>
          <p:cNvSpPr>
            <a:spLocks noGrp="1"/>
          </p:cNvSpPr>
          <p:nvPr>
            <p:ph type="ftr" sz="quarter" idx="3"/>
          </p:nvPr>
        </p:nvSpPr>
        <p:spPr>
          <a:xfrm>
            <a:off x="7084378" y="28065058"/>
            <a:ext cx="7218045" cy="1612128"/>
          </a:xfrm>
          <a:prstGeom prst="rect">
            <a:avLst/>
          </a:prstGeom>
        </p:spPr>
        <p:txBody>
          <a:bodyPr vert="horz" lIns="91440" tIns="45720" rIns="91440" bIns="45720" rtlCol="0" anchor="ctr"/>
          <a:lstStyle>
            <a:lvl1pPr algn="ctr">
              <a:defRPr sz="280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104428" y="28065058"/>
            <a:ext cx="4812030" cy="1612128"/>
          </a:xfrm>
          <a:prstGeom prst="rect">
            <a:avLst/>
          </a:prstGeom>
        </p:spPr>
        <p:txBody>
          <a:bodyPr vert="horz" lIns="91440" tIns="45720" rIns="91440" bIns="45720" rtlCol="0" anchor="ctr"/>
          <a:lstStyle>
            <a:lvl1pPr algn="r">
              <a:defRPr sz="2807">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3096" name="CorelDRAW" r:id="rId14" imgW="8833104" imgH="310896" progId="">
                  <p:embed/>
                </p:oleObj>
              </mc:Choice>
              <mc:Fallback>
                <p:oleObj name="CorelDRAW" r:id="rId14" imgW="8833104" imgH="310896" progId="">
                  <p:embed/>
                  <p:pic>
                    <p:nvPicPr>
                      <p:cNvPr id="7"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08098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690" rtl="0" eaLnBrk="1" latinLnBrk="0" hangingPunct="1">
        <a:lnSpc>
          <a:spcPct val="90000"/>
        </a:lnSpc>
        <a:spcBef>
          <a:spcPct val="0"/>
        </a:spcBef>
        <a:buNone/>
        <a:defRPr sz="10291" kern="1200">
          <a:solidFill>
            <a:schemeClr val="tx1"/>
          </a:solidFill>
          <a:latin typeface="+mj-lt"/>
          <a:ea typeface="+mj-ea"/>
          <a:cs typeface="+mj-cs"/>
        </a:defRPr>
      </a:lvl1pPr>
    </p:titleStyle>
    <p:bodyStyle>
      <a:lvl1pPr marL="534673" indent="-534673" algn="l" defTabSz="2138690" rtl="0" eaLnBrk="1" latinLnBrk="0" hangingPunct="1">
        <a:lnSpc>
          <a:spcPct val="90000"/>
        </a:lnSpc>
        <a:spcBef>
          <a:spcPts val="2339"/>
        </a:spcBef>
        <a:buFont typeface="Arial" panose="020B0604020202020204" pitchFamily="34" charset="0"/>
        <a:buChar char="•"/>
        <a:defRPr sz="6549" kern="1200">
          <a:solidFill>
            <a:schemeClr val="tx1"/>
          </a:solidFill>
          <a:latin typeface="+mn-lt"/>
          <a:ea typeface="+mn-ea"/>
          <a:cs typeface="+mn-cs"/>
        </a:defRPr>
      </a:lvl1pPr>
      <a:lvl2pPr marL="1604018" indent="-534673" algn="l" defTabSz="2138690" rtl="0" eaLnBrk="1" latinLnBrk="0" hangingPunct="1">
        <a:lnSpc>
          <a:spcPct val="90000"/>
        </a:lnSpc>
        <a:spcBef>
          <a:spcPts val="1169"/>
        </a:spcBef>
        <a:buFont typeface="Arial" panose="020B0604020202020204" pitchFamily="34" charset="0"/>
        <a:buChar char="•"/>
        <a:defRPr sz="5613" kern="1200">
          <a:solidFill>
            <a:schemeClr val="tx1"/>
          </a:solidFill>
          <a:latin typeface="+mn-lt"/>
          <a:ea typeface="+mn-ea"/>
          <a:cs typeface="+mn-cs"/>
        </a:defRPr>
      </a:lvl2pPr>
      <a:lvl3pPr marL="2673363" indent="-534673" algn="l" defTabSz="2138690" rtl="0" eaLnBrk="1" latinLnBrk="0" hangingPunct="1">
        <a:lnSpc>
          <a:spcPct val="90000"/>
        </a:lnSpc>
        <a:spcBef>
          <a:spcPts val="1169"/>
        </a:spcBef>
        <a:buFont typeface="Arial" panose="020B0604020202020204" pitchFamily="34" charset="0"/>
        <a:buChar char="•"/>
        <a:defRPr sz="4678" kern="1200">
          <a:solidFill>
            <a:schemeClr val="tx1"/>
          </a:solidFill>
          <a:latin typeface="+mn-lt"/>
          <a:ea typeface="+mn-ea"/>
          <a:cs typeface="+mn-cs"/>
        </a:defRPr>
      </a:lvl3pPr>
      <a:lvl4pPr marL="374270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4pPr>
      <a:lvl5pPr marL="481205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5pPr>
      <a:lvl6pPr marL="588139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6pPr>
      <a:lvl7pPr marL="695074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7pPr>
      <a:lvl8pPr marL="802008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8pPr>
      <a:lvl9pPr marL="908943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9pPr>
    </p:bodyStyle>
    <p:otherStyle>
      <a:defPPr>
        <a:defRPr lang="en-US"/>
      </a:defPPr>
      <a:lvl1pPr marL="0" algn="l" defTabSz="2138690" rtl="0" eaLnBrk="1" latinLnBrk="0" hangingPunct="1">
        <a:defRPr sz="4210" kern="1200">
          <a:solidFill>
            <a:schemeClr val="tx1"/>
          </a:solidFill>
          <a:latin typeface="+mn-lt"/>
          <a:ea typeface="+mn-ea"/>
          <a:cs typeface="+mn-cs"/>
        </a:defRPr>
      </a:lvl1pPr>
      <a:lvl2pPr marL="1069345" algn="l" defTabSz="2138690" rtl="0" eaLnBrk="1" latinLnBrk="0" hangingPunct="1">
        <a:defRPr sz="4210" kern="1200">
          <a:solidFill>
            <a:schemeClr val="tx1"/>
          </a:solidFill>
          <a:latin typeface="+mn-lt"/>
          <a:ea typeface="+mn-ea"/>
          <a:cs typeface="+mn-cs"/>
        </a:defRPr>
      </a:lvl2pPr>
      <a:lvl3pPr marL="2138690" algn="l" defTabSz="2138690" rtl="0" eaLnBrk="1" latinLnBrk="0" hangingPunct="1">
        <a:defRPr sz="4210" kern="1200">
          <a:solidFill>
            <a:schemeClr val="tx1"/>
          </a:solidFill>
          <a:latin typeface="+mn-lt"/>
          <a:ea typeface="+mn-ea"/>
          <a:cs typeface="+mn-cs"/>
        </a:defRPr>
      </a:lvl3pPr>
      <a:lvl4pPr marL="3208035" algn="l" defTabSz="2138690" rtl="0" eaLnBrk="1" latinLnBrk="0" hangingPunct="1">
        <a:defRPr sz="4210" kern="1200">
          <a:solidFill>
            <a:schemeClr val="tx1"/>
          </a:solidFill>
          <a:latin typeface="+mn-lt"/>
          <a:ea typeface="+mn-ea"/>
          <a:cs typeface="+mn-cs"/>
        </a:defRPr>
      </a:lvl4pPr>
      <a:lvl5pPr marL="4277380" algn="l" defTabSz="2138690" rtl="0" eaLnBrk="1" latinLnBrk="0" hangingPunct="1">
        <a:defRPr sz="4210" kern="1200">
          <a:solidFill>
            <a:schemeClr val="tx1"/>
          </a:solidFill>
          <a:latin typeface="+mn-lt"/>
          <a:ea typeface="+mn-ea"/>
          <a:cs typeface="+mn-cs"/>
        </a:defRPr>
      </a:lvl5pPr>
      <a:lvl6pPr marL="5346725" algn="l" defTabSz="2138690" rtl="0" eaLnBrk="1" latinLnBrk="0" hangingPunct="1">
        <a:defRPr sz="4210" kern="1200">
          <a:solidFill>
            <a:schemeClr val="tx1"/>
          </a:solidFill>
          <a:latin typeface="+mn-lt"/>
          <a:ea typeface="+mn-ea"/>
          <a:cs typeface="+mn-cs"/>
        </a:defRPr>
      </a:lvl6pPr>
      <a:lvl7pPr marL="6416070" algn="l" defTabSz="2138690" rtl="0" eaLnBrk="1" latinLnBrk="0" hangingPunct="1">
        <a:defRPr sz="4210" kern="1200">
          <a:solidFill>
            <a:schemeClr val="tx1"/>
          </a:solidFill>
          <a:latin typeface="+mn-lt"/>
          <a:ea typeface="+mn-ea"/>
          <a:cs typeface="+mn-cs"/>
        </a:defRPr>
      </a:lvl7pPr>
      <a:lvl8pPr marL="7485416" algn="l" defTabSz="2138690" rtl="0" eaLnBrk="1" latinLnBrk="0" hangingPunct="1">
        <a:defRPr sz="4210" kern="1200">
          <a:solidFill>
            <a:schemeClr val="tx1"/>
          </a:solidFill>
          <a:latin typeface="+mn-lt"/>
          <a:ea typeface="+mn-ea"/>
          <a:cs typeface="+mn-cs"/>
        </a:defRPr>
      </a:lvl8pPr>
      <a:lvl9pPr marL="8554761" algn="l" defTabSz="2138690"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5.png"/><Relationship Id="rId5" Type="http://schemas.openxmlformats.org/officeDocument/2006/relationships/diagramLayout" Target="../diagrams/layout1.xml"/><Relationship Id="rId10" Type="http://schemas.openxmlformats.org/officeDocument/2006/relationships/image" Target="../media/image4.png"/><Relationship Id="rId4" Type="http://schemas.openxmlformats.org/officeDocument/2006/relationships/diagramData" Target="../diagrams/data1.xml"/><Relationship Id="rId9"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85000">
              <a:schemeClr val="accent5">
                <a:lumMod val="40000"/>
                <a:lumOff val="60000"/>
              </a:schemeClr>
            </a:gs>
            <a:gs pos="0">
              <a:schemeClr val="bg1"/>
            </a:gs>
            <a:gs pos="37000">
              <a:schemeClr val="bg1">
                <a:lumMod val="85000"/>
              </a:schemeClr>
            </a:gs>
            <a:gs pos="55000">
              <a:schemeClr val="accent5">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4" name="AutoShape 4">
            <a:extLst>
              <a:ext uri="{FF2B5EF4-FFF2-40B4-BE49-F238E27FC236}">
                <a16:creationId xmlns:a16="http://schemas.microsoft.com/office/drawing/2014/main" id="{0B10BD04-2A07-4686-938A-EAD951B90979}"/>
              </a:ext>
            </a:extLst>
          </p:cNvPr>
          <p:cNvSpPr>
            <a:spLocks noChangeArrowheads="1"/>
          </p:cNvSpPr>
          <p:nvPr/>
        </p:nvSpPr>
        <p:spPr bwMode="auto">
          <a:xfrm>
            <a:off x="185722" y="12906781"/>
            <a:ext cx="10213754" cy="10558308"/>
          </a:xfrm>
          <a:prstGeom prst="roundRect">
            <a:avLst>
              <a:gd name="adj" fmla="val 7000"/>
            </a:avLst>
          </a:prstGeom>
          <a:solidFill>
            <a:schemeClr val="accent5">
              <a:lumMod val="60000"/>
              <a:lumOff val="40000"/>
            </a:schemeClr>
          </a:solidFill>
          <a:ln w="9525">
            <a:solidFill>
              <a:schemeClr val="accent5">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dirty="0">
              <a:latin typeface="Arial" panose="020B0604020202020204" pitchFamily="34" charset="0"/>
              <a:cs typeface="Arial" panose="020B0604020202020204" pitchFamily="34" charset="0"/>
            </a:endParaRPr>
          </a:p>
        </p:txBody>
      </p:sp>
      <p:grpSp>
        <p:nvGrpSpPr>
          <p:cNvPr id="42" name="Skupina 41">
            <a:extLst>
              <a:ext uri="{FF2B5EF4-FFF2-40B4-BE49-F238E27FC236}">
                <a16:creationId xmlns:a16="http://schemas.microsoft.com/office/drawing/2014/main" id="{8220EE80-47A1-4BA2-A9E5-CA56E02317CC}"/>
              </a:ext>
            </a:extLst>
          </p:cNvPr>
          <p:cNvGrpSpPr/>
          <p:nvPr/>
        </p:nvGrpSpPr>
        <p:grpSpPr>
          <a:xfrm>
            <a:off x="10661338" y="4804090"/>
            <a:ext cx="10559201" cy="3260138"/>
            <a:chOff x="10928334" y="5586746"/>
            <a:chExt cx="19547764" cy="5267294"/>
          </a:xfrm>
        </p:grpSpPr>
        <p:sp>
          <p:nvSpPr>
            <p:cNvPr id="48" name="Obdélník: se zakulacenými rohy 47">
              <a:extLst>
                <a:ext uri="{FF2B5EF4-FFF2-40B4-BE49-F238E27FC236}">
                  <a16:creationId xmlns:a16="http://schemas.microsoft.com/office/drawing/2014/main" id="{C74718AA-5488-4CF3-B80D-3A0AD25506E3}"/>
                </a:ext>
              </a:extLst>
            </p:cNvPr>
            <p:cNvSpPr/>
            <p:nvPr/>
          </p:nvSpPr>
          <p:spPr>
            <a:xfrm>
              <a:off x="10928334" y="5586746"/>
              <a:ext cx="19480452" cy="5267294"/>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sp>
          <p:nvSpPr>
            <p:cNvPr id="49" name="Text Box 39">
              <a:extLst>
                <a:ext uri="{FF2B5EF4-FFF2-40B4-BE49-F238E27FC236}">
                  <a16:creationId xmlns:a16="http://schemas.microsoft.com/office/drawing/2014/main" id="{F61C735E-E9C7-4BFE-914C-95DBA40E5ED3}"/>
                </a:ext>
              </a:extLst>
            </p:cNvPr>
            <p:cNvSpPr txBox="1">
              <a:spLocks noChangeArrowheads="1"/>
            </p:cNvSpPr>
            <p:nvPr/>
          </p:nvSpPr>
          <p:spPr bwMode="auto">
            <a:xfrm>
              <a:off x="11179581" y="6440333"/>
              <a:ext cx="19296517" cy="112183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nSpc>
                  <a:spcPct val="150000"/>
                </a:lnSpc>
              </a:pPr>
              <a:endParaRPr lang="cs-CZ" dirty="0">
                <a:latin typeface="Arial" panose="020B0604020202020204" pitchFamily="34" charset="0"/>
                <a:cs typeface="Arial" panose="020B0604020202020204" pitchFamily="34" charset="0"/>
              </a:endParaRPr>
            </a:p>
            <a:p>
              <a:endParaRPr lang="cs-CZ" dirty="0">
                <a:latin typeface="Arial" panose="020B0604020202020204" pitchFamily="34" charset="0"/>
                <a:cs typeface="Arial" panose="020B0604020202020204" pitchFamily="34" charset="0"/>
              </a:endParaRPr>
            </a:p>
            <a:p>
              <a:pPr algn="ctr"/>
              <a:endParaRPr lang="cs-CZ" b="1" dirty="0">
                <a:latin typeface="Arial" panose="020B0604020202020204" pitchFamily="34" charset="0"/>
                <a:cs typeface="Arial" panose="020B0604020202020204" pitchFamily="34" charset="0"/>
              </a:endParaRPr>
            </a:p>
            <a:p>
              <a:pPr algn="ctr"/>
              <a:endParaRPr lang="cs-CZ" b="1" dirty="0">
                <a:latin typeface="Arial" panose="020B0604020202020204" pitchFamily="34" charset="0"/>
                <a:cs typeface="Arial" panose="020B0604020202020204" pitchFamily="34" charset="0"/>
              </a:endParaRPr>
            </a:p>
            <a:p>
              <a:pPr eaLnBrk="0" hangingPunct="0">
                <a:lnSpc>
                  <a:spcPct val="95000"/>
                </a:lnSpc>
              </a:pPr>
              <a:endParaRPr lang="en-US" altLang="en-US" sz="1600" dirty="0">
                <a:latin typeface="Arial" panose="020B0604020202020204" pitchFamily="34" charset="0"/>
                <a:cs typeface="Arial" panose="020B0604020202020204" pitchFamily="34" charset="0"/>
              </a:endParaRPr>
            </a:p>
          </p:txBody>
        </p:sp>
      </p:grpSp>
      <p:grpSp>
        <p:nvGrpSpPr>
          <p:cNvPr id="5" name="Skupina 4"/>
          <p:cNvGrpSpPr/>
          <p:nvPr/>
        </p:nvGrpSpPr>
        <p:grpSpPr>
          <a:xfrm>
            <a:off x="185722" y="8251448"/>
            <a:ext cx="10213754" cy="4468244"/>
            <a:chOff x="313324" y="5524649"/>
            <a:chExt cx="9960876" cy="15832219"/>
          </a:xfrm>
          <a:solidFill>
            <a:schemeClr val="accent5">
              <a:lumMod val="60000"/>
              <a:lumOff val="40000"/>
            </a:schemeClr>
          </a:solidFill>
        </p:grpSpPr>
        <p:sp>
          <p:nvSpPr>
            <p:cNvPr id="2052" name="AutoShape 4"/>
            <p:cNvSpPr>
              <a:spLocks noChangeArrowheads="1"/>
            </p:cNvSpPr>
            <p:nvPr/>
          </p:nvSpPr>
          <p:spPr bwMode="auto">
            <a:xfrm>
              <a:off x="313324" y="5524649"/>
              <a:ext cx="9960876" cy="15832219"/>
            </a:xfrm>
            <a:prstGeom prst="roundRect">
              <a:avLst>
                <a:gd name="adj" fmla="val 7000"/>
              </a:avLst>
            </a:prstGeom>
            <a:grpFill/>
            <a:ln w="9525">
              <a:solidFill>
                <a:schemeClr val="accent5">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dirty="0">
                <a:latin typeface="Arial" panose="020B0604020202020204" pitchFamily="34" charset="0"/>
                <a:cs typeface="Arial" panose="020B0604020202020204" pitchFamily="34" charset="0"/>
              </a:endParaRPr>
            </a:p>
          </p:txBody>
        </p:sp>
        <p:sp>
          <p:nvSpPr>
            <p:cNvPr id="2057" name="Text Box 9"/>
            <p:cNvSpPr txBox="1">
              <a:spLocks noChangeArrowheads="1"/>
            </p:cNvSpPr>
            <p:nvPr/>
          </p:nvSpPr>
          <p:spPr bwMode="auto">
            <a:xfrm>
              <a:off x="587201" y="7637012"/>
              <a:ext cx="9386695" cy="13104503"/>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lnSpc>
                  <a:spcPct val="150000"/>
                </a:lnSpc>
              </a:pPr>
              <a:r>
                <a:rPr lang="cs-CZ" sz="2000" dirty="0">
                  <a:latin typeface="Arial" panose="020B0604020202020204" pitchFamily="34" charset="0"/>
                  <a:cs typeface="Arial" panose="020B0604020202020204" pitchFamily="34" charset="0"/>
                </a:rPr>
                <a:t>Společnost XY byla založena v listopadu roku 2017 jako forma start up projektu. Impulsem k tvorbě projektu byly osobní i pracovní zkušenosti zakladatelů z plesů, svateb a podobných akcí. Internetový portál, který byl následně vytvořen</a:t>
              </a:r>
              <a:r>
                <a:rPr lang="en-GB" sz="2000" dirty="0">
                  <a:latin typeface="Arial" panose="020B0604020202020204" pitchFamily="34" charset="0"/>
                  <a:cs typeface="Arial" panose="020B0604020202020204" pitchFamily="34" charset="0"/>
                </a:rPr>
                <a:t>,</a:t>
              </a:r>
              <a:r>
                <a:rPr lang="cs-CZ" sz="2000" dirty="0">
                  <a:latin typeface="Arial" panose="020B0604020202020204" pitchFamily="34" charset="0"/>
                  <a:cs typeface="Arial" panose="020B0604020202020204" pitchFamily="34" charset="0"/>
                </a:rPr>
                <a:t> nabízí zákazníkům databázi poskytovatelů služeb ve formě přehledného elektronického obchodu. Zaměřuje se na poskytování služeb v oblasti pořádání společenských akcí, jako jsou plesy, firemní akce, oslavy a svatby. V současné době disponuje zhruba 350 poskytovateli, mezi něž patří fotografové, kameramani, kapely, moderátoři či stylistky nebo vizážistky.</a:t>
              </a:r>
            </a:p>
          </p:txBody>
        </p:sp>
      </p:grpSp>
      <p:sp>
        <p:nvSpPr>
          <p:cNvPr id="2061" name="AutoShape 13"/>
          <p:cNvSpPr>
            <a:spLocks noChangeArrowheads="1"/>
          </p:cNvSpPr>
          <p:nvPr/>
        </p:nvSpPr>
        <p:spPr bwMode="auto">
          <a:xfrm>
            <a:off x="334821" y="350003"/>
            <a:ext cx="20717158" cy="4275714"/>
          </a:xfrm>
          <a:prstGeom prst="roundRect">
            <a:avLst>
              <a:gd name="adj" fmla="val 10870"/>
            </a:avLst>
          </a:prstGeom>
          <a:solidFill>
            <a:srgbClr val="5195D3"/>
          </a:solidFill>
          <a:ln w="9525">
            <a:solidFill>
              <a:schemeClr val="accent1">
                <a:lumMod val="75000"/>
              </a:schemeClr>
            </a:solidFill>
            <a:round/>
            <a:headEnd/>
            <a:tailEnd/>
          </a:ln>
          <a:effec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latin typeface="Arial" panose="020B0604020202020204" pitchFamily="34" charset="0"/>
              <a:cs typeface="Arial" panose="020B0604020202020204" pitchFamily="34" charset="0"/>
            </a:endParaRPr>
          </a:p>
        </p:txBody>
      </p:sp>
      <p:sp>
        <p:nvSpPr>
          <p:cNvPr id="2062" name="Text Box 14"/>
          <p:cNvSpPr txBox="1">
            <a:spLocks noChangeArrowheads="1"/>
          </p:cNvSpPr>
          <p:nvPr/>
        </p:nvSpPr>
        <p:spPr bwMode="auto">
          <a:xfrm>
            <a:off x="334820" y="632532"/>
            <a:ext cx="20553445" cy="3663084"/>
          </a:xfrm>
          <a:prstGeom prst="rect">
            <a:avLst/>
          </a:prstGeom>
          <a:noFill/>
          <a:ln>
            <a:noFill/>
          </a:ln>
          <a:effec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r>
              <a:rPr lang="cs-CZ" sz="5400" b="1" dirty="0">
                <a:latin typeface="Arial" panose="020B0604020202020204" pitchFamily="34" charset="0"/>
                <a:cs typeface="Arial" panose="020B0604020202020204" pitchFamily="34" charset="0"/>
              </a:rPr>
              <a:t>Marketingový plán ve společnosti XY</a:t>
            </a:r>
            <a:endParaRPr lang="cs-CZ" altLang="en-US" sz="5400" dirty="0">
              <a:latin typeface="Arial" panose="020B0604020202020204" pitchFamily="34" charset="0"/>
              <a:cs typeface="Arial" panose="020B0604020202020204" pitchFamily="34" charset="0"/>
            </a:endParaRPr>
          </a:p>
          <a:p>
            <a:pPr algn="ctr">
              <a:lnSpc>
                <a:spcPct val="150000"/>
              </a:lnSpc>
            </a:pPr>
            <a:r>
              <a:rPr lang="cs-CZ" altLang="en-US" sz="2800" b="1" dirty="0">
                <a:latin typeface="Arial" panose="020B0604020202020204" pitchFamily="34" charset="0"/>
                <a:cs typeface="Arial" panose="020B0604020202020204" pitchFamily="34" charset="0"/>
              </a:rPr>
              <a:t>Bc. Veronika Cirnfusová</a:t>
            </a:r>
          </a:p>
          <a:p>
            <a:pPr algn="ctr">
              <a:lnSpc>
                <a:spcPct val="150000"/>
              </a:lnSpc>
            </a:pPr>
            <a:r>
              <a:rPr lang="cs-CZ" altLang="en-US" sz="2400" dirty="0">
                <a:latin typeface="Arial" panose="020B0604020202020204" pitchFamily="34" charset="0"/>
                <a:cs typeface="Arial" panose="020B0604020202020204" pitchFamily="34" charset="0"/>
              </a:rPr>
              <a:t>Vedoucí práce: doc. Ing. Michal Pilík, Ph.D.</a:t>
            </a:r>
          </a:p>
          <a:p>
            <a:pPr algn="ctr">
              <a:lnSpc>
                <a:spcPct val="150000"/>
              </a:lnSpc>
            </a:pPr>
            <a:r>
              <a:rPr lang="cs-CZ" altLang="en-US" sz="2400" dirty="0">
                <a:latin typeface="Arial" panose="020B0604020202020204" pitchFamily="34" charset="0"/>
                <a:cs typeface="Arial" panose="020B0604020202020204" pitchFamily="34" charset="0"/>
              </a:rPr>
              <a:t>Akademický rok: 2018/2019</a:t>
            </a:r>
            <a:endParaRPr lang="cs-CZ" altLang="en-US" dirty="0">
              <a:latin typeface="Arial" panose="020B0604020202020204" pitchFamily="34" charset="0"/>
              <a:cs typeface="Arial" panose="020B0604020202020204" pitchFamily="34" charset="0"/>
            </a:endParaRPr>
          </a:p>
          <a:p>
            <a:pPr algn="ctr"/>
            <a:endParaRPr lang="en-US" altLang="en-US" dirty="0">
              <a:latin typeface="Arial" panose="020B0604020202020204" pitchFamily="34" charset="0"/>
              <a:cs typeface="Arial" panose="020B0604020202020204" pitchFamily="34" charset="0"/>
            </a:endParaRPr>
          </a:p>
          <a:p>
            <a:pPr algn="ctr"/>
            <a:r>
              <a:rPr lang="cs-CZ" altLang="en-US" sz="2400" b="1" dirty="0">
                <a:latin typeface="Arial" panose="020B0604020202020204" pitchFamily="34" charset="0"/>
                <a:cs typeface="Arial" panose="020B0604020202020204" pitchFamily="34" charset="0"/>
              </a:rPr>
              <a:t>ČESKÉ VYSOKÉ UČENÍ TECHNICKÉ V PRAZE</a:t>
            </a:r>
          </a:p>
          <a:p>
            <a:pPr algn="ctr"/>
            <a:r>
              <a:rPr lang="cs-CZ" altLang="en-US" sz="2400" b="1" dirty="0">
                <a:latin typeface="Arial" panose="020B0604020202020204" pitchFamily="34" charset="0"/>
                <a:cs typeface="Arial" panose="020B0604020202020204" pitchFamily="34" charset="0"/>
              </a:rPr>
              <a:t>MASARYKŮV ÚSTAV VYŠŠÍCH STUDIÍ</a:t>
            </a:r>
            <a:endParaRPr lang="en-US" altLang="en-US" dirty="0">
              <a:latin typeface="Arial" panose="020B0604020202020204" pitchFamily="34" charset="0"/>
              <a:cs typeface="Arial" panose="020B0604020202020204" pitchFamily="34" charset="0"/>
            </a:endParaRPr>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latin typeface="Arial" panose="020B0604020202020204" pitchFamily="34" charset="0"/>
              <a:cs typeface="Arial" panose="020B0604020202020204" pitchFamily="34" charset="0"/>
            </a:endParaRPr>
          </a:p>
          <a:p>
            <a:pPr algn="ctr">
              <a:spcBef>
                <a:spcPct val="50000"/>
              </a:spcBef>
            </a:pPr>
            <a:endParaRPr lang="en-US" altLang="en-US" sz="1900" dirty="0">
              <a:solidFill>
                <a:srgbClr val="FF0000"/>
              </a:solidFill>
              <a:latin typeface="Arial" panose="020B0604020202020204" pitchFamily="34" charset="0"/>
              <a:cs typeface="Arial" panose="020B0604020202020204" pitchFamily="34" charset="0"/>
            </a:endParaRPr>
          </a:p>
        </p:txBody>
      </p:sp>
      <p:grpSp>
        <p:nvGrpSpPr>
          <p:cNvPr id="12" name="Skupina 11"/>
          <p:cNvGrpSpPr/>
          <p:nvPr/>
        </p:nvGrpSpPr>
        <p:grpSpPr>
          <a:xfrm>
            <a:off x="182401" y="4803697"/>
            <a:ext cx="10252246" cy="3260139"/>
            <a:chOff x="10928334" y="5586746"/>
            <a:chExt cx="19547764" cy="5267294"/>
          </a:xfrm>
        </p:grpSpPr>
        <p:sp>
          <p:nvSpPr>
            <p:cNvPr id="3" name="Obdélník: se zakulacenými rohy 2"/>
            <p:cNvSpPr/>
            <p:nvPr/>
          </p:nvSpPr>
          <p:spPr>
            <a:xfrm>
              <a:off x="10928334" y="5586746"/>
              <a:ext cx="19480452" cy="5267294"/>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sp>
          <p:nvSpPr>
            <p:cNvPr id="2087" name="Text Box 39"/>
            <p:cNvSpPr txBox="1">
              <a:spLocks noChangeArrowheads="1"/>
            </p:cNvSpPr>
            <p:nvPr/>
          </p:nvSpPr>
          <p:spPr bwMode="auto">
            <a:xfrm>
              <a:off x="11179581" y="6440333"/>
              <a:ext cx="19296517" cy="112183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nSpc>
                  <a:spcPct val="150000"/>
                </a:lnSpc>
              </a:pPr>
              <a:endParaRPr lang="cs-CZ" dirty="0">
                <a:latin typeface="Arial" panose="020B0604020202020204" pitchFamily="34" charset="0"/>
                <a:cs typeface="Arial" panose="020B0604020202020204" pitchFamily="34" charset="0"/>
              </a:endParaRPr>
            </a:p>
            <a:p>
              <a:endParaRPr lang="cs-CZ" dirty="0">
                <a:latin typeface="Arial" panose="020B0604020202020204" pitchFamily="34" charset="0"/>
                <a:cs typeface="Arial" panose="020B0604020202020204" pitchFamily="34" charset="0"/>
              </a:endParaRPr>
            </a:p>
            <a:p>
              <a:pPr algn="ctr"/>
              <a:endParaRPr lang="cs-CZ" b="1" dirty="0">
                <a:latin typeface="Arial" panose="020B0604020202020204" pitchFamily="34" charset="0"/>
                <a:cs typeface="Arial" panose="020B0604020202020204" pitchFamily="34" charset="0"/>
              </a:endParaRPr>
            </a:p>
            <a:p>
              <a:pPr algn="ctr"/>
              <a:endParaRPr lang="cs-CZ" b="1" dirty="0">
                <a:latin typeface="Arial" panose="020B0604020202020204" pitchFamily="34" charset="0"/>
                <a:cs typeface="Arial" panose="020B0604020202020204" pitchFamily="34" charset="0"/>
              </a:endParaRPr>
            </a:p>
            <a:p>
              <a:pPr eaLnBrk="0" hangingPunct="0">
                <a:lnSpc>
                  <a:spcPct val="95000"/>
                </a:lnSpc>
              </a:pPr>
              <a:endParaRPr lang="en-US" altLang="en-US" sz="1600" dirty="0">
                <a:latin typeface="Arial" panose="020B0604020202020204" pitchFamily="34" charset="0"/>
                <a:cs typeface="Arial" panose="020B0604020202020204" pitchFamily="34" charset="0"/>
              </a:endParaRPr>
            </a:p>
          </p:txBody>
        </p:sp>
      </p:gr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latin typeface="Arial" panose="020B0604020202020204" pitchFamily="34" charset="0"/>
              <a:cs typeface="Arial" panose="020B0604020202020204" pitchFamily="34" charset="0"/>
            </a:endParaRPr>
          </a:p>
          <a:p>
            <a:pPr algn="ctr">
              <a:spcBef>
                <a:spcPct val="50000"/>
              </a:spcBef>
            </a:pPr>
            <a:endParaRPr lang="en-US" altLang="en-US" sz="1900" dirty="0">
              <a:solidFill>
                <a:srgbClr val="FF0000"/>
              </a:solidFill>
              <a:latin typeface="Arial" panose="020B0604020202020204" pitchFamily="34" charset="0"/>
              <a:cs typeface="Arial" panose="020B0604020202020204" pitchFamily="34" charset="0"/>
            </a:endParaRPr>
          </a:p>
        </p:txBody>
      </p:sp>
      <p:grpSp>
        <p:nvGrpSpPr>
          <p:cNvPr id="9" name="Skupina 8"/>
          <p:cNvGrpSpPr/>
          <p:nvPr/>
        </p:nvGrpSpPr>
        <p:grpSpPr>
          <a:xfrm>
            <a:off x="10661338" y="8251448"/>
            <a:ext cx="10559202" cy="2391532"/>
            <a:chOff x="21393159" y="10056068"/>
            <a:chExt cx="10073265" cy="2694573"/>
          </a:xfrm>
        </p:grpSpPr>
        <p:sp>
          <p:nvSpPr>
            <p:cNvPr id="7" name="Obdélník: se zakulacenými rohy 6"/>
            <p:cNvSpPr/>
            <p:nvPr/>
          </p:nvSpPr>
          <p:spPr>
            <a:xfrm>
              <a:off x="21393159" y="10056068"/>
              <a:ext cx="10073265" cy="267822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latin typeface="Arial" panose="020B0604020202020204" pitchFamily="34" charset="0"/>
                <a:cs typeface="Arial" panose="020B0604020202020204" pitchFamily="34" charset="0"/>
              </a:endParaRPr>
            </a:p>
          </p:txBody>
        </p:sp>
        <p:sp>
          <p:nvSpPr>
            <p:cNvPr id="28" name="Text Box 10"/>
            <p:cNvSpPr txBox="1">
              <a:spLocks noChangeArrowheads="1"/>
            </p:cNvSpPr>
            <p:nvPr/>
          </p:nvSpPr>
          <p:spPr bwMode="auto">
            <a:xfrm>
              <a:off x="21955111" y="10076573"/>
              <a:ext cx="8814811" cy="2674068"/>
            </a:xfrm>
            <a:prstGeom prst="rect">
              <a:avLst/>
            </a:prstGeom>
            <a:noFill/>
            <a:ln>
              <a:noFill/>
            </a:ln>
            <a:effec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latin typeface="Arial" panose="020B0604020202020204" pitchFamily="34" charset="0"/>
                  <a:cs typeface="Arial" panose="020B0604020202020204" pitchFamily="34" charset="0"/>
                </a:rPr>
                <a:t>Cíl práce</a:t>
              </a:r>
            </a:p>
            <a:p>
              <a:pPr algn="just">
                <a:lnSpc>
                  <a:spcPct val="150000"/>
                </a:lnSpc>
              </a:pPr>
              <a:r>
                <a:rPr lang="cs-CZ" sz="2000" dirty="0">
                  <a:latin typeface="Arial" panose="020B0604020202020204" pitchFamily="34" charset="0"/>
                  <a:cs typeface="Arial" panose="020B0604020202020204" pitchFamily="34" charset="0"/>
                </a:rPr>
                <a:t>Cílem této diplomové práce bylo analyzovat současnou marketingovou strategii společnosti, zhodnotit ji a na základě zjištěných výsledků navrhnout a vytvořit marketingový plán, který povede ke splnění stanovených cílů, ke zvýšení povědomí a společnosti a k nárůstu jejích zisků.</a:t>
              </a:r>
              <a:endParaRPr lang="en-GB" sz="2000" dirty="0">
                <a:latin typeface="Arial" panose="020B0604020202020204" pitchFamily="34" charset="0"/>
                <a:cs typeface="Arial" panose="020B0604020202020204" pitchFamily="34" charset="0"/>
              </a:endParaRPr>
            </a:p>
          </p:txBody>
        </p:sp>
      </p:grpSp>
      <p:pic>
        <p:nvPicPr>
          <p:cNvPr id="10" name="Obrázek 9"/>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17020974" y="1070781"/>
            <a:ext cx="3508532" cy="2834157"/>
          </a:xfrm>
          <a:prstGeom prst="rect">
            <a:avLst/>
          </a:prstGeom>
        </p:spPr>
      </p:pic>
      <p:grpSp>
        <p:nvGrpSpPr>
          <p:cNvPr id="18" name="Skupina 17"/>
          <p:cNvGrpSpPr/>
          <p:nvPr/>
        </p:nvGrpSpPr>
        <p:grpSpPr>
          <a:xfrm>
            <a:off x="-23935" y="23604579"/>
            <a:ext cx="10384919" cy="6504886"/>
            <a:chOff x="632694" y="22602188"/>
            <a:chExt cx="10427296" cy="6399428"/>
          </a:xfrm>
        </p:grpSpPr>
        <p:sp>
          <p:nvSpPr>
            <p:cNvPr id="40" name="Obdélník: se zakulacenými rohy 1"/>
            <p:cNvSpPr/>
            <p:nvPr/>
          </p:nvSpPr>
          <p:spPr>
            <a:xfrm>
              <a:off x="839872" y="22602188"/>
              <a:ext cx="10220118" cy="637334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grpSp>
          <p:nvGrpSpPr>
            <p:cNvPr id="14" name="Skupina 13"/>
            <p:cNvGrpSpPr/>
            <p:nvPr/>
          </p:nvGrpSpPr>
          <p:grpSpPr>
            <a:xfrm>
              <a:off x="632694" y="22765718"/>
              <a:ext cx="10073265" cy="6235898"/>
              <a:chOff x="632694" y="22765718"/>
              <a:chExt cx="10073265" cy="6235898"/>
            </a:xfrm>
          </p:grpSpPr>
          <p:sp>
            <p:nvSpPr>
              <p:cNvPr id="4" name="TextovéPole 3"/>
              <p:cNvSpPr txBox="1"/>
              <p:nvPr/>
            </p:nvSpPr>
            <p:spPr>
              <a:xfrm>
                <a:off x="632694" y="22765718"/>
                <a:ext cx="10073265" cy="461665"/>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Závěrečné shrnutí</a:t>
                </a:r>
              </a:p>
            </p:txBody>
          </p:sp>
          <p:sp>
            <p:nvSpPr>
              <p:cNvPr id="2088" name="Text Box 40"/>
              <p:cNvSpPr txBox="1">
                <a:spLocks noChangeArrowheads="1"/>
              </p:cNvSpPr>
              <p:nvPr/>
            </p:nvSpPr>
            <p:spPr bwMode="auto">
              <a:xfrm>
                <a:off x="1365772" y="23112484"/>
                <a:ext cx="9327340" cy="58891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lnSpc>
                    <a:spcPct val="150000"/>
                  </a:lnSpc>
                </a:pPr>
                <a:r>
                  <a:rPr lang="cs-CZ" sz="2000" dirty="0"/>
                  <a:t>Cílem bylo analyzovat výchozí stav společnosti, identifikovat jeho nedostatky a na základně zjištěných dat navrhnout vhodný marketingový plán, který bude obsahovat řešení těchto nedostatků. Při tvorbě praktické části práce jsem vycházela z teoretických podkladů. Prvním krokem je popis Společnosti XY a portfolia služeb, které nabízí. Následuje sestavení situační analýzy, která se zaměřuje na makroprostředí a mikroprostředí společnosti. Výsledky jsem shrnula ve SWOT analýze. Ta ukázala, že mezi silné stránky společnosti patří zejména inovativní přístup k poskytování služeb online a také moderní webové rozhraní. Zároveň byly zjištěny i slabé stránky, těmi největšími jsou absence offline marketingu a nízká pozice ve vyhledávačích. Na základě provedené SWOT analýzy jsem stanovila základní cíle marketingového plánu. </a:t>
                </a:r>
                <a:r>
                  <a:rPr lang="en-GB" sz="2000" dirty="0" err="1"/>
                  <a:t>Výsledky</a:t>
                </a:r>
                <a:r>
                  <a:rPr lang="en-GB" sz="2000" dirty="0"/>
                  <a:t> </a:t>
                </a:r>
                <a:r>
                  <a:rPr lang="en-GB" sz="2000" dirty="0" err="1"/>
                  <a:t>úspěšnosti</a:t>
                </a:r>
                <a:r>
                  <a:rPr lang="en-GB" sz="2000" dirty="0"/>
                  <a:t> </a:t>
                </a:r>
                <a:r>
                  <a:rPr lang="en-GB" sz="2000" dirty="0" err="1"/>
                  <a:t>marketingového</a:t>
                </a:r>
                <a:r>
                  <a:rPr lang="en-GB" sz="2000" dirty="0"/>
                  <a:t> </a:t>
                </a:r>
                <a:r>
                  <a:rPr lang="en-GB" sz="2000" dirty="0" err="1"/>
                  <a:t>plánu</a:t>
                </a:r>
                <a:r>
                  <a:rPr lang="en-GB" sz="2000" dirty="0"/>
                  <a:t> </a:t>
                </a:r>
                <a:r>
                  <a:rPr lang="en-GB" sz="2000" dirty="0" err="1"/>
                  <a:t>mohou</a:t>
                </a:r>
                <a:r>
                  <a:rPr lang="en-GB" sz="2000" dirty="0"/>
                  <a:t> </a:t>
                </a:r>
                <a:r>
                  <a:rPr lang="en-GB" sz="2000" dirty="0" err="1"/>
                  <a:t>být</a:t>
                </a:r>
                <a:r>
                  <a:rPr lang="en-GB" sz="2000" dirty="0"/>
                  <a:t> </a:t>
                </a:r>
                <a:r>
                  <a:rPr lang="en-GB" sz="2000" dirty="0" err="1"/>
                  <a:t>vyhodnoceny</a:t>
                </a:r>
                <a:r>
                  <a:rPr lang="en-GB" sz="2000" dirty="0"/>
                  <a:t> </a:t>
                </a:r>
                <a:r>
                  <a:rPr lang="en-GB" sz="2000" dirty="0" err="1"/>
                  <a:t>až</a:t>
                </a:r>
                <a:r>
                  <a:rPr lang="en-GB" sz="2000" dirty="0"/>
                  <a:t> </a:t>
                </a:r>
                <a:r>
                  <a:rPr lang="en-GB" sz="2000" dirty="0" err="1"/>
                  <a:t>na</a:t>
                </a:r>
                <a:r>
                  <a:rPr lang="en-GB" sz="2000" dirty="0"/>
                  <a:t> </a:t>
                </a:r>
                <a:r>
                  <a:rPr lang="en-GB" sz="2000" dirty="0" err="1"/>
                  <a:t>začátku</a:t>
                </a:r>
                <a:r>
                  <a:rPr lang="en-GB" sz="2000" dirty="0"/>
                  <a:t> </a:t>
                </a:r>
                <a:r>
                  <a:rPr lang="en-GB" sz="2000" dirty="0" err="1"/>
                  <a:t>roku</a:t>
                </a:r>
                <a:r>
                  <a:rPr lang="en-GB" sz="2000" dirty="0"/>
                  <a:t> 2020, </a:t>
                </a:r>
                <a:r>
                  <a:rPr lang="en-GB" sz="2000" dirty="0" err="1"/>
                  <a:t>kdy</a:t>
                </a:r>
                <a:r>
                  <a:rPr lang="en-GB" sz="2000" dirty="0"/>
                  <a:t> </a:t>
                </a:r>
                <a:r>
                  <a:rPr lang="en-GB" sz="2000" dirty="0" err="1"/>
                  <a:t>budou</a:t>
                </a:r>
                <a:r>
                  <a:rPr lang="en-GB" sz="2000" dirty="0"/>
                  <a:t> </a:t>
                </a:r>
                <a:r>
                  <a:rPr lang="en-GB" sz="2000" dirty="0" err="1"/>
                  <a:t>jednotlivé</a:t>
                </a:r>
                <a:r>
                  <a:rPr lang="en-GB" sz="2000" dirty="0"/>
                  <a:t> </a:t>
                </a:r>
                <a:r>
                  <a:rPr lang="en-GB" sz="2000" dirty="0" err="1"/>
                  <a:t>aktivity</a:t>
                </a:r>
                <a:r>
                  <a:rPr lang="en-GB" sz="2000" dirty="0"/>
                  <a:t> </a:t>
                </a:r>
                <a:r>
                  <a:rPr lang="en-GB" sz="2000" dirty="0" err="1"/>
                  <a:t>ukončeny</a:t>
                </a:r>
                <a:r>
                  <a:rPr lang="en-GB" sz="2000" dirty="0"/>
                  <a:t> a </a:t>
                </a:r>
                <a:r>
                  <a:rPr lang="cs-CZ" sz="2000" dirty="0"/>
                  <a:t>výsledky budou moci být ohodnoceny.</a:t>
                </a:r>
                <a:endParaRPr lang="en-GB" sz="2000" dirty="0">
                  <a:latin typeface="Arial" panose="020B0604020202020204" pitchFamily="34" charset="0"/>
                  <a:cs typeface="Arial" panose="020B0604020202020204" pitchFamily="34" charset="0"/>
                </a:endParaRPr>
              </a:p>
            </p:txBody>
          </p:sp>
        </p:grpSp>
      </p:grpSp>
      <p:sp>
        <p:nvSpPr>
          <p:cNvPr id="43" name="Text Box 39"/>
          <p:cNvSpPr txBox="1">
            <a:spLocks noChangeArrowheads="1"/>
          </p:cNvSpPr>
          <p:nvPr/>
        </p:nvSpPr>
        <p:spPr bwMode="auto">
          <a:xfrm>
            <a:off x="11236853" y="5116539"/>
            <a:ext cx="9027554" cy="27499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ctr">
              <a:lnSpc>
                <a:spcPct val="150000"/>
              </a:lnSpc>
            </a:pPr>
            <a:r>
              <a:rPr lang="cs-CZ" sz="2400" b="1" dirty="0" err="1">
                <a:latin typeface="Arial" panose="020B0604020202020204" pitchFamily="34" charset="0"/>
                <a:cs typeface="Arial" panose="020B0604020202020204" pitchFamily="34" charset="0"/>
              </a:rPr>
              <a:t>Abstract</a:t>
            </a:r>
            <a:endParaRPr lang="cs-CZ" sz="24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The aim of this diploma thesis is to prepare a marketing plan for a selected company. This company focuses on the sale and provision of services via an online store. The theoretical part examines marketing issues, including specifics in online marketing. The practical part focuses on creating a marketing plan. This section includes a comprehensive market analysis, sets marketing objectives, and then describes the individual steps of the action plan. In conclusion, a complete work summary is provided.</a:t>
            </a:r>
            <a:endParaRPr lang="en-US" altLang="en-US" sz="1600" dirty="0">
              <a:latin typeface="Arial" panose="020B0604020202020204" pitchFamily="34" charset="0"/>
              <a:cs typeface="Arial" panose="020B0604020202020204" pitchFamily="34" charset="0"/>
            </a:endParaRPr>
          </a:p>
        </p:txBody>
      </p:sp>
      <p:sp>
        <p:nvSpPr>
          <p:cNvPr id="46" name="Text Box 43"/>
          <p:cNvSpPr txBox="1">
            <a:spLocks noChangeArrowheads="1"/>
          </p:cNvSpPr>
          <p:nvPr/>
        </p:nvSpPr>
        <p:spPr bwMode="auto">
          <a:xfrm>
            <a:off x="706164" y="8416617"/>
            <a:ext cx="9027553" cy="43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latin typeface="Arial" panose="020B0604020202020204" pitchFamily="34" charset="0"/>
                <a:cs typeface="Arial" panose="020B0604020202020204" pitchFamily="34" charset="0"/>
              </a:rPr>
              <a:t>O společnosti</a:t>
            </a:r>
            <a:endParaRPr lang="en-US" altLang="en-US" sz="2400" b="1" dirty="0">
              <a:latin typeface="Arial" panose="020B0604020202020204" pitchFamily="34" charset="0"/>
              <a:cs typeface="Arial" panose="020B0604020202020204" pitchFamily="34" charset="0"/>
            </a:endParaRPr>
          </a:p>
        </p:txBody>
      </p:sp>
      <p:sp>
        <p:nvSpPr>
          <p:cNvPr id="41" name="Text Box 39">
            <a:extLst>
              <a:ext uri="{FF2B5EF4-FFF2-40B4-BE49-F238E27FC236}">
                <a16:creationId xmlns:a16="http://schemas.microsoft.com/office/drawing/2014/main" id="{3F81A10D-7EAF-4FAC-867A-C071214BF807}"/>
              </a:ext>
            </a:extLst>
          </p:cNvPr>
          <p:cNvSpPr txBox="1">
            <a:spLocks noChangeArrowheads="1"/>
          </p:cNvSpPr>
          <p:nvPr/>
        </p:nvSpPr>
        <p:spPr bwMode="auto">
          <a:xfrm>
            <a:off x="793140" y="5114580"/>
            <a:ext cx="9027554" cy="27499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ctr">
              <a:lnSpc>
                <a:spcPct val="150000"/>
              </a:lnSpc>
            </a:pPr>
            <a:r>
              <a:rPr lang="cs-CZ" sz="2400" b="1" dirty="0">
                <a:latin typeface="Arial" panose="020B0604020202020204" pitchFamily="34" charset="0"/>
                <a:cs typeface="Arial" panose="020B0604020202020204" pitchFamily="34" charset="0"/>
              </a:rPr>
              <a:t>Abstrakt</a:t>
            </a:r>
            <a:endParaRPr lang="cs-CZ" sz="2400" dirty="0">
              <a:latin typeface="Arial" panose="020B0604020202020204" pitchFamily="34" charset="0"/>
              <a:cs typeface="Arial" panose="020B0604020202020204" pitchFamily="34" charset="0"/>
            </a:endParaRPr>
          </a:p>
          <a:p>
            <a:pPr algn="just"/>
            <a:r>
              <a:rPr lang="cs-CZ" sz="2000" dirty="0">
                <a:latin typeface="Arial" panose="020B0604020202020204" pitchFamily="34" charset="0"/>
                <a:cs typeface="Arial" panose="020B0604020202020204" pitchFamily="34" charset="0"/>
              </a:rPr>
              <a:t>Cílem diplomové práce je zpracovat marketingový plán pro vybranou společnost. Tato společnost se zaměřuje na prodej a zprostředkování služeb prostřednictvím internetového obchodu. Teoretická část zkoumá problematiku marketingu včetně specifik v oblasti online marketingu. Praktická část se zaměřuje na tvorbu marketingového plánu. Tato část zahrnuje komplexní analýzu trhu, stanovuje marketingové cíle a následně popisuje jednotlivé kroky akčního plánu. V závěru je uvedeno kompletní shrnutí práce.</a:t>
            </a:r>
            <a:endParaRPr lang="en-US" altLang="en-US" sz="1600" dirty="0">
              <a:latin typeface="Arial" panose="020B0604020202020204" pitchFamily="34" charset="0"/>
              <a:cs typeface="Arial" panose="020B0604020202020204" pitchFamily="34" charset="0"/>
            </a:endParaRPr>
          </a:p>
        </p:txBody>
      </p:sp>
      <p:sp>
        <p:nvSpPr>
          <p:cNvPr id="37" name="Obdélník: se zakulacenými rohy 2">
            <a:extLst>
              <a:ext uri="{FF2B5EF4-FFF2-40B4-BE49-F238E27FC236}">
                <a16:creationId xmlns:a16="http://schemas.microsoft.com/office/drawing/2014/main" id="{6AAB4278-F5F2-4091-AE72-700B2DB6C598}"/>
              </a:ext>
            </a:extLst>
          </p:cNvPr>
          <p:cNvSpPr/>
          <p:nvPr/>
        </p:nvSpPr>
        <p:spPr>
          <a:xfrm>
            <a:off x="10636034" y="10786671"/>
            <a:ext cx="10584506" cy="966150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cs-CZ" sz="2400" b="1" dirty="0">
                <a:solidFill>
                  <a:schemeClr val="tx1"/>
                </a:solidFill>
                <a:latin typeface="Arial" panose="020B0604020202020204" pitchFamily="34" charset="0"/>
                <a:cs typeface="Arial" panose="020B0604020202020204" pitchFamily="34" charset="0"/>
              </a:rPr>
              <a:t>Výsledky analýz</a:t>
            </a:r>
          </a:p>
          <a:p>
            <a:pPr algn="just"/>
            <a:r>
              <a:rPr lang="cs-CZ" sz="2000" dirty="0">
                <a:solidFill>
                  <a:schemeClr val="tx1"/>
                </a:solidFill>
                <a:latin typeface="Arial" panose="020B0604020202020204" pitchFamily="34" charset="0"/>
                <a:cs typeface="Arial" panose="020B0604020202020204" pitchFamily="34" charset="0"/>
              </a:rPr>
              <a:t>V rámci praktické části diplomové práce bylo provedeno několik analýz zkoumajících jak vnější, tak vnitřní prostředí organizace. Výsledky jsou shrnuty v následující SWOT analýze.</a:t>
            </a:r>
          </a:p>
        </p:txBody>
      </p:sp>
      <p:graphicFrame>
        <p:nvGraphicFramePr>
          <p:cNvPr id="47" name="Diagram 46">
            <a:extLst>
              <a:ext uri="{FF2B5EF4-FFF2-40B4-BE49-F238E27FC236}">
                <a16:creationId xmlns:a16="http://schemas.microsoft.com/office/drawing/2014/main" id="{BD3254F9-51F9-449A-9953-B7D4B5EA99B0}"/>
              </a:ext>
            </a:extLst>
          </p:cNvPr>
          <p:cNvGraphicFramePr/>
          <p:nvPr>
            <p:extLst>
              <p:ext uri="{D42A27DB-BD31-4B8C-83A1-F6EECF244321}">
                <p14:modId xmlns:p14="http://schemas.microsoft.com/office/powerpoint/2010/main" val="2439426203"/>
              </p:ext>
            </p:extLst>
          </p:nvPr>
        </p:nvGraphicFramePr>
        <p:xfrm>
          <a:off x="11291757" y="12156100"/>
          <a:ext cx="9104497" cy="82436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9" name="Picture 18">
            <a:extLst>
              <a:ext uri="{FF2B5EF4-FFF2-40B4-BE49-F238E27FC236}">
                <a16:creationId xmlns:a16="http://schemas.microsoft.com/office/drawing/2014/main" id="{4E14B808-2876-45EE-BFDE-7F19CB21D745}"/>
              </a:ext>
            </a:extLst>
          </p:cNvPr>
          <p:cNvPicPr>
            <a:picLocks noChangeAspect="1"/>
          </p:cNvPicPr>
          <p:nvPr/>
        </p:nvPicPr>
        <p:blipFill>
          <a:blip r:embed="rId9"/>
          <a:stretch>
            <a:fillRect/>
          </a:stretch>
        </p:blipFill>
        <p:spPr>
          <a:xfrm>
            <a:off x="2881383" y="14418316"/>
            <a:ext cx="7465565" cy="2382679"/>
          </a:xfrm>
          <a:prstGeom prst="rect">
            <a:avLst/>
          </a:prstGeom>
        </p:spPr>
      </p:pic>
      <p:sp>
        <p:nvSpPr>
          <p:cNvPr id="20" name="TextBox 19">
            <a:extLst>
              <a:ext uri="{FF2B5EF4-FFF2-40B4-BE49-F238E27FC236}">
                <a16:creationId xmlns:a16="http://schemas.microsoft.com/office/drawing/2014/main" id="{E9479FFE-A184-41A3-83C0-6694E7357DCF}"/>
              </a:ext>
            </a:extLst>
          </p:cNvPr>
          <p:cNvSpPr txBox="1"/>
          <p:nvPr/>
        </p:nvSpPr>
        <p:spPr>
          <a:xfrm>
            <a:off x="292721" y="13938798"/>
            <a:ext cx="2599091" cy="4770537"/>
          </a:xfrm>
          <a:prstGeom prst="rect">
            <a:avLst/>
          </a:prstGeom>
          <a:noFill/>
        </p:spPr>
        <p:txBody>
          <a:bodyPr wrap="square" rtlCol="0">
            <a:spAutoFit/>
          </a:bodyPr>
          <a:lstStyle/>
          <a:p>
            <a:r>
              <a:rPr lang="cs-CZ" sz="2200" b="1" dirty="0">
                <a:latin typeface="Arial" panose="020B0604020202020204" pitchFamily="34" charset="0"/>
                <a:cs typeface="Arial" panose="020B0604020202020204" pitchFamily="34" charset="0"/>
              </a:rPr>
              <a:t>Cíle marketingového plánu: </a:t>
            </a:r>
          </a:p>
          <a:p>
            <a:pPr marL="342900" indent="-342900">
              <a:buAutoNum type="arabicPeriod"/>
            </a:pPr>
            <a:r>
              <a:rPr lang="cs-CZ" sz="2000" dirty="0">
                <a:latin typeface="Arial" panose="020B0604020202020204" pitchFamily="34" charset="0"/>
                <a:cs typeface="Arial" panose="020B0604020202020204" pitchFamily="34" charset="0"/>
              </a:rPr>
              <a:t>Zvýšit povědomí o společnosti XY v rámci sociálních sítí</a:t>
            </a:r>
          </a:p>
          <a:p>
            <a:pPr marL="342900" indent="-342900">
              <a:buAutoNum type="arabicPeriod"/>
            </a:pPr>
            <a:r>
              <a:rPr lang="cs-CZ" sz="2000" dirty="0">
                <a:latin typeface="Arial" panose="020B0604020202020204" pitchFamily="34" charset="0"/>
                <a:cs typeface="Arial" panose="020B0604020202020204" pitchFamily="34" charset="0"/>
              </a:rPr>
              <a:t>Rozšířit portfolio poskytovaných služeb</a:t>
            </a:r>
          </a:p>
          <a:p>
            <a:pPr marL="342900" indent="-342900">
              <a:buAutoNum type="arabicPeriod"/>
            </a:pPr>
            <a:r>
              <a:rPr lang="cs-CZ" sz="2000" dirty="0">
                <a:latin typeface="Arial" panose="020B0604020202020204" pitchFamily="34" charset="0"/>
                <a:cs typeface="Arial" panose="020B0604020202020204" pitchFamily="34" charset="0"/>
              </a:rPr>
              <a:t>Zvýšit počet objednaných služeb v rámci jedné objednávky</a:t>
            </a:r>
          </a:p>
          <a:p>
            <a:endParaRPr lang="en-GB" dirty="0"/>
          </a:p>
        </p:txBody>
      </p:sp>
      <p:pic>
        <p:nvPicPr>
          <p:cNvPr id="13" name="Picture 12">
            <a:extLst>
              <a:ext uri="{FF2B5EF4-FFF2-40B4-BE49-F238E27FC236}">
                <a16:creationId xmlns:a16="http://schemas.microsoft.com/office/drawing/2014/main" id="{771D7F55-C650-43B6-A8FB-EDF5600A96C9}"/>
              </a:ext>
            </a:extLst>
          </p:cNvPr>
          <p:cNvPicPr>
            <a:picLocks noChangeAspect="1"/>
          </p:cNvPicPr>
          <p:nvPr/>
        </p:nvPicPr>
        <p:blipFill>
          <a:blip r:embed="rId10"/>
          <a:stretch>
            <a:fillRect/>
          </a:stretch>
        </p:blipFill>
        <p:spPr>
          <a:xfrm>
            <a:off x="389880" y="18451331"/>
            <a:ext cx="9701668" cy="4800769"/>
          </a:xfrm>
          <a:prstGeom prst="rect">
            <a:avLst/>
          </a:prstGeom>
        </p:spPr>
      </p:pic>
      <p:sp>
        <p:nvSpPr>
          <p:cNvPr id="6" name="TextBox 5">
            <a:extLst>
              <a:ext uri="{FF2B5EF4-FFF2-40B4-BE49-F238E27FC236}">
                <a16:creationId xmlns:a16="http://schemas.microsoft.com/office/drawing/2014/main" id="{17E93FCF-FF55-43C2-9170-3C18993813CE}"/>
              </a:ext>
            </a:extLst>
          </p:cNvPr>
          <p:cNvSpPr txBox="1"/>
          <p:nvPr/>
        </p:nvSpPr>
        <p:spPr>
          <a:xfrm>
            <a:off x="2660509" y="13080706"/>
            <a:ext cx="4663440" cy="461665"/>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Marketingové cíle a segmenty</a:t>
            </a:r>
            <a:endParaRPr lang="en-GB" sz="24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C75D176-D506-4999-806B-6C43E550DBF9}"/>
              </a:ext>
            </a:extLst>
          </p:cNvPr>
          <p:cNvSpPr txBox="1"/>
          <p:nvPr/>
        </p:nvSpPr>
        <p:spPr>
          <a:xfrm>
            <a:off x="2765488" y="16789338"/>
            <a:ext cx="7562618" cy="1661993"/>
          </a:xfrm>
          <a:prstGeom prst="rect">
            <a:avLst/>
          </a:prstGeom>
          <a:noFill/>
        </p:spPr>
        <p:txBody>
          <a:bodyPr wrap="square" rtlCol="0">
            <a:spAutoFit/>
          </a:bodyPr>
          <a:lstStyle/>
          <a:p>
            <a:r>
              <a:rPr lang="cs-CZ" sz="2200" b="1" dirty="0">
                <a:latin typeface="Arial" panose="020B0604020202020204" pitchFamily="34" charset="0"/>
                <a:cs typeface="Arial" panose="020B0604020202020204" pitchFamily="34" charset="0"/>
              </a:rPr>
              <a:t>Hamonogram akčního plánu</a:t>
            </a:r>
          </a:p>
          <a:p>
            <a:r>
              <a:rPr lang="en-GB" sz="2000" dirty="0" err="1">
                <a:latin typeface="Arial" panose="020B0604020202020204" pitchFamily="34" charset="0"/>
                <a:cs typeface="Arial" panose="020B0604020202020204" pitchFamily="34" charset="0"/>
              </a:rPr>
              <a:t>Časový</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harmonogram</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akčního</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plánu</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který</a:t>
            </a:r>
            <a:r>
              <a:rPr lang="en-GB" sz="2000" dirty="0">
                <a:latin typeface="Arial" panose="020B0604020202020204" pitchFamily="34" charset="0"/>
                <a:cs typeface="Arial" panose="020B0604020202020204" pitchFamily="34" charset="0"/>
              </a:rPr>
              <a:t> je </a:t>
            </a:r>
            <a:r>
              <a:rPr lang="en-GB" sz="2000" dirty="0" err="1">
                <a:latin typeface="Arial" panose="020B0604020202020204" pitchFamily="34" charset="0"/>
                <a:cs typeface="Arial" panose="020B0604020202020204" pitchFamily="34" charset="0"/>
              </a:rPr>
              <a:t>navržený</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na</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jeden</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rok</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shrnuje</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následující</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tabulka</a:t>
            </a:r>
            <a:r>
              <a:rPr lang="en-GB" sz="2000" dirty="0">
                <a:latin typeface="Arial" panose="020B0604020202020204" pitchFamily="34" charset="0"/>
                <a:cs typeface="Arial" panose="020B0604020202020204" pitchFamily="34" charset="0"/>
              </a:rPr>
              <a:t>. V </a:t>
            </a:r>
            <a:r>
              <a:rPr lang="en-GB" sz="2000" dirty="0" err="1">
                <a:latin typeface="Arial" panose="020B0604020202020204" pitchFamily="34" charset="0"/>
                <a:cs typeface="Arial" panose="020B0604020202020204" pitchFamily="34" charset="0"/>
              </a:rPr>
              <a:t>ní</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jsou</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zobrazeny</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jednotlivé</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kroky</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plánu</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včetně</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dílčích</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činností</a:t>
            </a:r>
            <a:r>
              <a:rPr lang="en-GB" sz="2000" dirty="0">
                <a:latin typeface="Arial" panose="020B0604020202020204" pitchFamily="34" charset="0"/>
                <a:cs typeface="Arial" panose="020B0604020202020204" pitchFamily="34" charset="0"/>
              </a:rPr>
              <a:t> v </a:t>
            </a:r>
            <a:r>
              <a:rPr lang="en-GB" sz="2000" dirty="0" err="1">
                <a:latin typeface="Arial" panose="020B0604020202020204" pitchFamily="34" charset="0"/>
                <a:cs typeface="Arial" panose="020B0604020202020204" pitchFamily="34" charset="0"/>
              </a:rPr>
              <a:t>rámci</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konkrétního</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časového</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období</a:t>
            </a:r>
            <a:r>
              <a:rPr lang="en-GB" sz="20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4AF6CE06-3F99-436C-A8A0-E5FA1C9824EC}"/>
              </a:ext>
            </a:extLst>
          </p:cNvPr>
          <p:cNvSpPr txBox="1"/>
          <p:nvPr/>
        </p:nvSpPr>
        <p:spPr>
          <a:xfrm>
            <a:off x="2881383" y="13694789"/>
            <a:ext cx="6406996" cy="707886"/>
          </a:xfrm>
          <a:prstGeom prst="rect">
            <a:avLst/>
          </a:prstGeom>
          <a:noFill/>
        </p:spPr>
        <p:txBody>
          <a:bodyPr wrap="square" rtlCol="0">
            <a:spAutoFit/>
          </a:bodyPr>
          <a:lstStyle/>
          <a:p>
            <a:r>
              <a:rPr lang="en-GB" sz="2000" dirty="0" err="1">
                <a:latin typeface="Arial" panose="020B0604020202020204" pitchFamily="34" charset="0"/>
                <a:cs typeface="Arial" panose="020B0604020202020204" pitchFamily="34" charset="0"/>
              </a:rPr>
              <a:t>Pomocí</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targetingu</a:t>
            </a:r>
            <a:r>
              <a:rPr lang="cs-CZ" sz="2000" dirty="0">
                <a:latin typeface="Arial" panose="020B0604020202020204" pitchFamily="34" charset="0"/>
                <a:cs typeface="Arial" panose="020B0604020202020204" pitchFamily="34" charset="0"/>
              </a:rPr>
              <a:t>,</a:t>
            </a:r>
            <a:r>
              <a:rPr lang="en-GB" sz="2000" dirty="0">
                <a:latin typeface="Arial" panose="020B0604020202020204" pitchFamily="34" charset="0"/>
                <a:cs typeface="Arial" panose="020B0604020202020204" pitchFamily="34" charset="0"/>
              </a:rPr>
              <a:t> viz </a:t>
            </a:r>
            <a:r>
              <a:rPr lang="en-GB" sz="2000" dirty="0" err="1">
                <a:latin typeface="Arial" panose="020B0604020202020204" pitchFamily="34" charset="0"/>
                <a:cs typeface="Arial" panose="020B0604020202020204" pitchFamily="34" charset="0"/>
              </a:rPr>
              <a:t>obrázek</a:t>
            </a:r>
            <a:r>
              <a:rPr lang="en-GB" sz="2000" dirty="0">
                <a:latin typeface="Arial" panose="020B0604020202020204" pitchFamily="34" charset="0"/>
                <a:cs typeface="Arial" panose="020B0604020202020204" pitchFamily="34" charset="0"/>
              </a:rPr>
              <a:t> </a:t>
            </a:r>
            <a:r>
              <a:rPr lang="cs-CZ" sz="2000" dirty="0">
                <a:latin typeface="Arial" panose="020B0604020202020204" pitchFamily="34" charset="0"/>
                <a:cs typeface="Arial" panose="020B0604020202020204" pitchFamily="34" charset="0"/>
              </a:rPr>
              <a:t>níže</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byly</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vybrány</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dva</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cílové</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segmenty</a:t>
            </a:r>
            <a:r>
              <a:rPr lang="en-GB" sz="2000" dirty="0">
                <a:latin typeface="Arial" panose="020B0604020202020204" pitchFamily="34" charset="0"/>
                <a:cs typeface="Arial" panose="020B0604020202020204" pitchFamily="34" charset="0"/>
              </a:rPr>
              <a:t> a </a:t>
            </a:r>
            <a:r>
              <a:rPr lang="cs-CZ" sz="2000" dirty="0">
                <a:latin typeface="Arial" panose="020B0604020202020204" pitchFamily="34" charset="0"/>
                <a:cs typeface="Arial" panose="020B0604020202020204" pitchFamily="34" charset="0"/>
              </a:rPr>
              <a:t>to snoubenci a poskytovatelé.</a:t>
            </a:r>
            <a:endParaRPr lang="en-GB" sz="2000" dirty="0">
              <a:latin typeface="Arial" panose="020B0604020202020204" pitchFamily="34" charset="0"/>
              <a:cs typeface="Arial" panose="020B0604020202020204" pitchFamily="34" charset="0"/>
            </a:endParaRPr>
          </a:p>
        </p:txBody>
      </p:sp>
      <p:sp>
        <p:nvSpPr>
          <p:cNvPr id="52" name="Obdélník: se zakulacenými rohy 1">
            <a:extLst>
              <a:ext uri="{FF2B5EF4-FFF2-40B4-BE49-F238E27FC236}">
                <a16:creationId xmlns:a16="http://schemas.microsoft.com/office/drawing/2014/main" id="{628C9980-BD02-4BA6-BE18-2F85984ECE26}"/>
              </a:ext>
            </a:extLst>
          </p:cNvPr>
          <p:cNvSpPr/>
          <p:nvPr/>
        </p:nvSpPr>
        <p:spPr>
          <a:xfrm>
            <a:off x="10680306" y="20606378"/>
            <a:ext cx="10540234" cy="960056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EE95841F-BA19-4CE9-9BE7-70EEA899CC79}"/>
              </a:ext>
            </a:extLst>
          </p:cNvPr>
          <p:cNvPicPr>
            <a:picLocks noChangeAspect="1"/>
          </p:cNvPicPr>
          <p:nvPr/>
        </p:nvPicPr>
        <p:blipFill>
          <a:blip r:embed="rId11"/>
          <a:stretch>
            <a:fillRect/>
          </a:stretch>
        </p:blipFill>
        <p:spPr>
          <a:xfrm>
            <a:off x="11344607" y="21827946"/>
            <a:ext cx="9191224" cy="7934165"/>
          </a:xfrm>
          <a:prstGeom prst="rect">
            <a:avLst/>
          </a:prstGeom>
        </p:spPr>
      </p:pic>
      <p:sp>
        <p:nvSpPr>
          <p:cNvPr id="16" name="TextBox 15">
            <a:extLst>
              <a:ext uri="{FF2B5EF4-FFF2-40B4-BE49-F238E27FC236}">
                <a16:creationId xmlns:a16="http://schemas.microsoft.com/office/drawing/2014/main" id="{AF7A1248-D993-4398-B472-E1829220FBF7}"/>
              </a:ext>
            </a:extLst>
          </p:cNvPr>
          <p:cNvSpPr txBox="1"/>
          <p:nvPr/>
        </p:nvSpPr>
        <p:spPr>
          <a:xfrm>
            <a:off x="13344645" y="20838746"/>
            <a:ext cx="4998720" cy="830997"/>
          </a:xfrm>
          <a:prstGeom prst="rect">
            <a:avLst/>
          </a:prstGeom>
          <a:noFill/>
        </p:spPr>
        <p:txBody>
          <a:bodyPr wrap="square" rtlCol="0">
            <a:spAutoFit/>
          </a:bodyPr>
          <a:lstStyle/>
          <a:p>
            <a:pPr algn="ctr"/>
            <a:r>
              <a:rPr lang="cs-CZ" sz="2400" b="1" dirty="0">
                <a:latin typeface="Arial" panose="020B0604020202020204" pitchFamily="34" charset="0"/>
                <a:cs typeface="Arial" panose="020B0604020202020204" pitchFamily="34" charset="0"/>
              </a:rPr>
              <a:t>Pozice značky v rámci konkurence</a:t>
            </a:r>
            <a:endParaRPr lang="en-GB" sz="2400" b="1"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5612</TotalTime>
  <Words>710</Words>
  <Application>Microsoft Office PowerPoint</Application>
  <PresentationFormat>Custom</PresentationFormat>
  <Paragraphs>62</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Calibri Light</vt:lpstr>
      <vt:lpstr>Office Theme</vt:lpstr>
      <vt:lpstr>CorelDRAW</vt:lpstr>
      <vt:lpstr>PowerPoint Presentation</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Martin.Srp@ipsos.com</dc:creator>
  <dc:description>©MegaPrint Inc. 2009</dc:description>
  <cp:lastModifiedBy>Veronika Cirnfusova</cp:lastModifiedBy>
  <cp:revision>78</cp:revision>
  <dcterms:created xsi:type="dcterms:W3CDTF">2008-12-04T00:20:37Z</dcterms:created>
  <dcterms:modified xsi:type="dcterms:W3CDTF">2019-05-27T06:40:53Z</dcterms:modified>
  <cp:category>Research Poster</cp:category>
</cp:coreProperties>
</file>