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26" r:id="rId1"/>
  </p:sldMasterIdLst>
  <p:sldIdLst>
    <p:sldId id="256" r:id="rId2"/>
  </p:sldIdLst>
  <p:sldSz cx="21383625" cy="302752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60" d="100"/>
          <a:sy n="60" d="100"/>
        </p:scale>
        <p:origin x="774" y="-30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bg>
      <p:bgRef idx="1001">
        <a:schemeClr val="bg1"/>
      </p:bgRef>
    </p:bg>
    <p:spTree>
      <p:nvGrpSpPr>
        <p:cNvPr id="1" name=""/>
        <p:cNvGrpSpPr/>
        <p:nvPr/>
      </p:nvGrpSpPr>
      <p:grpSpPr>
        <a:xfrm>
          <a:off x="0" y="0"/>
          <a:ext cx="0" cy="0"/>
          <a:chOff x="0" y="0"/>
          <a:chExt cx="0" cy="0"/>
        </a:xfrm>
      </p:grpSpPr>
      <p:sp>
        <p:nvSpPr>
          <p:cNvPr id="7" name="Rectangle 6"/>
          <p:cNvSpPr/>
          <p:nvPr/>
        </p:nvSpPr>
        <p:spPr>
          <a:xfrm>
            <a:off x="-12000" y="9089680"/>
            <a:ext cx="21390058" cy="807339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000" y="17163070"/>
            <a:ext cx="21390058" cy="26840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41506" y="9563601"/>
            <a:ext cx="20120050" cy="7678492"/>
          </a:xfrm>
        </p:spPr>
        <p:txBody>
          <a:bodyPr tIns="45720" bIns="45720" anchor="ctr">
            <a:normAutofit/>
          </a:bodyPr>
          <a:lstStyle>
            <a:lvl1pPr algn="ctr">
              <a:lnSpc>
                <a:spcPct val="80000"/>
              </a:lnSpc>
              <a:defRPr sz="14031" spc="0" baseline="0">
                <a:solidFill>
                  <a:schemeClr val="bg1"/>
                </a:solidFill>
              </a:defRPr>
            </a:lvl1pPr>
          </a:lstStyle>
          <a:p>
            <a:r>
              <a:rPr lang="cs-CZ"/>
              <a:t>Kliknutím lze upravit styl.</a:t>
            </a:r>
            <a:endParaRPr lang="en-US" dirty="0"/>
          </a:p>
        </p:txBody>
      </p:sp>
      <p:sp>
        <p:nvSpPr>
          <p:cNvPr id="3" name="Subtitle 2"/>
          <p:cNvSpPr>
            <a:spLocks noGrp="1"/>
          </p:cNvSpPr>
          <p:nvPr>
            <p:ph type="subTitle" idx="1"/>
          </p:nvPr>
        </p:nvSpPr>
        <p:spPr>
          <a:xfrm>
            <a:off x="712788" y="16970846"/>
            <a:ext cx="19958050" cy="2946787"/>
          </a:xfrm>
        </p:spPr>
        <p:txBody>
          <a:bodyPr anchor="ctr">
            <a:normAutofit/>
          </a:bodyPr>
          <a:lstStyle>
            <a:lvl1pPr marL="0" indent="0" algn="ctr">
              <a:buNone/>
              <a:defRPr sz="4677">
                <a:solidFill>
                  <a:srgbClr val="FFFFFF"/>
                </a:solidFill>
              </a:defRPr>
            </a:lvl1pPr>
            <a:lvl2pPr marL="1069162" indent="0" algn="ctr">
              <a:buNone/>
              <a:defRPr sz="4677"/>
            </a:lvl2pPr>
            <a:lvl3pPr marL="2138324" indent="0" algn="ctr">
              <a:buNone/>
              <a:defRPr sz="4677"/>
            </a:lvl3pPr>
            <a:lvl4pPr marL="3207487" indent="0" algn="ctr">
              <a:buNone/>
              <a:defRPr sz="4677"/>
            </a:lvl4pPr>
            <a:lvl5pPr marL="4276649" indent="0" algn="ctr">
              <a:buNone/>
              <a:defRPr sz="4677"/>
            </a:lvl5pPr>
            <a:lvl6pPr marL="5345811" indent="0" algn="ctr">
              <a:buNone/>
              <a:defRPr sz="4677"/>
            </a:lvl6pPr>
            <a:lvl7pPr marL="6414973" indent="0" algn="ctr">
              <a:buNone/>
              <a:defRPr sz="4677"/>
            </a:lvl7pPr>
            <a:lvl8pPr marL="7484135" indent="0" algn="ctr">
              <a:buNone/>
              <a:defRPr sz="4677"/>
            </a:lvl8pPr>
            <a:lvl9pPr marL="8553298" indent="0" algn="ctr">
              <a:buNone/>
              <a:defRPr sz="4677"/>
            </a:lvl9pPr>
          </a:lstStyle>
          <a:p>
            <a:r>
              <a:rPr lang="cs-CZ"/>
              <a:t>Kliknutím můžete upravit styl předlohy.</a:t>
            </a:r>
            <a:endParaRPr lang="en-US" dirty="0"/>
          </a:p>
        </p:txBody>
      </p:sp>
      <p:sp>
        <p:nvSpPr>
          <p:cNvPr id="4" name="Date Placeholder 3"/>
          <p:cNvSpPr>
            <a:spLocks noGrp="1"/>
          </p:cNvSpPr>
          <p:nvPr>
            <p:ph type="dt" sz="half" idx="10"/>
          </p:nvPr>
        </p:nvSpPr>
        <p:spPr/>
        <p:txBody>
          <a:bodyPr/>
          <a:lstStyle/>
          <a:p>
            <a:fld id="{C675A21F-A6E4-4E26-A993-BFD6F70EC580}" type="datetimeFigureOut">
              <a:rPr lang="cs-CZ" smtClean="0"/>
              <a:t>23.08.2018</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D99329E9-75B1-4476-82CA-15340B869587}" type="slidenum">
              <a:rPr lang="cs-CZ" smtClean="0"/>
              <a:t>‹#›</a:t>
            </a:fld>
            <a:endParaRPr lang="cs-CZ"/>
          </a:p>
        </p:txBody>
      </p:sp>
    </p:spTree>
    <p:extLst>
      <p:ext uri="{BB962C8B-B14F-4D97-AF65-F5344CB8AC3E}">
        <p14:creationId xmlns:p14="http://schemas.microsoft.com/office/powerpoint/2010/main" val="317859112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C675A21F-A6E4-4E26-A993-BFD6F70EC580}" type="datetimeFigureOut">
              <a:rPr lang="cs-CZ" smtClean="0"/>
              <a:t>23.08.2018</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D99329E9-75B1-4476-82CA-15340B869587}" type="slidenum">
              <a:rPr lang="cs-CZ" smtClean="0"/>
              <a:t>‹#›</a:t>
            </a:fld>
            <a:endParaRPr lang="cs-CZ"/>
          </a:p>
        </p:txBody>
      </p:sp>
    </p:spTree>
    <p:extLst>
      <p:ext uri="{BB962C8B-B14F-4D97-AF65-F5344CB8AC3E}">
        <p14:creationId xmlns:p14="http://schemas.microsoft.com/office/powerpoint/2010/main" val="3787068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Záhlaví oddílu">
    <p:bg>
      <p:bgRef idx="1001">
        <a:schemeClr val="bg1"/>
      </p:bgRef>
    </p:bg>
    <p:spTree>
      <p:nvGrpSpPr>
        <p:cNvPr id="1" name=""/>
        <p:cNvGrpSpPr/>
        <p:nvPr/>
      </p:nvGrpSpPr>
      <p:grpSpPr>
        <a:xfrm>
          <a:off x="0" y="0"/>
          <a:ext cx="0" cy="0"/>
          <a:chOff x="0" y="0"/>
          <a:chExt cx="0" cy="0"/>
        </a:xfrm>
      </p:grpSpPr>
      <p:sp>
        <p:nvSpPr>
          <p:cNvPr id="7" name="Rectangle 6"/>
          <p:cNvSpPr/>
          <p:nvPr/>
        </p:nvSpPr>
        <p:spPr>
          <a:xfrm>
            <a:off x="-12000" y="9089680"/>
            <a:ext cx="21390058" cy="807339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000" y="17163070"/>
            <a:ext cx="21390058" cy="26840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461338" y="9751280"/>
            <a:ext cx="18443377" cy="7400608"/>
          </a:xfrm>
        </p:spPr>
        <p:txBody>
          <a:bodyPr anchor="ctr">
            <a:noAutofit/>
          </a:bodyPr>
          <a:lstStyle>
            <a:lvl1pPr algn="ctr">
              <a:lnSpc>
                <a:spcPct val="80000"/>
              </a:lnSpc>
              <a:defRPr sz="14031" b="0" spc="0" baseline="0">
                <a:solidFill>
                  <a:schemeClr val="bg1"/>
                </a:solidFill>
              </a:defRPr>
            </a:lvl1pPr>
          </a:lstStyle>
          <a:p>
            <a:r>
              <a:rPr lang="cs-CZ"/>
              <a:t>Kliknutím lze upravit styl.</a:t>
            </a:r>
            <a:endParaRPr lang="en-US" dirty="0"/>
          </a:p>
        </p:txBody>
      </p:sp>
      <p:sp>
        <p:nvSpPr>
          <p:cNvPr id="3" name="Text Placeholder 2"/>
          <p:cNvSpPr>
            <a:spLocks noGrp="1"/>
          </p:cNvSpPr>
          <p:nvPr>
            <p:ph type="body" idx="1"/>
          </p:nvPr>
        </p:nvSpPr>
        <p:spPr>
          <a:xfrm>
            <a:off x="1461338" y="17002894"/>
            <a:ext cx="18443377" cy="2956327"/>
          </a:xfrm>
        </p:spPr>
        <p:txBody>
          <a:bodyPr anchor="ctr">
            <a:normAutofit/>
          </a:bodyPr>
          <a:lstStyle>
            <a:lvl1pPr marL="0" indent="0" algn="ctr">
              <a:buNone/>
              <a:defRPr sz="4677">
                <a:solidFill>
                  <a:srgbClr val="FFFFFF"/>
                </a:solidFill>
              </a:defRPr>
            </a:lvl1pPr>
            <a:lvl2pPr marL="1069162" indent="0">
              <a:buNone/>
              <a:defRPr sz="4209">
                <a:solidFill>
                  <a:schemeClr val="tx1">
                    <a:tint val="75000"/>
                  </a:schemeClr>
                </a:solidFill>
              </a:defRPr>
            </a:lvl2pPr>
            <a:lvl3pPr marL="2138324" indent="0">
              <a:buNone/>
              <a:defRPr sz="3742">
                <a:solidFill>
                  <a:schemeClr val="tx1">
                    <a:tint val="75000"/>
                  </a:schemeClr>
                </a:solidFill>
              </a:defRPr>
            </a:lvl3pPr>
            <a:lvl4pPr marL="3207487" indent="0">
              <a:buNone/>
              <a:defRPr sz="3274">
                <a:solidFill>
                  <a:schemeClr val="tx1">
                    <a:tint val="75000"/>
                  </a:schemeClr>
                </a:solidFill>
              </a:defRPr>
            </a:lvl4pPr>
            <a:lvl5pPr marL="4276649" indent="0">
              <a:buNone/>
              <a:defRPr sz="3274">
                <a:solidFill>
                  <a:schemeClr val="tx1">
                    <a:tint val="75000"/>
                  </a:schemeClr>
                </a:solidFill>
              </a:defRPr>
            </a:lvl5pPr>
            <a:lvl6pPr marL="5345811" indent="0">
              <a:buNone/>
              <a:defRPr sz="3274">
                <a:solidFill>
                  <a:schemeClr val="tx1">
                    <a:tint val="75000"/>
                  </a:schemeClr>
                </a:solidFill>
              </a:defRPr>
            </a:lvl6pPr>
            <a:lvl7pPr marL="6414973" indent="0">
              <a:buNone/>
              <a:defRPr sz="3274">
                <a:solidFill>
                  <a:schemeClr val="tx1">
                    <a:tint val="75000"/>
                  </a:schemeClr>
                </a:solidFill>
              </a:defRPr>
            </a:lvl7pPr>
            <a:lvl8pPr marL="7484135" indent="0">
              <a:buNone/>
              <a:defRPr sz="3274">
                <a:solidFill>
                  <a:schemeClr val="tx1">
                    <a:tint val="75000"/>
                  </a:schemeClr>
                </a:solidFill>
              </a:defRPr>
            </a:lvl8pPr>
            <a:lvl9pPr marL="8553298" indent="0">
              <a:buNone/>
              <a:defRPr sz="3274">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lvl1pPr>
              <a:defRPr>
                <a:solidFill>
                  <a:schemeClr val="tx2"/>
                </a:solidFill>
              </a:defRPr>
            </a:lvl1pPr>
          </a:lstStyle>
          <a:p>
            <a:fld id="{C675A21F-A6E4-4E26-A993-BFD6F70EC580}" type="datetimeFigureOut">
              <a:rPr lang="cs-CZ" smtClean="0"/>
              <a:t>23.08.2018</a:t>
            </a:fld>
            <a:endParaRPr lang="cs-CZ"/>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cs-CZ"/>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D99329E9-75B1-4476-82CA-15340B869587}" type="slidenum">
              <a:rPr lang="cs-CZ" smtClean="0"/>
              <a:t>‹#›</a:t>
            </a:fld>
            <a:endParaRPr lang="cs-CZ"/>
          </a:p>
        </p:txBody>
      </p:sp>
    </p:spTree>
    <p:extLst>
      <p:ext uri="{BB962C8B-B14F-4D97-AF65-F5344CB8AC3E}">
        <p14:creationId xmlns:p14="http://schemas.microsoft.com/office/powerpoint/2010/main" val="3367236499"/>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1603765" y="8880729"/>
            <a:ext cx="8553450" cy="18568797"/>
          </a:xfrm>
        </p:spPr>
        <p:txBody>
          <a:bodyPr/>
          <a:lstStyle>
            <a:lvl1pPr>
              <a:defRPr sz="5145"/>
            </a:lvl1pPr>
            <a:lvl2pPr>
              <a:defRPr sz="4677"/>
            </a:lvl2pPr>
            <a:lvl3pPr>
              <a:defRPr sz="4209"/>
            </a:lvl3pPr>
            <a:lvl4pPr>
              <a:defRPr sz="3742"/>
            </a:lvl4pPr>
            <a:lvl5pPr>
              <a:defRPr sz="3742"/>
            </a:lvl5pPr>
            <a:lvl6pPr>
              <a:defRPr sz="3742"/>
            </a:lvl6pPr>
            <a:lvl7pPr>
              <a:defRPr sz="3742"/>
            </a:lvl7pPr>
            <a:lvl8pPr>
              <a:defRPr sz="3742"/>
            </a:lvl8pPr>
            <a:lvl9pPr>
              <a:defRPr sz="3742"/>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11226403" y="8880729"/>
            <a:ext cx="8553450" cy="18568797"/>
          </a:xfrm>
        </p:spPr>
        <p:txBody>
          <a:bodyPr/>
          <a:lstStyle>
            <a:lvl1pPr>
              <a:defRPr sz="5145"/>
            </a:lvl1pPr>
            <a:lvl2pPr>
              <a:defRPr sz="4677"/>
            </a:lvl2pPr>
            <a:lvl3pPr>
              <a:defRPr sz="4209"/>
            </a:lvl3pPr>
            <a:lvl4pPr>
              <a:defRPr sz="3742"/>
            </a:lvl4pPr>
            <a:lvl5pPr>
              <a:defRPr sz="3742"/>
            </a:lvl5pPr>
            <a:lvl6pPr>
              <a:defRPr sz="3742"/>
            </a:lvl6pPr>
            <a:lvl7pPr>
              <a:defRPr sz="3742"/>
            </a:lvl7pPr>
            <a:lvl8pPr>
              <a:defRPr sz="3742"/>
            </a:lvl8pPr>
            <a:lvl9pPr>
              <a:defRPr sz="3742"/>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C675A21F-A6E4-4E26-A993-BFD6F70EC580}" type="datetimeFigureOut">
              <a:rPr lang="cs-CZ" smtClean="0"/>
              <a:t>23.08.2018</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D99329E9-75B1-4476-82CA-15340B869587}" type="slidenum">
              <a:rPr lang="cs-CZ" smtClean="0"/>
              <a:t>‹#›</a:t>
            </a:fld>
            <a:endParaRPr lang="cs-CZ"/>
          </a:p>
        </p:txBody>
      </p:sp>
    </p:spTree>
    <p:extLst>
      <p:ext uri="{BB962C8B-B14F-4D97-AF65-F5344CB8AC3E}">
        <p14:creationId xmlns:p14="http://schemas.microsoft.com/office/powerpoint/2010/main" val="4275976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cs-CZ"/>
              <a:t>Kliknutím lze upravit styl.</a:t>
            </a:r>
            <a:endParaRPr lang="en-US" dirty="0"/>
          </a:p>
        </p:txBody>
      </p:sp>
      <p:sp>
        <p:nvSpPr>
          <p:cNvPr id="3" name="Text Placeholder 2"/>
          <p:cNvSpPr>
            <a:spLocks noGrp="1"/>
          </p:cNvSpPr>
          <p:nvPr>
            <p:ph type="body" idx="1"/>
          </p:nvPr>
        </p:nvSpPr>
        <p:spPr>
          <a:xfrm>
            <a:off x="1603772" y="8447173"/>
            <a:ext cx="8553450" cy="3280450"/>
          </a:xfrm>
        </p:spPr>
        <p:txBody>
          <a:bodyPr anchor="ctr">
            <a:normAutofit/>
          </a:bodyPr>
          <a:lstStyle>
            <a:lvl1pPr marL="0" indent="0">
              <a:buNone/>
              <a:defRPr sz="4677" b="1"/>
            </a:lvl1pPr>
            <a:lvl2pPr marL="1069162" indent="0">
              <a:buNone/>
              <a:defRPr sz="4677" b="1"/>
            </a:lvl2pPr>
            <a:lvl3pPr marL="2138324" indent="0">
              <a:buNone/>
              <a:defRPr sz="4209" b="1"/>
            </a:lvl3pPr>
            <a:lvl4pPr marL="3207487" indent="0">
              <a:buNone/>
              <a:defRPr sz="3742" b="1"/>
            </a:lvl4pPr>
            <a:lvl5pPr marL="4276649" indent="0">
              <a:buNone/>
              <a:defRPr sz="3742" b="1"/>
            </a:lvl5pPr>
            <a:lvl6pPr marL="5345811" indent="0">
              <a:buNone/>
              <a:defRPr sz="3742" b="1"/>
            </a:lvl6pPr>
            <a:lvl7pPr marL="6414973" indent="0">
              <a:buNone/>
              <a:defRPr sz="3742" b="1"/>
            </a:lvl7pPr>
            <a:lvl8pPr marL="7484135" indent="0">
              <a:buNone/>
              <a:defRPr sz="3742" b="1"/>
            </a:lvl8pPr>
            <a:lvl9pPr marL="8553298" indent="0">
              <a:buNone/>
              <a:defRPr sz="3742" b="1"/>
            </a:lvl9pPr>
          </a:lstStyle>
          <a:p>
            <a:pPr lvl="0"/>
            <a:r>
              <a:rPr lang="cs-CZ"/>
              <a:t>Upravte styly předlohy textu.</a:t>
            </a:r>
          </a:p>
        </p:txBody>
      </p:sp>
      <p:sp>
        <p:nvSpPr>
          <p:cNvPr id="4" name="Content Placeholder 3"/>
          <p:cNvSpPr>
            <a:spLocks noGrp="1"/>
          </p:cNvSpPr>
          <p:nvPr>
            <p:ph sz="half" idx="2"/>
          </p:nvPr>
        </p:nvSpPr>
        <p:spPr>
          <a:xfrm>
            <a:off x="1603772" y="11727632"/>
            <a:ext cx="8553450" cy="15743111"/>
          </a:xfrm>
        </p:spPr>
        <p:txBody>
          <a:bodyPr/>
          <a:lstStyle>
            <a:lvl1pPr>
              <a:defRPr sz="5145"/>
            </a:lvl1pPr>
            <a:lvl2pPr>
              <a:defRPr sz="4677"/>
            </a:lvl2pPr>
            <a:lvl3pPr>
              <a:defRPr sz="4209"/>
            </a:lvl3pPr>
            <a:lvl4pPr>
              <a:defRPr sz="3742"/>
            </a:lvl4pPr>
            <a:lvl5pPr>
              <a:defRPr sz="3742"/>
            </a:lvl5pPr>
            <a:lvl6pPr>
              <a:defRPr sz="3742"/>
            </a:lvl6pPr>
            <a:lvl7pPr>
              <a:defRPr sz="3742"/>
            </a:lvl7pPr>
            <a:lvl8pPr>
              <a:defRPr sz="3742"/>
            </a:lvl8pPr>
            <a:lvl9pPr>
              <a:defRPr sz="3742"/>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11226001" y="8447173"/>
            <a:ext cx="8553450" cy="3280450"/>
          </a:xfrm>
        </p:spPr>
        <p:txBody>
          <a:bodyPr anchor="ctr">
            <a:normAutofit/>
          </a:bodyPr>
          <a:lstStyle>
            <a:lvl1pPr marL="0" indent="0">
              <a:buNone/>
              <a:defRPr sz="4677" b="1"/>
            </a:lvl1pPr>
            <a:lvl2pPr marL="1069162" indent="0">
              <a:buNone/>
              <a:defRPr sz="4677" b="1"/>
            </a:lvl2pPr>
            <a:lvl3pPr marL="2138324" indent="0">
              <a:buNone/>
              <a:defRPr sz="4209" b="1"/>
            </a:lvl3pPr>
            <a:lvl4pPr marL="3207487" indent="0">
              <a:buNone/>
              <a:defRPr sz="3742" b="1"/>
            </a:lvl4pPr>
            <a:lvl5pPr marL="4276649" indent="0">
              <a:buNone/>
              <a:defRPr sz="3742" b="1"/>
            </a:lvl5pPr>
            <a:lvl6pPr marL="5345811" indent="0">
              <a:buNone/>
              <a:defRPr sz="3742" b="1"/>
            </a:lvl6pPr>
            <a:lvl7pPr marL="6414973" indent="0">
              <a:buNone/>
              <a:defRPr sz="3742" b="1"/>
            </a:lvl7pPr>
            <a:lvl8pPr marL="7484135" indent="0">
              <a:buNone/>
              <a:defRPr sz="3742" b="1"/>
            </a:lvl8pPr>
            <a:lvl9pPr marL="8553298" indent="0">
              <a:buNone/>
              <a:defRPr sz="3742" b="1"/>
            </a:lvl9pPr>
          </a:lstStyle>
          <a:p>
            <a:pPr lvl="0"/>
            <a:r>
              <a:rPr lang="cs-CZ"/>
              <a:t>Upravte styly předlohy textu.</a:t>
            </a:r>
          </a:p>
        </p:txBody>
      </p:sp>
      <p:sp>
        <p:nvSpPr>
          <p:cNvPr id="6" name="Content Placeholder 5"/>
          <p:cNvSpPr>
            <a:spLocks noGrp="1"/>
          </p:cNvSpPr>
          <p:nvPr>
            <p:ph sz="quarter" idx="4"/>
          </p:nvPr>
        </p:nvSpPr>
        <p:spPr>
          <a:xfrm>
            <a:off x="11226001" y="11727623"/>
            <a:ext cx="8553450" cy="15743111"/>
          </a:xfrm>
        </p:spPr>
        <p:txBody>
          <a:bodyPr/>
          <a:lstStyle>
            <a:lvl1pPr>
              <a:defRPr sz="5145"/>
            </a:lvl1pPr>
            <a:lvl2pPr>
              <a:defRPr sz="4677"/>
            </a:lvl2pPr>
            <a:lvl3pPr>
              <a:defRPr sz="4209"/>
            </a:lvl3pPr>
            <a:lvl4pPr>
              <a:defRPr sz="3742"/>
            </a:lvl4pPr>
            <a:lvl5pPr>
              <a:defRPr sz="3742"/>
            </a:lvl5pPr>
            <a:lvl6pPr>
              <a:defRPr sz="3742"/>
            </a:lvl6pPr>
            <a:lvl7pPr>
              <a:defRPr sz="3742"/>
            </a:lvl7pPr>
            <a:lvl8pPr>
              <a:defRPr sz="3742"/>
            </a:lvl8pPr>
            <a:lvl9pPr>
              <a:defRPr sz="3742"/>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C675A21F-A6E4-4E26-A993-BFD6F70EC580}" type="datetimeFigureOut">
              <a:rPr lang="cs-CZ" smtClean="0"/>
              <a:t>23.08.2018</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D99329E9-75B1-4476-82CA-15340B869587}" type="slidenum">
              <a:rPr lang="cs-CZ" smtClean="0"/>
              <a:t>‹#›</a:t>
            </a:fld>
            <a:endParaRPr lang="cs-CZ"/>
          </a:p>
        </p:txBody>
      </p:sp>
    </p:spTree>
    <p:extLst>
      <p:ext uri="{BB962C8B-B14F-4D97-AF65-F5344CB8AC3E}">
        <p14:creationId xmlns:p14="http://schemas.microsoft.com/office/powerpoint/2010/main" val="42873143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C675A21F-A6E4-4E26-A993-BFD6F70EC580}" type="datetimeFigureOut">
              <a:rPr lang="cs-CZ" smtClean="0"/>
              <a:t>23.08.2018</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D99329E9-75B1-4476-82CA-15340B869587}" type="slidenum">
              <a:rPr lang="cs-CZ" smtClean="0"/>
              <a:t>‹#›</a:t>
            </a:fld>
            <a:endParaRPr lang="cs-CZ"/>
          </a:p>
        </p:txBody>
      </p:sp>
    </p:spTree>
    <p:extLst>
      <p:ext uri="{BB962C8B-B14F-4D97-AF65-F5344CB8AC3E}">
        <p14:creationId xmlns:p14="http://schemas.microsoft.com/office/powerpoint/2010/main" val="42331751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75A21F-A6E4-4E26-A993-BFD6F70EC580}" type="datetimeFigureOut">
              <a:rPr lang="cs-CZ" smtClean="0"/>
              <a:t>23.08.2018</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D99329E9-75B1-4476-82CA-15340B869587}" type="slidenum">
              <a:rPr lang="cs-CZ" smtClean="0"/>
              <a:t>‹#›</a:t>
            </a:fld>
            <a:endParaRPr lang="cs-CZ"/>
          </a:p>
        </p:txBody>
      </p:sp>
    </p:spTree>
    <p:extLst>
      <p:ext uri="{BB962C8B-B14F-4D97-AF65-F5344CB8AC3E}">
        <p14:creationId xmlns:p14="http://schemas.microsoft.com/office/powerpoint/2010/main" val="1918135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a:xfrm>
            <a:off x="1603772" y="9486234"/>
            <a:ext cx="10691813" cy="16954119"/>
          </a:xfrm>
        </p:spPr>
        <p:txBody>
          <a:bodyPr/>
          <a:lstStyle>
            <a:lvl1pPr>
              <a:defRPr sz="5145"/>
            </a:lvl1pPr>
            <a:lvl2pPr>
              <a:defRPr sz="4677"/>
            </a:lvl2pPr>
            <a:lvl3pPr>
              <a:defRPr sz="4209"/>
            </a:lvl3pPr>
            <a:lvl4pPr>
              <a:defRPr sz="3742"/>
            </a:lvl4pPr>
            <a:lvl5pPr>
              <a:defRPr sz="3742"/>
            </a:lvl5pPr>
            <a:lvl6pPr>
              <a:defRPr sz="3742"/>
            </a:lvl6pPr>
            <a:lvl7pPr>
              <a:defRPr sz="3742"/>
            </a:lvl7pPr>
            <a:lvl8pPr>
              <a:defRPr sz="3742"/>
            </a:lvl8pPr>
            <a:lvl9pPr>
              <a:defRPr sz="3742"/>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13780016" y="9480262"/>
            <a:ext cx="5987415" cy="15152259"/>
          </a:xfrm>
        </p:spPr>
        <p:txBody>
          <a:bodyPr>
            <a:normAutofit/>
          </a:bodyPr>
          <a:lstStyle>
            <a:lvl1pPr marL="0" indent="0">
              <a:lnSpc>
                <a:spcPct val="95000"/>
              </a:lnSpc>
              <a:buNone/>
              <a:defRPr sz="3975"/>
            </a:lvl1pPr>
            <a:lvl2pPr marL="1069162" indent="0">
              <a:buNone/>
              <a:defRPr sz="2806"/>
            </a:lvl2pPr>
            <a:lvl3pPr marL="2138324" indent="0">
              <a:buNone/>
              <a:defRPr sz="2339"/>
            </a:lvl3pPr>
            <a:lvl4pPr marL="3207487" indent="0">
              <a:buNone/>
              <a:defRPr sz="2105"/>
            </a:lvl4pPr>
            <a:lvl5pPr marL="4276649" indent="0">
              <a:buNone/>
              <a:defRPr sz="2105"/>
            </a:lvl5pPr>
            <a:lvl6pPr marL="5345811" indent="0">
              <a:buNone/>
              <a:defRPr sz="2105"/>
            </a:lvl6pPr>
            <a:lvl7pPr marL="6414973" indent="0">
              <a:buNone/>
              <a:defRPr sz="2105"/>
            </a:lvl7pPr>
            <a:lvl8pPr marL="7484135" indent="0">
              <a:buNone/>
              <a:defRPr sz="2105"/>
            </a:lvl8pPr>
            <a:lvl9pPr marL="8553298" indent="0">
              <a:buNone/>
              <a:defRPr sz="2105"/>
            </a:lvl9pPr>
          </a:lstStyle>
          <a:p>
            <a:pPr lvl="0"/>
            <a:r>
              <a:rPr lang="cs-CZ"/>
              <a:t>Upravte styly předlohy textu.</a:t>
            </a:r>
          </a:p>
        </p:txBody>
      </p:sp>
      <p:sp>
        <p:nvSpPr>
          <p:cNvPr id="5" name="Date Placeholder 4"/>
          <p:cNvSpPr>
            <a:spLocks noGrp="1"/>
          </p:cNvSpPr>
          <p:nvPr>
            <p:ph type="dt" sz="half" idx="10"/>
          </p:nvPr>
        </p:nvSpPr>
        <p:spPr/>
        <p:txBody>
          <a:bodyPr/>
          <a:lstStyle/>
          <a:p>
            <a:fld id="{C675A21F-A6E4-4E26-A993-BFD6F70EC580}" type="datetimeFigureOut">
              <a:rPr lang="cs-CZ" smtClean="0"/>
              <a:t>23.08.2018</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D99329E9-75B1-4476-82CA-15340B869587}" type="slidenum">
              <a:rPr lang="cs-CZ" smtClean="0"/>
              <a:t>‹#›</a:t>
            </a:fld>
            <a:endParaRPr lang="cs-CZ"/>
          </a:p>
        </p:txBody>
      </p:sp>
    </p:spTree>
    <p:extLst>
      <p:ext uri="{BB962C8B-B14F-4D97-AF65-F5344CB8AC3E}">
        <p14:creationId xmlns:p14="http://schemas.microsoft.com/office/powerpoint/2010/main" val="1133263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cs-CZ"/>
              <a:t>Kliknutím lze upravit styl.</a:t>
            </a:r>
            <a:endParaRPr lang="en-US" dirty="0"/>
          </a:p>
        </p:txBody>
      </p:sp>
      <p:sp>
        <p:nvSpPr>
          <p:cNvPr id="3" name="Picture Placeholder 2"/>
          <p:cNvSpPr>
            <a:spLocks noGrp="1" noChangeAspect="1"/>
          </p:cNvSpPr>
          <p:nvPr>
            <p:ph type="pic" idx="1"/>
          </p:nvPr>
        </p:nvSpPr>
        <p:spPr>
          <a:xfrm>
            <a:off x="1603772" y="9762825"/>
            <a:ext cx="11119485" cy="16954119"/>
          </a:xfrm>
          <a:solidFill>
            <a:schemeClr val="tx2">
              <a:lumMod val="60000"/>
              <a:lumOff val="40000"/>
            </a:schemeClr>
          </a:solidFill>
        </p:spPr>
        <p:txBody>
          <a:bodyPr tIns="365760" anchor="t"/>
          <a:lstStyle>
            <a:lvl1pPr marL="0" indent="0" algn="ctr">
              <a:buNone/>
              <a:defRPr sz="7483">
                <a:solidFill>
                  <a:schemeClr val="tx1">
                    <a:lumMod val="50000"/>
                  </a:schemeClr>
                </a:solidFill>
              </a:defRPr>
            </a:lvl1pPr>
            <a:lvl2pPr marL="1069162" indent="0">
              <a:buNone/>
              <a:defRPr sz="6548"/>
            </a:lvl2pPr>
            <a:lvl3pPr marL="2138324" indent="0">
              <a:buNone/>
              <a:defRPr sz="5612"/>
            </a:lvl3pPr>
            <a:lvl4pPr marL="3207487" indent="0">
              <a:buNone/>
              <a:defRPr sz="4677"/>
            </a:lvl4pPr>
            <a:lvl5pPr marL="4276649" indent="0">
              <a:buNone/>
              <a:defRPr sz="4677"/>
            </a:lvl5pPr>
            <a:lvl6pPr marL="5345811" indent="0">
              <a:buNone/>
              <a:defRPr sz="4677"/>
            </a:lvl6pPr>
            <a:lvl7pPr marL="6414973" indent="0">
              <a:buNone/>
              <a:defRPr sz="4677"/>
            </a:lvl7pPr>
            <a:lvl8pPr marL="7484135" indent="0">
              <a:buNone/>
              <a:defRPr sz="4677"/>
            </a:lvl8pPr>
            <a:lvl9pPr marL="8553298" indent="0">
              <a:buNone/>
              <a:defRPr sz="4677"/>
            </a:lvl9pPr>
          </a:lstStyle>
          <a:p>
            <a:r>
              <a:rPr lang="cs-CZ"/>
              <a:t>Kliknutím na ikonu přidáte obrázek.</a:t>
            </a:r>
            <a:endParaRPr lang="en-US" dirty="0"/>
          </a:p>
        </p:txBody>
      </p:sp>
      <p:sp>
        <p:nvSpPr>
          <p:cNvPr id="4" name="Text Placeholder 3"/>
          <p:cNvSpPr>
            <a:spLocks noGrp="1"/>
          </p:cNvSpPr>
          <p:nvPr>
            <p:ph type="body" sz="half" idx="2"/>
          </p:nvPr>
        </p:nvSpPr>
        <p:spPr>
          <a:xfrm>
            <a:off x="13763139" y="9494096"/>
            <a:ext cx="5987415" cy="15137607"/>
          </a:xfrm>
        </p:spPr>
        <p:txBody>
          <a:bodyPr>
            <a:normAutofit/>
          </a:bodyPr>
          <a:lstStyle>
            <a:lvl1pPr marL="0" indent="0">
              <a:lnSpc>
                <a:spcPct val="95000"/>
              </a:lnSpc>
              <a:buNone/>
              <a:defRPr sz="3975"/>
            </a:lvl1pPr>
            <a:lvl2pPr marL="1069162" indent="0">
              <a:buNone/>
              <a:defRPr sz="2806"/>
            </a:lvl2pPr>
            <a:lvl3pPr marL="2138324" indent="0">
              <a:buNone/>
              <a:defRPr sz="2339"/>
            </a:lvl3pPr>
            <a:lvl4pPr marL="3207487" indent="0">
              <a:buNone/>
              <a:defRPr sz="2105"/>
            </a:lvl4pPr>
            <a:lvl5pPr marL="4276649" indent="0">
              <a:buNone/>
              <a:defRPr sz="2105"/>
            </a:lvl5pPr>
            <a:lvl6pPr marL="5345811" indent="0">
              <a:buNone/>
              <a:defRPr sz="2105"/>
            </a:lvl6pPr>
            <a:lvl7pPr marL="6414973" indent="0">
              <a:buNone/>
              <a:defRPr sz="2105"/>
            </a:lvl7pPr>
            <a:lvl8pPr marL="7484135" indent="0">
              <a:buNone/>
              <a:defRPr sz="2105"/>
            </a:lvl8pPr>
            <a:lvl9pPr marL="8553298" indent="0">
              <a:buNone/>
              <a:defRPr sz="2105"/>
            </a:lvl9pPr>
          </a:lstStyle>
          <a:p>
            <a:pPr lvl="0"/>
            <a:r>
              <a:rPr lang="cs-CZ"/>
              <a:t>Upravte styly předlohy textu.</a:t>
            </a:r>
          </a:p>
        </p:txBody>
      </p:sp>
      <p:sp>
        <p:nvSpPr>
          <p:cNvPr id="5" name="Date Placeholder 4"/>
          <p:cNvSpPr>
            <a:spLocks noGrp="1"/>
          </p:cNvSpPr>
          <p:nvPr>
            <p:ph type="dt" sz="half" idx="10"/>
          </p:nvPr>
        </p:nvSpPr>
        <p:spPr/>
        <p:txBody>
          <a:bodyPr/>
          <a:lstStyle/>
          <a:p>
            <a:fld id="{C675A21F-A6E4-4E26-A993-BFD6F70EC580}" type="datetimeFigureOut">
              <a:rPr lang="cs-CZ" smtClean="0"/>
              <a:t>23.08.2018</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D99329E9-75B1-4476-82CA-15340B869587}" type="slidenum">
              <a:rPr lang="cs-CZ" smtClean="0"/>
              <a:t>‹#›</a:t>
            </a:fld>
            <a:endParaRPr lang="cs-CZ"/>
          </a:p>
        </p:txBody>
      </p:sp>
    </p:spTree>
    <p:extLst>
      <p:ext uri="{BB962C8B-B14F-4D97-AF65-F5344CB8AC3E}">
        <p14:creationId xmlns:p14="http://schemas.microsoft.com/office/powerpoint/2010/main" val="321411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C675A21F-A6E4-4E26-A993-BFD6F70EC580}" type="datetimeFigureOut">
              <a:rPr lang="cs-CZ" smtClean="0"/>
              <a:t>23.08.2018</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D99329E9-75B1-4476-82CA-15340B869587}" type="slidenum">
              <a:rPr lang="cs-CZ" smtClean="0"/>
              <a:t>‹#›</a:t>
            </a:fld>
            <a:endParaRPr lang="cs-CZ"/>
          </a:p>
        </p:txBody>
      </p:sp>
    </p:spTree>
    <p:extLst>
      <p:ext uri="{BB962C8B-B14F-4D97-AF65-F5344CB8AC3E}">
        <p14:creationId xmlns:p14="http://schemas.microsoft.com/office/powerpoint/2010/main" val="3878356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Svislý nadpis a text">
    <p:spTree>
      <p:nvGrpSpPr>
        <p:cNvPr id="1" name=""/>
        <p:cNvGrpSpPr/>
        <p:nvPr/>
      </p:nvGrpSpPr>
      <p:grpSpPr>
        <a:xfrm>
          <a:off x="0" y="0"/>
          <a:ext cx="0" cy="0"/>
          <a:chOff x="0" y="0"/>
          <a:chExt cx="0" cy="0"/>
        </a:xfrm>
      </p:grpSpPr>
      <p:sp>
        <p:nvSpPr>
          <p:cNvPr id="7" name="Rectangle 6"/>
          <p:cNvSpPr/>
          <p:nvPr/>
        </p:nvSpPr>
        <p:spPr>
          <a:xfrm>
            <a:off x="15819028" y="0"/>
            <a:ext cx="4811316" cy="3027521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6066877" y="2691130"/>
            <a:ext cx="4213549" cy="24892953"/>
          </a:xfrm>
        </p:spPr>
        <p:txBody>
          <a:bodyPr vert="eaVert"/>
          <a:lstStyle/>
          <a:p>
            <a:r>
              <a:rPr lang="cs-CZ"/>
              <a:t>Kliknutím lze upravit styl.</a:t>
            </a:r>
            <a:endParaRPr lang="en-US" dirty="0"/>
          </a:p>
        </p:txBody>
      </p:sp>
      <p:sp>
        <p:nvSpPr>
          <p:cNvPr id="3" name="Vertical Text Placeholder 2"/>
          <p:cNvSpPr>
            <a:spLocks noGrp="1"/>
          </p:cNvSpPr>
          <p:nvPr>
            <p:ph type="body" orient="vert" idx="1"/>
          </p:nvPr>
        </p:nvSpPr>
        <p:spPr>
          <a:xfrm>
            <a:off x="1470124" y="2691130"/>
            <a:ext cx="13984404" cy="24892953"/>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a:xfrm>
            <a:off x="1470125" y="28354231"/>
            <a:ext cx="4811309" cy="1611875"/>
          </a:xfrm>
        </p:spPr>
        <p:txBody>
          <a:bodyPr/>
          <a:lstStyle/>
          <a:p>
            <a:fld id="{C675A21F-A6E4-4E26-A993-BFD6F70EC580}" type="datetimeFigureOut">
              <a:rPr lang="cs-CZ" smtClean="0"/>
              <a:t>23.08.2018</a:t>
            </a:fld>
            <a:endParaRPr lang="cs-CZ"/>
          </a:p>
        </p:txBody>
      </p:sp>
      <p:sp>
        <p:nvSpPr>
          <p:cNvPr id="5" name="Footer Placeholder 4"/>
          <p:cNvSpPr>
            <a:spLocks noGrp="1"/>
          </p:cNvSpPr>
          <p:nvPr>
            <p:ph type="ftr" sz="quarter" idx="11"/>
          </p:nvPr>
        </p:nvSpPr>
        <p:spPr>
          <a:xfrm>
            <a:off x="6622988" y="28354231"/>
            <a:ext cx="7506139" cy="1611875"/>
          </a:xfrm>
        </p:spPr>
        <p:txBody>
          <a:bodyPr/>
          <a:lstStyle/>
          <a:p>
            <a:endParaRPr lang="cs-CZ"/>
          </a:p>
        </p:txBody>
      </p:sp>
      <p:sp>
        <p:nvSpPr>
          <p:cNvPr id="6" name="Slide Number Placeholder 5"/>
          <p:cNvSpPr>
            <a:spLocks noGrp="1"/>
          </p:cNvSpPr>
          <p:nvPr>
            <p:ph type="sldNum" sz="quarter" idx="12"/>
          </p:nvPr>
        </p:nvSpPr>
        <p:spPr>
          <a:xfrm>
            <a:off x="14159373" y="28354231"/>
            <a:ext cx="1543014" cy="1611875"/>
          </a:xfrm>
        </p:spPr>
        <p:txBody>
          <a:bodyPr/>
          <a:lstStyle/>
          <a:p>
            <a:fld id="{D99329E9-75B1-4476-82CA-15340B869587}" type="slidenum">
              <a:rPr lang="cs-CZ" smtClean="0"/>
              <a:t>‹#›</a:t>
            </a:fld>
            <a:endParaRPr lang="cs-CZ"/>
          </a:p>
        </p:txBody>
      </p:sp>
    </p:spTree>
    <p:extLst>
      <p:ext uri="{BB962C8B-B14F-4D97-AF65-F5344CB8AC3E}">
        <p14:creationId xmlns:p14="http://schemas.microsoft.com/office/powerpoint/2010/main" val="1839091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847" y="777450"/>
            <a:ext cx="21378279" cy="726604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601946" y="1254519"/>
            <a:ext cx="18176081" cy="6660547"/>
          </a:xfrm>
          <a:prstGeom prst="rect">
            <a:avLst/>
          </a:prstGeom>
        </p:spPr>
        <p:txBody>
          <a:bodyPr vert="horz" lIns="91440" tIns="45720" rIns="91440" bIns="45720" rtlCol="0" anchor="ctr">
            <a:normAutofit/>
          </a:bodyPr>
          <a:lstStyle/>
          <a:p>
            <a:r>
              <a:rPr lang="cs-CZ"/>
              <a:t>Kliknutím lze upravit styl.</a:t>
            </a:r>
            <a:endParaRPr lang="en-US" dirty="0"/>
          </a:p>
        </p:txBody>
      </p:sp>
      <p:sp>
        <p:nvSpPr>
          <p:cNvPr id="3" name="Text Placeholder 2"/>
          <p:cNvSpPr>
            <a:spLocks noGrp="1"/>
          </p:cNvSpPr>
          <p:nvPr>
            <p:ph type="body" idx="1"/>
          </p:nvPr>
        </p:nvSpPr>
        <p:spPr>
          <a:xfrm>
            <a:off x="1601946" y="8880729"/>
            <a:ext cx="18176081" cy="18568797"/>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1593851" y="28354231"/>
            <a:ext cx="6068616" cy="1611875"/>
          </a:xfrm>
          <a:prstGeom prst="rect">
            <a:avLst/>
          </a:prstGeom>
        </p:spPr>
        <p:txBody>
          <a:bodyPr vert="horz" lIns="91440" tIns="45720" rIns="45720" bIns="45720" rtlCol="0" anchor="ctr"/>
          <a:lstStyle>
            <a:lvl1pPr algn="l">
              <a:defRPr sz="2455">
                <a:solidFill>
                  <a:schemeClr val="tx1"/>
                </a:solidFill>
              </a:defRPr>
            </a:lvl1pPr>
          </a:lstStyle>
          <a:p>
            <a:fld id="{C675A21F-A6E4-4E26-A993-BFD6F70EC580}" type="datetimeFigureOut">
              <a:rPr lang="cs-CZ" smtClean="0"/>
              <a:t>23.08.2018</a:t>
            </a:fld>
            <a:endParaRPr lang="cs-CZ"/>
          </a:p>
        </p:txBody>
      </p:sp>
      <p:sp>
        <p:nvSpPr>
          <p:cNvPr id="5" name="Footer Placeholder 4"/>
          <p:cNvSpPr>
            <a:spLocks noGrp="1"/>
          </p:cNvSpPr>
          <p:nvPr>
            <p:ph type="ftr" sz="quarter" idx="3"/>
          </p:nvPr>
        </p:nvSpPr>
        <p:spPr>
          <a:xfrm>
            <a:off x="9800830" y="28354231"/>
            <a:ext cx="9495945" cy="1611875"/>
          </a:xfrm>
          <a:prstGeom prst="rect">
            <a:avLst/>
          </a:prstGeom>
        </p:spPr>
        <p:txBody>
          <a:bodyPr vert="horz" lIns="91440" tIns="45720" rIns="91440" bIns="45720" rtlCol="0" anchor="ctr"/>
          <a:lstStyle>
            <a:lvl1pPr algn="r">
              <a:defRPr sz="2455">
                <a:solidFill>
                  <a:schemeClr val="tx1"/>
                </a:solidFill>
              </a:defRPr>
            </a:lvl1pPr>
          </a:lstStyle>
          <a:p>
            <a:endParaRPr lang="cs-CZ"/>
          </a:p>
        </p:txBody>
      </p:sp>
      <p:sp>
        <p:nvSpPr>
          <p:cNvPr id="6" name="Slide Number Placeholder 5"/>
          <p:cNvSpPr>
            <a:spLocks noGrp="1"/>
          </p:cNvSpPr>
          <p:nvPr>
            <p:ph type="sldNum" sz="quarter" idx="4"/>
          </p:nvPr>
        </p:nvSpPr>
        <p:spPr>
          <a:xfrm>
            <a:off x="19328372" y="28354231"/>
            <a:ext cx="1659658" cy="1611875"/>
          </a:xfrm>
          <a:prstGeom prst="rect">
            <a:avLst/>
          </a:prstGeom>
        </p:spPr>
        <p:txBody>
          <a:bodyPr vert="horz" lIns="45720" tIns="45720" rIns="91440" bIns="45720" rtlCol="0" anchor="ctr"/>
          <a:lstStyle>
            <a:lvl1pPr algn="l">
              <a:defRPr sz="2806" b="0">
                <a:solidFill>
                  <a:schemeClr val="tx1"/>
                </a:solidFill>
              </a:defRPr>
            </a:lvl1pPr>
          </a:lstStyle>
          <a:p>
            <a:fld id="{D99329E9-75B1-4476-82CA-15340B869587}" type="slidenum">
              <a:rPr lang="cs-CZ" smtClean="0"/>
              <a:t>‹#›</a:t>
            </a:fld>
            <a:endParaRPr lang="cs-CZ"/>
          </a:p>
        </p:txBody>
      </p:sp>
    </p:spTree>
    <p:extLst>
      <p:ext uri="{BB962C8B-B14F-4D97-AF65-F5344CB8AC3E}">
        <p14:creationId xmlns:p14="http://schemas.microsoft.com/office/powerpoint/2010/main" val="2989526825"/>
      </p:ext>
    </p:extLst>
  </p:cSld>
  <p:clrMap bg1="dk1" tx1="lt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2138324" rtl="0" eaLnBrk="1" latinLnBrk="0" hangingPunct="1">
        <a:lnSpc>
          <a:spcPct val="85000"/>
        </a:lnSpc>
        <a:spcBef>
          <a:spcPct val="0"/>
        </a:spcBef>
        <a:buNone/>
        <a:defRPr sz="9354" kern="1200" cap="all" baseline="0">
          <a:solidFill>
            <a:schemeClr val="bg2"/>
          </a:solidFill>
          <a:latin typeface="+mj-lt"/>
          <a:ea typeface="+mj-ea"/>
          <a:cs typeface="+mj-cs"/>
        </a:defRPr>
      </a:lvl1pPr>
    </p:titleStyle>
    <p:bodyStyle>
      <a:lvl1pPr marL="427665" indent="-427665" algn="l" defTabSz="2138324" rtl="0" eaLnBrk="1" latinLnBrk="0" hangingPunct="1">
        <a:lnSpc>
          <a:spcPct val="90000"/>
        </a:lnSpc>
        <a:spcBef>
          <a:spcPts val="2806"/>
        </a:spcBef>
        <a:spcAft>
          <a:spcPts val="468"/>
        </a:spcAft>
        <a:buClr>
          <a:schemeClr val="tx1"/>
        </a:buClr>
        <a:buFont typeface="Wingdings" pitchFamily="2" charset="2"/>
        <a:buChar char=""/>
        <a:defRPr sz="5145" kern="1200">
          <a:solidFill>
            <a:schemeClr val="tx1"/>
          </a:solidFill>
          <a:latin typeface="+mn-lt"/>
          <a:ea typeface="+mn-ea"/>
          <a:cs typeface="+mn-cs"/>
        </a:defRPr>
      </a:lvl1pPr>
      <a:lvl2pPr marL="962246" indent="-427665" algn="l" defTabSz="2138324" rtl="0" eaLnBrk="1" latinLnBrk="0" hangingPunct="1">
        <a:lnSpc>
          <a:spcPct val="90000"/>
        </a:lnSpc>
        <a:spcBef>
          <a:spcPts val="468"/>
        </a:spcBef>
        <a:spcAft>
          <a:spcPts val="935"/>
        </a:spcAft>
        <a:buClr>
          <a:schemeClr val="tx1"/>
        </a:buClr>
        <a:buFont typeface="Wingdings" pitchFamily="2" charset="2"/>
        <a:buChar char=""/>
        <a:defRPr sz="4677" kern="1200">
          <a:solidFill>
            <a:schemeClr val="tx1"/>
          </a:solidFill>
          <a:latin typeface="+mn-lt"/>
          <a:ea typeface="+mn-ea"/>
          <a:cs typeface="+mn-cs"/>
        </a:defRPr>
      </a:lvl2pPr>
      <a:lvl3pPr marL="1496827" indent="-427665" algn="l" defTabSz="2138324" rtl="0" eaLnBrk="1" latinLnBrk="0" hangingPunct="1">
        <a:lnSpc>
          <a:spcPct val="90000"/>
        </a:lnSpc>
        <a:spcBef>
          <a:spcPts val="468"/>
        </a:spcBef>
        <a:spcAft>
          <a:spcPts val="935"/>
        </a:spcAft>
        <a:buClr>
          <a:schemeClr val="tx1"/>
        </a:buClr>
        <a:buFont typeface="Wingdings" pitchFamily="2" charset="2"/>
        <a:buChar char=""/>
        <a:defRPr sz="4209" kern="1200">
          <a:solidFill>
            <a:schemeClr val="tx1"/>
          </a:solidFill>
          <a:latin typeface="+mn-lt"/>
          <a:ea typeface="+mn-ea"/>
          <a:cs typeface="+mn-cs"/>
        </a:defRPr>
      </a:lvl3pPr>
      <a:lvl4pPr marL="2031408" indent="-427665" algn="l" defTabSz="2138324" rtl="0" eaLnBrk="1" latinLnBrk="0" hangingPunct="1">
        <a:lnSpc>
          <a:spcPct val="90000"/>
        </a:lnSpc>
        <a:spcBef>
          <a:spcPts val="468"/>
        </a:spcBef>
        <a:spcAft>
          <a:spcPts val="935"/>
        </a:spcAft>
        <a:buClr>
          <a:schemeClr val="tx1"/>
        </a:buClr>
        <a:buFont typeface="Wingdings" pitchFamily="2" charset="2"/>
        <a:buChar char=""/>
        <a:defRPr sz="3742" kern="1200">
          <a:solidFill>
            <a:schemeClr val="tx1"/>
          </a:solidFill>
          <a:latin typeface="+mn-lt"/>
          <a:ea typeface="+mn-ea"/>
          <a:cs typeface="+mn-cs"/>
        </a:defRPr>
      </a:lvl4pPr>
      <a:lvl5pPr marL="2565989" indent="-427665" algn="l" defTabSz="2138324" rtl="0" eaLnBrk="1" latinLnBrk="0" hangingPunct="1">
        <a:lnSpc>
          <a:spcPct val="90000"/>
        </a:lnSpc>
        <a:spcBef>
          <a:spcPts val="468"/>
        </a:spcBef>
        <a:spcAft>
          <a:spcPts val="935"/>
        </a:spcAft>
        <a:buClr>
          <a:schemeClr val="tx1"/>
        </a:buClr>
        <a:buFont typeface="Wingdings" pitchFamily="2" charset="2"/>
        <a:buChar char=""/>
        <a:defRPr sz="3742" kern="1200">
          <a:solidFill>
            <a:schemeClr val="tx1"/>
          </a:solidFill>
          <a:latin typeface="+mn-lt"/>
          <a:ea typeface="+mn-ea"/>
          <a:cs typeface="+mn-cs"/>
        </a:defRPr>
      </a:lvl5pPr>
      <a:lvl6pPr marL="3004037" indent="-534581" algn="l" defTabSz="2138324" rtl="0" eaLnBrk="1" latinLnBrk="0" hangingPunct="1">
        <a:lnSpc>
          <a:spcPct val="90000"/>
        </a:lnSpc>
        <a:spcBef>
          <a:spcPts val="468"/>
        </a:spcBef>
        <a:spcAft>
          <a:spcPts val="935"/>
        </a:spcAft>
        <a:buClr>
          <a:schemeClr val="tx1"/>
        </a:buClr>
        <a:buFont typeface="Wingdings" pitchFamily="2" charset="2"/>
        <a:buChar char=""/>
        <a:defRPr sz="3742" kern="1200">
          <a:solidFill>
            <a:schemeClr val="tx1"/>
          </a:solidFill>
          <a:latin typeface="+mn-lt"/>
          <a:ea typeface="+mn-ea"/>
          <a:cs typeface="+mn-cs"/>
        </a:defRPr>
      </a:lvl6pPr>
      <a:lvl7pPr marL="3441804" indent="-534581" algn="l" defTabSz="2138324" rtl="0" eaLnBrk="1" latinLnBrk="0" hangingPunct="1">
        <a:lnSpc>
          <a:spcPct val="90000"/>
        </a:lnSpc>
        <a:spcBef>
          <a:spcPts val="468"/>
        </a:spcBef>
        <a:spcAft>
          <a:spcPts val="935"/>
        </a:spcAft>
        <a:buClr>
          <a:schemeClr val="tx1"/>
        </a:buClr>
        <a:buFont typeface="Wingdings" pitchFamily="2" charset="2"/>
        <a:buChar char=""/>
        <a:defRPr sz="3742" kern="1200">
          <a:solidFill>
            <a:schemeClr val="tx1"/>
          </a:solidFill>
          <a:latin typeface="+mn-lt"/>
          <a:ea typeface="+mn-ea"/>
          <a:cs typeface="+mn-cs"/>
        </a:defRPr>
      </a:lvl7pPr>
      <a:lvl8pPr marL="3809417" indent="-534581" algn="l" defTabSz="2138324" rtl="0" eaLnBrk="1" latinLnBrk="0" hangingPunct="1">
        <a:lnSpc>
          <a:spcPct val="90000"/>
        </a:lnSpc>
        <a:spcBef>
          <a:spcPts val="468"/>
        </a:spcBef>
        <a:spcAft>
          <a:spcPts val="935"/>
        </a:spcAft>
        <a:buClr>
          <a:schemeClr val="tx1"/>
        </a:buClr>
        <a:buFont typeface="Wingdings" pitchFamily="2" charset="2"/>
        <a:buChar char=""/>
        <a:defRPr sz="3742" kern="1200">
          <a:solidFill>
            <a:schemeClr val="tx1"/>
          </a:solidFill>
          <a:latin typeface="+mn-lt"/>
          <a:ea typeface="+mn-ea"/>
          <a:cs typeface="+mn-cs"/>
        </a:defRPr>
      </a:lvl8pPr>
      <a:lvl9pPr marL="4223799" indent="-534581" algn="l" defTabSz="2138324" rtl="0" eaLnBrk="1" latinLnBrk="0" hangingPunct="1">
        <a:lnSpc>
          <a:spcPct val="90000"/>
        </a:lnSpc>
        <a:spcBef>
          <a:spcPts val="468"/>
        </a:spcBef>
        <a:spcAft>
          <a:spcPts val="935"/>
        </a:spcAft>
        <a:buClr>
          <a:schemeClr val="tx1"/>
        </a:buClr>
        <a:buFont typeface="Wingdings" pitchFamily="2" charset="2"/>
        <a:buChar char=""/>
        <a:defRPr sz="3742" kern="1200">
          <a:solidFill>
            <a:schemeClr val="tx1"/>
          </a:solidFill>
          <a:latin typeface="+mn-lt"/>
          <a:ea typeface="+mn-ea"/>
          <a:cs typeface="+mn-cs"/>
        </a:defRPr>
      </a:lvl9pPr>
    </p:bodyStyle>
    <p:otherStyle>
      <a:defPPr>
        <a:defRPr lang="en-US"/>
      </a:defPPr>
      <a:lvl1pPr marL="0" algn="l" defTabSz="2138324" rtl="0" eaLnBrk="1" latinLnBrk="0" hangingPunct="1">
        <a:defRPr sz="4209" kern="1200">
          <a:solidFill>
            <a:schemeClr val="tx1"/>
          </a:solidFill>
          <a:latin typeface="+mn-lt"/>
          <a:ea typeface="+mn-ea"/>
          <a:cs typeface="+mn-cs"/>
        </a:defRPr>
      </a:lvl1pPr>
      <a:lvl2pPr marL="1069162" algn="l" defTabSz="2138324" rtl="0" eaLnBrk="1" latinLnBrk="0" hangingPunct="1">
        <a:defRPr sz="4209" kern="1200">
          <a:solidFill>
            <a:schemeClr val="tx1"/>
          </a:solidFill>
          <a:latin typeface="+mn-lt"/>
          <a:ea typeface="+mn-ea"/>
          <a:cs typeface="+mn-cs"/>
        </a:defRPr>
      </a:lvl2pPr>
      <a:lvl3pPr marL="2138324" algn="l" defTabSz="2138324" rtl="0" eaLnBrk="1" latinLnBrk="0" hangingPunct="1">
        <a:defRPr sz="4209" kern="1200">
          <a:solidFill>
            <a:schemeClr val="tx1"/>
          </a:solidFill>
          <a:latin typeface="+mn-lt"/>
          <a:ea typeface="+mn-ea"/>
          <a:cs typeface="+mn-cs"/>
        </a:defRPr>
      </a:lvl3pPr>
      <a:lvl4pPr marL="3207487" algn="l" defTabSz="2138324" rtl="0" eaLnBrk="1" latinLnBrk="0" hangingPunct="1">
        <a:defRPr sz="4209" kern="1200">
          <a:solidFill>
            <a:schemeClr val="tx1"/>
          </a:solidFill>
          <a:latin typeface="+mn-lt"/>
          <a:ea typeface="+mn-ea"/>
          <a:cs typeface="+mn-cs"/>
        </a:defRPr>
      </a:lvl4pPr>
      <a:lvl5pPr marL="4276649" algn="l" defTabSz="2138324" rtl="0" eaLnBrk="1" latinLnBrk="0" hangingPunct="1">
        <a:defRPr sz="4209" kern="1200">
          <a:solidFill>
            <a:schemeClr val="tx1"/>
          </a:solidFill>
          <a:latin typeface="+mn-lt"/>
          <a:ea typeface="+mn-ea"/>
          <a:cs typeface="+mn-cs"/>
        </a:defRPr>
      </a:lvl5pPr>
      <a:lvl6pPr marL="5345811" algn="l" defTabSz="2138324" rtl="0" eaLnBrk="1" latinLnBrk="0" hangingPunct="1">
        <a:defRPr sz="4209" kern="1200">
          <a:solidFill>
            <a:schemeClr val="tx1"/>
          </a:solidFill>
          <a:latin typeface="+mn-lt"/>
          <a:ea typeface="+mn-ea"/>
          <a:cs typeface="+mn-cs"/>
        </a:defRPr>
      </a:lvl6pPr>
      <a:lvl7pPr marL="6414973" algn="l" defTabSz="2138324" rtl="0" eaLnBrk="1" latinLnBrk="0" hangingPunct="1">
        <a:defRPr sz="4209" kern="1200">
          <a:solidFill>
            <a:schemeClr val="tx1"/>
          </a:solidFill>
          <a:latin typeface="+mn-lt"/>
          <a:ea typeface="+mn-ea"/>
          <a:cs typeface="+mn-cs"/>
        </a:defRPr>
      </a:lvl7pPr>
      <a:lvl8pPr marL="7484135" algn="l" defTabSz="2138324" rtl="0" eaLnBrk="1" latinLnBrk="0" hangingPunct="1">
        <a:defRPr sz="4209" kern="1200">
          <a:solidFill>
            <a:schemeClr val="tx1"/>
          </a:solidFill>
          <a:latin typeface="+mn-lt"/>
          <a:ea typeface="+mn-ea"/>
          <a:cs typeface="+mn-cs"/>
        </a:defRPr>
      </a:lvl8pPr>
      <a:lvl9pPr marL="8553298" algn="l" defTabSz="2138324" rtl="0" eaLnBrk="1" latinLnBrk="0" hangingPunct="1">
        <a:defRPr sz="420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8" name="Obdélník: se zakulacenými rohy 7">
            <a:extLst>
              <a:ext uri="{FF2B5EF4-FFF2-40B4-BE49-F238E27FC236}">
                <a16:creationId xmlns:a16="http://schemas.microsoft.com/office/drawing/2014/main" id="{4151961C-2F1B-4481-9E38-3E28A3B48724}"/>
              </a:ext>
            </a:extLst>
          </p:cNvPr>
          <p:cNvSpPr/>
          <p:nvPr/>
        </p:nvSpPr>
        <p:spPr>
          <a:xfrm>
            <a:off x="416843" y="719889"/>
            <a:ext cx="20549937" cy="5553577"/>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9" name="TextovéPole 8">
            <a:extLst>
              <a:ext uri="{FF2B5EF4-FFF2-40B4-BE49-F238E27FC236}">
                <a16:creationId xmlns:a16="http://schemas.microsoft.com/office/drawing/2014/main" id="{4A1D875E-6AEC-4952-BABB-56E5449BA620}"/>
              </a:ext>
            </a:extLst>
          </p:cNvPr>
          <p:cNvSpPr txBox="1"/>
          <p:nvPr/>
        </p:nvSpPr>
        <p:spPr>
          <a:xfrm>
            <a:off x="2983330" y="2061410"/>
            <a:ext cx="15400421" cy="369332"/>
          </a:xfrm>
          <a:prstGeom prst="rect">
            <a:avLst/>
          </a:prstGeom>
          <a:noFill/>
        </p:spPr>
        <p:txBody>
          <a:bodyPr wrap="square" rtlCol="0">
            <a:spAutoFit/>
          </a:bodyPr>
          <a:lstStyle/>
          <a:p>
            <a:endParaRPr lang="cs-CZ" dirty="0">
              <a:latin typeface="Technika" panose="00000500000000000000" pitchFamily="2" charset="-18"/>
            </a:endParaRPr>
          </a:p>
        </p:txBody>
      </p:sp>
      <p:sp>
        <p:nvSpPr>
          <p:cNvPr id="2" name="Obdélník: se zakulacenými rohy 1">
            <a:extLst>
              <a:ext uri="{FF2B5EF4-FFF2-40B4-BE49-F238E27FC236}">
                <a16:creationId xmlns:a16="http://schemas.microsoft.com/office/drawing/2014/main" id="{F370BA30-F8C5-46F2-A361-F788B8147E43}"/>
              </a:ext>
            </a:extLst>
          </p:cNvPr>
          <p:cNvSpPr/>
          <p:nvPr/>
        </p:nvSpPr>
        <p:spPr>
          <a:xfrm>
            <a:off x="416843" y="7042713"/>
            <a:ext cx="7219199" cy="611161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 name="Obdélník: se zakulacenými rohy 5">
            <a:extLst>
              <a:ext uri="{FF2B5EF4-FFF2-40B4-BE49-F238E27FC236}">
                <a16:creationId xmlns:a16="http://schemas.microsoft.com/office/drawing/2014/main" id="{A131FFF3-2E71-4E65-B224-355AB5079C35}"/>
              </a:ext>
            </a:extLst>
          </p:cNvPr>
          <p:cNvSpPr/>
          <p:nvPr/>
        </p:nvSpPr>
        <p:spPr>
          <a:xfrm>
            <a:off x="228347" y="20726400"/>
            <a:ext cx="7956884" cy="8828924"/>
          </a:xfrm>
          <a:prstGeom prst="roundRect">
            <a:avLst/>
          </a:prstGeom>
          <a:solidFill>
            <a:schemeClr val="accent1">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3" name="TextovéPole 2">
            <a:extLst>
              <a:ext uri="{FF2B5EF4-FFF2-40B4-BE49-F238E27FC236}">
                <a16:creationId xmlns:a16="http://schemas.microsoft.com/office/drawing/2014/main" id="{F5EF65C6-E27A-489D-95DA-E94D12A22ADA}"/>
              </a:ext>
            </a:extLst>
          </p:cNvPr>
          <p:cNvSpPr txBox="1"/>
          <p:nvPr/>
        </p:nvSpPr>
        <p:spPr>
          <a:xfrm>
            <a:off x="2667000" y="2061410"/>
            <a:ext cx="15733295" cy="461665"/>
          </a:xfrm>
          <a:prstGeom prst="rect">
            <a:avLst/>
          </a:prstGeom>
          <a:noFill/>
        </p:spPr>
        <p:txBody>
          <a:bodyPr wrap="square" rtlCol="0">
            <a:spAutoFit/>
          </a:bodyPr>
          <a:lstStyle/>
          <a:p>
            <a:endParaRPr lang="cs-CZ" sz="2400" dirty="0">
              <a:latin typeface="Technika" panose="00000500000000000000" pitchFamily="2" charset="-18"/>
            </a:endParaRPr>
          </a:p>
        </p:txBody>
      </p:sp>
      <p:sp>
        <p:nvSpPr>
          <p:cNvPr id="4" name="TextovéPole 3">
            <a:extLst>
              <a:ext uri="{FF2B5EF4-FFF2-40B4-BE49-F238E27FC236}">
                <a16:creationId xmlns:a16="http://schemas.microsoft.com/office/drawing/2014/main" id="{A40DC906-B465-4F49-8E10-76304B6BCE11}"/>
              </a:ext>
            </a:extLst>
          </p:cNvPr>
          <p:cNvSpPr txBox="1"/>
          <p:nvPr/>
        </p:nvSpPr>
        <p:spPr>
          <a:xfrm>
            <a:off x="2657100" y="1083588"/>
            <a:ext cx="16052880" cy="6586418"/>
          </a:xfrm>
          <a:prstGeom prst="rect">
            <a:avLst/>
          </a:prstGeom>
          <a:noFill/>
        </p:spPr>
        <p:txBody>
          <a:bodyPr wrap="square" rtlCol="0">
            <a:spAutoFit/>
          </a:bodyPr>
          <a:lstStyle/>
          <a:p>
            <a:pPr algn="ctr"/>
            <a:r>
              <a:rPr lang="cs-CZ" sz="3200" b="1" dirty="0">
                <a:latin typeface="Technika" panose="00000500000000000000" pitchFamily="2" charset="-18"/>
              </a:rPr>
              <a:t>Masarykův ústav vyšších studií ČVUT v Praze</a:t>
            </a:r>
          </a:p>
          <a:p>
            <a:pPr algn="ctr"/>
            <a:endParaRPr lang="cs-CZ" b="1" dirty="0">
              <a:latin typeface="Technika" panose="00000500000000000000" pitchFamily="2" charset="-18"/>
            </a:endParaRPr>
          </a:p>
          <a:p>
            <a:pPr algn="ctr"/>
            <a:r>
              <a:rPr lang="cs-CZ" sz="5400" b="1" dirty="0">
                <a:latin typeface="Technika" panose="00000500000000000000" pitchFamily="2" charset="-18"/>
              </a:rPr>
              <a:t>Analýza systematického rizika v zemích OECD</a:t>
            </a:r>
          </a:p>
          <a:p>
            <a:pPr algn="ctr"/>
            <a:endParaRPr lang="cs-CZ" sz="2800" b="1" dirty="0">
              <a:latin typeface="Technika" panose="00000500000000000000" pitchFamily="2" charset="-18"/>
            </a:endParaRPr>
          </a:p>
          <a:p>
            <a:pPr algn="ctr"/>
            <a:r>
              <a:rPr lang="cs-CZ" sz="3200" b="1" dirty="0">
                <a:latin typeface="Technika" panose="00000500000000000000" pitchFamily="2" charset="-18"/>
              </a:rPr>
              <a:t>Bakalářská práce – akademický rok 2017/2018</a:t>
            </a:r>
          </a:p>
          <a:p>
            <a:pPr algn="ctr"/>
            <a:endParaRPr lang="cs-CZ" sz="3200" b="1" dirty="0">
              <a:latin typeface="Technika" panose="00000500000000000000" pitchFamily="2" charset="-18"/>
            </a:endParaRPr>
          </a:p>
          <a:p>
            <a:pPr algn="ctr"/>
            <a:r>
              <a:rPr lang="cs-CZ" sz="3200" b="1" dirty="0">
                <a:latin typeface="Technika" panose="00000500000000000000" pitchFamily="2" charset="-18"/>
              </a:rPr>
              <a:t>Adam Štulík</a:t>
            </a:r>
          </a:p>
          <a:p>
            <a:pPr algn="ctr"/>
            <a:endParaRPr lang="cs-CZ" sz="2800" dirty="0">
              <a:latin typeface="Technika" panose="00000500000000000000" pitchFamily="2" charset="-18"/>
            </a:endParaRPr>
          </a:p>
          <a:p>
            <a:pPr algn="ctr"/>
            <a:r>
              <a:rPr lang="cs-CZ" sz="2400" dirty="0">
                <a:latin typeface="Technika" panose="00000500000000000000" pitchFamily="2" charset="-18"/>
              </a:rPr>
              <a:t>Vedoucí práce: doc. Ing. Vít Pošta Ph.D.</a:t>
            </a:r>
          </a:p>
          <a:p>
            <a:pPr algn="ctr"/>
            <a:endParaRPr lang="cs-CZ" sz="2400" dirty="0">
              <a:latin typeface="Technika" panose="00000500000000000000" pitchFamily="2" charset="-18"/>
            </a:endParaRPr>
          </a:p>
          <a:p>
            <a:pPr algn="ctr"/>
            <a:r>
              <a:rPr lang="cs-CZ" sz="2400" dirty="0">
                <a:latin typeface="Technika" panose="00000500000000000000" pitchFamily="2" charset="-18"/>
              </a:rPr>
              <a:t>České vysoké učení technické v Praze</a:t>
            </a:r>
          </a:p>
          <a:p>
            <a:endParaRPr lang="cs-CZ" sz="2800" dirty="0"/>
          </a:p>
          <a:p>
            <a:endParaRPr lang="cs-CZ" dirty="0"/>
          </a:p>
          <a:p>
            <a:endParaRPr lang="cs-CZ" dirty="0"/>
          </a:p>
          <a:p>
            <a:endParaRPr lang="cs-CZ" dirty="0"/>
          </a:p>
        </p:txBody>
      </p:sp>
      <p:sp>
        <p:nvSpPr>
          <p:cNvPr id="14" name="TextovéPole 13">
            <a:extLst>
              <a:ext uri="{FF2B5EF4-FFF2-40B4-BE49-F238E27FC236}">
                <a16:creationId xmlns:a16="http://schemas.microsoft.com/office/drawing/2014/main" id="{611429E3-1B58-435E-9087-F619B3ACCC10}"/>
              </a:ext>
            </a:extLst>
          </p:cNvPr>
          <p:cNvSpPr txBox="1"/>
          <p:nvPr/>
        </p:nvSpPr>
        <p:spPr>
          <a:xfrm>
            <a:off x="952373" y="7723349"/>
            <a:ext cx="6148137" cy="5078313"/>
          </a:xfrm>
          <a:prstGeom prst="rect">
            <a:avLst/>
          </a:prstGeom>
          <a:solidFill>
            <a:schemeClr val="bg1"/>
          </a:solidFill>
        </p:spPr>
        <p:txBody>
          <a:bodyPr wrap="square" rtlCol="0">
            <a:spAutoFit/>
          </a:bodyPr>
          <a:lstStyle/>
          <a:p>
            <a:pPr algn="ctr"/>
            <a:r>
              <a:rPr lang="cs-CZ" sz="3200" b="1" dirty="0">
                <a:latin typeface="Technika" panose="00000500000000000000" pitchFamily="2" charset="-18"/>
              </a:rPr>
              <a:t>Abstrakt</a:t>
            </a:r>
          </a:p>
          <a:p>
            <a:pPr algn="ctr"/>
            <a:endParaRPr lang="cs-CZ" sz="3200" b="1" dirty="0">
              <a:latin typeface="Technika" panose="00000500000000000000" pitchFamily="2" charset="-18"/>
            </a:endParaRPr>
          </a:p>
          <a:p>
            <a:pPr algn="just"/>
            <a:r>
              <a:rPr lang="cs-CZ" sz="2000" dirty="0">
                <a:latin typeface="Technika Light" panose="00000300000000000000" pitchFamily="2" charset="-18"/>
              </a:rPr>
              <a:t>Tato bakalářská práce se zabývá analýzou a odhadem systematického rizika ve členských státech OECD. Teoretická část je zaměřena na popis modelu C-CAPM (</a:t>
            </a:r>
            <a:r>
              <a:rPr lang="cs-CZ" sz="2000" dirty="0" err="1">
                <a:latin typeface="Technika Light" panose="00000300000000000000" pitchFamily="2" charset="-18"/>
              </a:rPr>
              <a:t>Consumption-based</a:t>
            </a:r>
            <a:r>
              <a:rPr lang="cs-CZ" sz="2000" dirty="0">
                <a:latin typeface="Technika Light" panose="00000300000000000000" pitchFamily="2" charset="-18"/>
              </a:rPr>
              <a:t> </a:t>
            </a:r>
            <a:r>
              <a:rPr lang="cs-CZ" sz="2000" dirty="0" err="1">
                <a:latin typeface="Technika Light" panose="00000300000000000000" pitchFamily="2" charset="-18"/>
              </a:rPr>
              <a:t>Capital</a:t>
            </a:r>
            <a:r>
              <a:rPr lang="cs-CZ" sz="2000" dirty="0">
                <a:latin typeface="Technika Light" panose="00000300000000000000" pitchFamily="2" charset="-18"/>
              </a:rPr>
              <a:t> </a:t>
            </a:r>
            <a:r>
              <a:rPr lang="cs-CZ" sz="2000" dirty="0" err="1">
                <a:latin typeface="Technika Light" panose="00000300000000000000" pitchFamily="2" charset="-18"/>
              </a:rPr>
              <a:t>asset</a:t>
            </a:r>
            <a:r>
              <a:rPr lang="cs-CZ" sz="2000" dirty="0">
                <a:latin typeface="Technika Light" panose="00000300000000000000" pitchFamily="2" charset="-18"/>
              </a:rPr>
              <a:t> </a:t>
            </a:r>
            <a:r>
              <a:rPr lang="cs-CZ" sz="2000" dirty="0" err="1">
                <a:latin typeface="Technika Light" panose="00000300000000000000" pitchFamily="2" charset="-18"/>
              </a:rPr>
              <a:t>pricing</a:t>
            </a:r>
            <a:r>
              <a:rPr lang="cs-CZ" sz="2000" dirty="0">
                <a:latin typeface="Technika Light" panose="00000300000000000000" pitchFamily="2" charset="-18"/>
              </a:rPr>
              <a:t> Model) a popisujeme jeho jednotlivé části, podmínky a užití. Představuje význam systematického rizika a jakou roli hraje při investičním rozhodnutí. V praktické části jsou nejdříve upravena vstupní data a následně vypočtena riziková a termínová prémie. V další části dochází k analýze vypočtených hodnot a ke srovnání míry systematického rizika ve vybraných státech. </a:t>
            </a:r>
          </a:p>
        </p:txBody>
      </p:sp>
      <p:sp>
        <p:nvSpPr>
          <p:cNvPr id="16" name="Obdélník: se zakulacenými rohy 15">
            <a:extLst>
              <a:ext uri="{FF2B5EF4-FFF2-40B4-BE49-F238E27FC236}">
                <a16:creationId xmlns:a16="http://schemas.microsoft.com/office/drawing/2014/main" id="{66895277-A359-4AA9-897F-4C8A2E2A91B0}"/>
              </a:ext>
            </a:extLst>
          </p:cNvPr>
          <p:cNvSpPr/>
          <p:nvPr/>
        </p:nvSpPr>
        <p:spPr>
          <a:xfrm>
            <a:off x="416843" y="20935825"/>
            <a:ext cx="7579894" cy="841007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20" name="Obrázek 19">
            <a:extLst>
              <a:ext uri="{FF2B5EF4-FFF2-40B4-BE49-F238E27FC236}">
                <a16:creationId xmlns:a16="http://schemas.microsoft.com/office/drawing/2014/main" id="{251CF915-F8EB-47BB-900B-47B2F3A967AC}"/>
              </a:ext>
            </a:extLst>
          </p:cNvPr>
          <p:cNvPicPr>
            <a:picLocks noChangeAspect="1"/>
          </p:cNvPicPr>
          <p:nvPr/>
        </p:nvPicPr>
        <p:blipFill>
          <a:blip r:embed="rId2"/>
          <a:stretch>
            <a:fillRect/>
          </a:stretch>
        </p:blipFill>
        <p:spPr>
          <a:xfrm>
            <a:off x="682996" y="23604568"/>
            <a:ext cx="7047587" cy="4298053"/>
          </a:xfrm>
          <a:prstGeom prst="rect">
            <a:avLst/>
          </a:prstGeom>
        </p:spPr>
      </p:pic>
      <p:sp>
        <p:nvSpPr>
          <p:cNvPr id="21" name="TextovéPole 20">
            <a:extLst>
              <a:ext uri="{FF2B5EF4-FFF2-40B4-BE49-F238E27FC236}">
                <a16:creationId xmlns:a16="http://schemas.microsoft.com/office/drawing/2014/main" id="{8F62E574-96F9-4C8B-9641-68AC541D8729}"/>
              </a:ext>
            </a:extLst>
          </p:cNvPr>
          <p:cNvSpPr txBox="1"/>
          <p:nvPr/>
        </p:nvSpPr>
        <p:spPr>
          <a:xfrm>
            <a:off x="682996" y="21705072"/>
            <a:ext cx="6798283" cy="954107"/>
          </a:xfrm>
          <a:prstGeom prst="rect">
            <a:avLst/>
          </a:prstGeom>
          <a:noFill/>
        </p:spPr>
        <p:txBody>
          <a:bodyPr wrap="square" rtlCol="0">
            <a:spAutoFit/>
          </a:bodyPr>
          <a:lstStyle/>
          <a:p>
            <a:pPr algn="ctr"/>
            <a:r>
              <a:rPr lang="cs-CZ" sz="2800" b="1" dirty="0">
                <a:latin typeface="Technika" panose="00000500000000000000" pitchFamily="2" charset="-18"/>
              </a:rPr>
              <a:t>Průměry rizikových prémií u jednotlivých států</a:t>
            </a:r>
          </a:p>
        </p:txBody>
      </p:sp>
      <p:sp>
        <p:nvSpPr>
          <p:cNvPr id="22" name="Obdélník: se zakulacenými rohy 21">
            <a:extLst>
              <a:ext uri="{FF2B5EF4-FFF2-40B4-BE49-F238E27FC236}">
                <a16:creationId xmlns:a16="http://schemas.microsoft.com/office/drawing/2014/main" id="{F6790D2A-739A-433D-A309-A14473AB3BBA}"/>
              </a:ext>
            </a:extLst>
          </p:cNvPr>
          <p:cNvSpPr/>
          <p:nvPr/>
        </p:nvSpPr>
        <p:spPr>
          <a:xfrm>
            <a:off x="8302330" y="7010885"/>
            <a:ext cx="4462633" cy="1262490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3" name="TextovéPole 22">
            <a:extLst>
              <a:ext uri="{FF2B5EF4-FFF2-40B4-BE49-F238E27FC236}">
                <a16:creationId xmlns:a16="http://schemas.microsoft.com/office/drawing/2014/main" id="{3B48F484-BED3-4902-8913-D4202D12F59D}"/>
              </a:ext>
            </a:extLst>
          </p:cNvPr>
          <p:cNvSpPr txBox="1"/>
          <p:nvPr/>
        </p:nvSpPr>
        <p:spPr>
          <a:xfrm>
            <a:off x="8664742" y="7588099"/>
            <a:ext cx="3800543" cy="11049179"/>
          </a:xfrm>
          <a:prstGeom prst="rect">
            <a:avLst/>
          </a:prstGeom>
          <a:solidFill>
            <a:schemeClr val="bg1"/>
          </a:solidFill>
        </p:spPr>
        <p:txBody>
          <a:bodyPr wrap="square" rtlCol="0">
            <a:spAutoFit/>
          </a:bodyPr>
          <a:lstStyle/>
          <a:p>
            <a:pPr algn="ctr"/>
            <a:r>
              <a:rPr lang="cs-CZ" sz="3200" b="1" dirty="0">
                <a:latin typeface="Technika" panose="00000500000000000000" pitchFamily="2" charset="-18"/>
              </a:rPr>
              <a:t>Úvod a cíl práce</a:t>
            </a:r>
          </a:p>
          <a:p>
            <a:pPr algn="ctr"/>
            <a:endParaRPr lang="cs-CZ" sz="2000" b="1" dirty="0">
              <a:latin typeface="Technika" panose="00000500000000000000" pitchFamily="2" charset="-18"/>
            </a:endParaRPr>
          </a:p>
          <a:p>
            <a:pPr algn="just"/>
            <a:r>
              <a:rPr lang="cs-CZ" sz="2000" dirty="0">
                <a:latin typeface="Technika Light" panose="00000300000000000000" pitchFamily="2" charset="-18"/>
              </a:rPr>
              <a:t>Systematické riziko z pohledu podnikového rozhodnutí hraje klíčovou roli v oblasti investičního rozhodnutí. Systematické riziko nám ukazuje míru nejistoty v ekonomice a nelze se tomuto riziku vyhnout. Míru systematického rizika v ekonomice nám vyjadřuje riziková prémie. Tu v této bakalářské práci budu počítat prostřednictvím modelu C-CAPM, který je založen na spotřebě. </a:t>
            </a:r>
          </a:p>
          <a:p>
            <a:pPr algn="just"/>
            <a:r>
              <a:rPr lang="cs-CZ" sz="2000" dirty="0">
                <a:latin typeface="Technika Light" panose="00000300000000000000" pitchFamily="2" charset="-18"/>
              </a:rPr>
              <a:t>Cílem této práce je odhadnout a zanalyzovat systematické riziko ve vybraných státech a následně porovnat vypočtené hodnoty. Na základě vypočtených hodnot učinit závěr, které faktory je nejvíce ovlivňují a které faktory nikoli. Moje očekávání je takové, že zásahy do ekonomik jednotlivých států budou mít výrazný vliv na rizikovou a termínovou prémii. Reakce na ekonomické krize mohou být značně odlišné a naopak, v některých případech se mohou shodovat.</a:t>
            </a:r>
          </a:p>
          <a:p>
            <a:pPr algn="ctr"/>
            <a:endParaRPr lang="cs-CZ" sz="2000" b="1" dirty="0">
              <a:latin typeface="Technika" panose="00000500000000000000" pitchFamily="2" charset="-18"/>
            </a:endParaRPr>
          </a:p>
        </p:txBody>
      </p:sp>
      <p:sp>
        <p:nvSpPr>
          <p:cNvPr id="24" name="Obdélník: se zakulacenými rohy 23">
            <a:extLst>
              <a:ext uri="{FF2B5EF4-FFF2-40B4-BE49-F238E27FC236}">
                <a16:creationId xmlns:a16="http://schemas.microsoft.com/office/drawing/2014/main" id="{2EB6FCA4-08EB-4E05-BC41-5BC2CB72CAAE}"/>
              </a:ext>
            </a:extLst>
          </p:cNvPr>
          <p:cNvSpPr/>
          <p:nvPr/>
        </p:nvSpPr>
        <p:spPr>
          <a:xfrm>
            <a:off x="416843" y="13359194"/>
            <a:ext cx="7219199" cy="630842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5" name="TextovéPole 24">
            <a:extLst>
              <a:ext uri="{FF2B5EF4-FFF2-40B4-BE49-F238E27FC236}">
                <a16:creationId xmlns:a16="http://schemas.microsoft.com/office/drawing/2014/main" id="{B7E3947A-8723-45B0-80CA-1AB5588B0171}"/>
              </a:ext>
            </a:extLst>
          </p:cNvPr>
          <p:cNvSpPr txBox="1"/>
          <p:nvPr/>
        </p:nvSpPr>
        <p:spPr>
          <a:xfrm>
            <a:off x="1008068" y="13976601"/>
            <a:ext cx="6148137" cy="5570756"/>
          </a:xfrm>
          <a:prstGeom prst="rect">
            <a:avLst/>
          </a:prstGeom>
          <a:solidFill>
            <a:schemeClr val="bg1"/>
          </a:solidFill>
        </p:spPr>
        <p:txBody>
          <a:bodyPr wrap="square" rtlCol="0">
            <a:spAutoFit/>
          </a:bodyPr>
          <a:lstStyle/>
          <a:p>
            <a:pPr algn="ctr"/>
            <a:r>
              <a:rPr lang="cs-CZ" sz="3200" b="1" dirty="0" err="1">
                <a:latin typeface="Technika" panose="00000500000000000000" pitchFamily="2" charset="-18"/>
              </a:rPr>
              <a:t>English</a:t>
            </a:r>
            <a:r>
              <a:rPr lang="cs-CZ" sz="3200" b="1" dirty="0">
                <a:latin typeface="Technika" panose="00000500000000000000" pitchFamily="2" charset="-18"/>
              </a:rPr>
              <a:t> </a:t>
            </a:r>
            <a:r>
              <a:rPr lang="cs-CZ" sz="3200" b="1" dirty="0" err="1">
                <a:latin typeface="Technika" panose="00000500000000000000" pitchFamily="2" charset="-18"/>
              </a:rPr>
              <a:t>summary</a:t>
            </a:r>
            <a:endParaRPr lang="cs-CZ" sz="3200" b="1" dirty="0">
              <a:latin typeface="Technika" panose="00000500000000000000" pitchFamily="2" charset="-18"/>
            </a:endParaRPr>
          </a:p>
          <a:p>
            <a:pPr algn="ctr"/>
            <a:endParaRPr lang="cs-CZ" sz="3200" b="1" dirty="0">
              <a:latin typeface="Technika" panose="00000500000000000000" pitchFamily="2" charset="-18"/>
            </a:endParaRPr>
          </a:p>
          <a:p>
            <a:pPr algn="just"/>
            <a:r>
              <a:rPr lang="en-US" sz="2000" dirty="0">
                <a:latin typeface="Technika Light" panose="00000300000000000000" pitchFamily="2" charset="-18"/>
              </a:rPr>
              <a:t>The Systematic risk plays an important role in investment decisions. It shows us a rate of uncertainty in economy. The rate of systematic risk is expressed by the risk premium. The main objective of this thesis is to count the risk premium in chosen countries and then compare it with each other. Another objective is to analyze systematic risk and try to figure out which factors and economy events are affecting it. </a:t>
            </a:r>
            <a:endParaRPr lang="cs-CZ" sz="2000" dirty="0">
              <a:latin typeface="Technika Light" panose="00000300000000000000" pitchFamily="2" charset="-18"/>
            </a:endParaRPr>
          </a:p>
          <a:p>
            <a:pPr algn="just"/>
            <a:r>
              <a:rPr lang="en-US" sz="2000" dirty="0">
                <a:latin typeface="Technika Light" panose="00000300000000000000" pitchFamily="2" charset="-18"/>
              </a:rPr>
              <a:t>The conclusion is that the main events that affected the risk premium in chosen countries is world economic crisis, European dept crisis and breaking of technological bubble.</a:t>
            </a:r>
            <a:endParaRPr lang="cs-CZ" sz="2000" dirty="0">
              <a:latin typeface="Technika Light" panose="00000300000000000000" pitchFamily="2" charset="-18"/>
            </a:endParaRPr>
          </a:p>
          <a:p>
            <a:pPr algn="ctr"/>
            <a:endParaRPr lang="cs-CZ" sz="3200" b="1" dirty="0">
              <a:latin typeface="Technika" panose="00000500000000000000" pitchFamily="2" charset="-18"/>
            </a:endParaRPr>
          </a:p>
        </p:txBody>
      </p:sp>
      <p:sp>
        <p:nvSpPr>
          <p:cNvPr id="27" name="Obdélník: se zakulacenými rohy 26">
            <a:extLst>
              <a:ext uri="{FF2B5EF4-FFF2-40B4-BE49-F238E27FC236}">
                <a16:creationId xmlns:a16="http://schemas.microsoft.com/office/drawing/2014/main" id="{85844159-65F9-4852-9863-6311215DC0F1}"/>
              </a:ext>
            </a:extLst>
          </p:cNvPr>
          <p:cNvSpPr/>
          <p:nvPr/>
        </p:nvSpPr>
        <p:spPr>
          <a:xfrm>
            <a:off x="13050674" y="20726400"/>
            <a:ext cx="7956884" cy="8828924"/>
          </a:xfrm>
          <a:prstGeom prst="roundRect">
            <a:avLst/>
          </a:prstGeom>
          <a:solidFill>
            <a:schemeClr val="accent1">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8" name="Obdélník: se zakulacenými rohy 27">
            <a:extLst>
              <a:ext uri="{FF2B5EF4-FFF2-40B4-BE49-F238E27FC236}">
                <a16:creationId xmlns:a16="http://schemas.microsoft.com/office/drawing/2014/main" id="{787D4C75-179D-4171-9D81-1AE1290C0A84}"/>
              </a:ext>
            </a:extLst>
          </p:cNvPr>
          <p:cNvSpPr/>
          <p:nvPr/>
        </p:nvSpPr>
        <p:spPr>
          <a:xfrm>
            <a:off x="13239170" y="20935825"/>
            <a:ext cx="7579894" cy="841007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9" name="TextovéPole 28">
            <a:extLst>
              <a:ext uri="{FF2B5EF4-FFF2-40B4-BE49-F238E27FC236}">
                <a16:creationId xmlns:a16="http://schemas.microsoft.com/office/drawing/2014/main" id="{B4BE201B-CBC2-4D63-AF7F-98EA7032A8D9}"/>
              </a:ext>
            </a:extLst>
          </p:cNvPr>
          <p:cNvSpPr txBox="1"/>
          <p:nvPr/>
        </p:nvSpPr>
        <p:spPr>
          <a:xfrm>
            <a:off x="13505323" y="21705072"/>
            <a:ext cx="6798283" cy="1384995"/>
          </a:xfrm>
          <a:prstGeom prst="rect">
            <a:avLst/>
          </a:prstGeom>
          <a:noFill/>
        </p:spPr>
        <p:txBody>
          <a:bodyPr wrap="square" rtlCol="0">
            <a:spAutoFit/>
          </a:bodyPr>
          <a:lstStyle/>
          <a:p>
            <a:pPr algn="ctr"/>
            <a:r>
              <a:rPr lang="cs-CZ" sz="2800" b="1" dirty="0">
                <a:latin typeface="Technika" panose="00000500000000000000" pitchFamily="2" charset="-18"/>
              </a:rPr>
              <a:t>Termínová prémie v České republice, Německu, Spojených státech amerických a Spojeném království</a:t>
            </a:r>
          </a:p>
        </p:txBody>
      </p:sp>
      <p:sp>
        <p:nvSpPr>
          <p:cNvPr id="30" name="Obdélník: se zakulacenými rohy 29">
            <a:extLst>
              <a:ext uri="{FF2B5EF4-FFF2-40B4-BE49-F238E27FC236}">
                <a16:creationId xmlns:a16="http://schemas.microsoft.com/office/drawing/2014/main" id="{D3A5C04A-3FED-446A-A7B5-F8A0831DE1B0}"/>
              </a:ext>
            </a:extLst>
          </p:cNvPr>
          <p:cNvSpPr/>
          <p:nvPr/>
        </p:nvSpPr>
        <p:spPr>
          <a:xfrm>
            <a:off x="8338598" y="20070284"/>
            <a:ext cx="4462633" cy="984096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1" name="TextovéPole 30">
            <a:extLst>
              <a:ext uri="{FF2B5EF4-FFF2-40B4-BE49-F238E27FC236}">
                <a16:creationId xmlns:a16="http://schemas.microsoft.com/office/drawing/2014/main" id="{9FF87A62-2596-456A-A727-366F3FEF9D9C}"/>
              </a:ext>
            </a:extLst>
          </p:cNvPr>
          <p:cNvSpPr txBox="1"/>
          <p:nvPr/>
        </p:nvSpPr>
        <p:spPr>
          <a:xfrm>
            <a:off x="8748611" y="20543393"/>
            <a:ext cx="3800544" cy="8894743"/>
          </a:xfrm>
          <a:prstGeom prst="rect">
            <a:avLst/>
          </a:prstGeom>
          <a:solidFill>
            <a:schemeClr val="bg1"/>
          </a:solidFill>
        </p:spPr>
        <p:txBody>
          <a:bodyPr wrap="square" rtlCol="0">
            <a:spAutoFit/>
          </a:bodyPr>
          <a:lstStyle/>
          <a:p>
            <a:pPr algn="ctr"/>
            <a:r>
              <a:rPr lang="cs-CZ" sz="3200" b="1" dirty="0">
                <a:latin typeface="Technika" panose="00000500000000000000" pitchFamily="2" charset="-18"/>
              </a:rPr>
              <a:t>Závěr</a:t>
            </a:r>
          </a:p>
          <a:p>
            <a:pPr algn="ctr"/>
            <a:endParaRPr lang="cs-CZ" sz="2000" b="1" dirty="0">
              <a:latin typeface="Technika" panose="00000500000000000000" pitchFamily="2" charset="-18"/>
            </a:endParaRPr>
          </a:p>
          <a:p>
            <a:pPr algn="just"/>
            <a:r>
              <a:rPr lang="cs-CZ" sz="2000" dirty="0">
                <a:latin typeface="Technika Light" panose="00000300000000000000" pitchFamily="2" charset="-18"/>
              </a:rPr>
              <a:t>Z uvedených výpočtů a následných grafů, které jsem z nich vytvořil vyplynulo, že systematické riziko se odráží na stavu ekonomiky určitého státu. V období krizí se systematické riziko zvyšuje a naopak v expanzi ekonomiky se snižuje. Největší vliv měli tři velké celosvětové krize, které víceméně ovlivnili celý vyspělý svět. První z těchto krizí byla zapříčiněna splasknutím technologické bubliny. Dopady této krize přetrvávali až do roku 2002. Další velkou krizí byla světová ekonomická krize, která se projevila v roce 2008. Z grafů jasně vyplynulo, že tato krize postihla všechny pozorované státy. Poslední krizí by-la evropská dluhová krize, kdy důsledky této krize spadají na státy eurozóny až do současnosti.</a:t>
            </a:r>
            <a:endParaRPr lang="cs-CZ" sz="2000" b="1" dirty="0">
              <a:latin typeface="Technika Light" panose="00000300000000000000" pitchFamily="2" charset="-18"/>
            </a:endParaRPr>
          </a:p>
        </p:txBody>
      </p:sp>
      <p:pic>
        <p:nvPicPr>
          <p:cNvPr id="5" name="Obrázek 4">
            <a:extLst>
              <a:ext uri="{FF2B5EF4-FFF2-40B4-BE49-F238E27FC236}">
                <a16:creationId xmlns:a16="http://schemas.microsoft.com/office/drawing/2014/main" id="{7B861E44-5E3C-448D-870A-5DEBDAB54FDB}"/>
              </a:ext>
            </a:extLst>
          </p:cNvPr>
          <p:cNvPicPr>
            <a:picLocks noChangeAspect="1"/>
          </p:cNvPicPr>
          <p:nvPr/>
        </p:nvPicPr>
        <p:blipFill>
          <a:blip r:embed="rId3"/>
          <a:stretch>
            <a:fillRect/>
          </a:stretch>
        </p:blipFill>
        <p:spPr>
          <a:xfrm>
            <a:off x="13392537" y="23859314"/>
            <a:ext cx="7273158" cy="4224894"/>
          </a:xfrm>
          <a:prstGeom prst="rect">
            <a:avLst/>
          </a:prstGeom>
        </p:spPr>
      </p:pic>
      <p:sp>
        <p:nvSpPr>
          <p:cNvPr id="32" name="Obdélník: se zakulacenými rohy 31">
            <a:extLst>
              <a:ext uri="{FF2B5EF4-FFF2-40B4-BE49-F238E27FC236}">
                <a16:creationId xmlns:a16="http://schemas.microsoft.com/office/drawing/2014/main" id="{4C4631D2-E4AD-496D-B3E3-4E0D15189197}"/>
              </a:ext>
            </a:extLst>
          </p:cNvPr>
          <p:cNvSpPr/>
          <p:nvPr/>
        </p:nvSpPr>
        <p:spPr>
          <a:xfrm>
            <a:off x="13127375" y="8658969"/>
            <a:ext cx="7956884" cy="8828924"/>
          </a:xfrm>
          <a:prstGeom prst="roundRect">
            <a:avLst/>
          </a:prstGeom>
          <a:solidFill>
            <a:schemeClr val="accent1">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33" name="Obdélník: se zakulacenými rohy 32">
            <a:extLst>
              <a:ext uri="{FF2B5EF4-FFF2-40B4-BE49-F238E27FC236}">
                <a16:creationId xmlns:a16="http://schemas.microsoft.com/office/drawing/2014/main" id="{930ABE56-8C96-4BAB-8555-700E07FED91F}"/>
              </a:ext>
            </a:extLst>
          </p:cNvPr>
          <p:cNvSpPr/>
          <p:nvPr/>
        </p:nvSpPr>
        <p:spPr>
          <a:xfrm>
            <a:off x="13315871" y="8868394"/>
            <a:ext cx="7579894" cy="841007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4" name="TextovéPole 33">
            <a:extLst>
              <a:ext uri="{FF2B5EF4-FFF2-40B4-BE49-F238E27FC236}">
                <a16:creationId xmlns:a16="http://schemas.microsoft.com/office/drawing/2014/main" id="{83028D00-E4F7-4FE6-B7B0-C5BABFA16868}"/>
              </a:ext>
            </a:extLst>
          </p:cNvPr>
          <p:cNvSpPr txBox="1"/>
          <p:nvPr/>
        </p:nvSpPr>
        <p:spPr>
          <a:xfrm>
            <a:off x="13582024" y="9637641"/>
            <a:ext cx="6798283" cy="1384995"/>
          </a:xfrm>
          <a:prstGeom prst="rect">
            <a:avLst/>
          </a:prstGeom>
          <a:noFill/>
        </p:spPr>
        <p:txBody>
          <a:bodyPr wrap="square" rtlCol="0">
            <a:spAutoFit/>
          </a:bodyPr>
          <a:lstStyle/>
          <a:p>
            <a:pPr algn="ctr"/>
            <a:r>
              <a:rPr lang="cs-CZ" sz="2800" b="1" dirty="0">
                <a:latin typeface="Technika" panose="00000500000000000000" pitchFamily="2" charset="-18"/>
              </a:rPr>
              <a:t>Riziková prémie v České republice, Německu, Spojených státech amerických a Spojeném království</a:t>
            </a:r>
          </a:p>
        </p:txBody>
      </p:sp>
      <p:pic>
        <p:nvPicPr>
          <p:cNvPr id="11" name="Obrázek 10">
            <a:extLst>
              <a:ext uri="{FF2B5EF4-FFF2-40B4-BE49-F238E27FC236}">
                <a16:creationId xmlns:a16="http://schemas.microsoft.com/office/drawing/2014/main" id="{8B83D885-6E41-4828-80D7-03B651CD9270}"/>
              </a:ext>
            </a:extLst>
          </p:cNvPr>
          <p:cNvPicPr>
            <a:picLocks noChangeAspect="1"/>
          </p:cNvPicPr>
          <p:nvPr/>
        </p:nvPicPr>
        <p:blipFill>
          <a:blip r:embed="rId4"/>
          <a:stretch>
            <a:fillRect/>
          </a:stretch>
        </p:blipFill>
        <p:spPr>
          <a:xfrm>
            <a:off x="13538853" y="11877111"/>
            <a:ext cx="7126842" cy="3810330"/>
          </a:xfrm>
          <a:prstGeom prst="rect">
            <a:avLst/>
          </a:prstGeom>
        </p:spPr>
      </p:pic>
    </p:spTree>
    <p:extLst>
      <p:ext uri="{BB962C8B-B14F-4D97-AF65-F5344CB8AC3E}">
        <p14:creationId xmlns:p14="http://schemas.microsoft.com/office/powerpoint/2010/main" val="6398315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uhy">
  <a:themeElements>
    <a:clrScheme name="Zelená">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Pruhy">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Pruhy">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B7CF026C-957E-4F4E-893C-D02C23AB6317}"/>
    </a:ext>
  </a:extLst>
</a:theme>
</file>

<file path=docProps/app.xml><?xml version="1.0" encoding="utf-8"?>
<Properties xmlns="http://schemas.openxmlformats.org/officeDocument/2006/extended-properties" xmlns:vt="http://schemas.openxmlformats.org/officeDocument/2006/docPropsVTypes">
  <Template>TM03090430[[fn=Pruhy]]</Template>
  <TotalTime>232</TotalTime>
  <Words>245</Words>
  <Application>Microsoft Office PowerPoint</Application>
  <PresentationFormat>Vlastní</PresentationFormat>
  <Paragraphs>30</Paragraphs>
  <Slides>1</Slides>
  <Notes>0</Notes>
  <HiddenSlides>0</HiddenSlides>
  <MMClips>0</MMClips>
  <ScaleCrop>false</ScaleCrop>
  <HeadingPairs>
    <vt:vector size="6" baseType="variant">
      <vt:variant>
        <vt:lpstr>Použitá písma</vt:lpstr>
      </vt:variant>
      <vt:variant>
        <vt:i4>4</vt:i4>
      </vt:variant>
      <vt:variant>
        <vt:lpstr>Motiv</vt:lpstr>
      </vt:variant>
      <vt:variant>
        <vt:i4>1</vt:i4>
      </vt:variant>
      <vt:variant>
        <vt:lpstr>Nadpisy snímků</vt:lpstr>
      </vt:variant>
      <vt:variant>
        <vt:i4>1</vt:i4>
      </vt:variant>
    </vt:vector>
  </HeadingPairs>
  <TitlesOfParts>
    <vt:vector size="6" baseType="lpstr">
      <vt:lpstr>Corbel</vt:lpstr>
      <vt:lpstr>Technika</vt:lpstr>
      <vt:lpstr>Technika Light</vt:lpstr>
      <vt:lpstr>Wingdings</vt:lpstr>
      <vt:lpstr>Pruhy</vt:lpstr>
      <vt:lpstr>Prezentace aplikace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Stulik, Adam</dc:creator>
  <cp:lastModifiedBy>Stulik, Adam</cp:lastModifiedBy>
  <cp:revision>21</cp:revision>
  <dcterms:created xsi:type="dcterms:W3CDTF">2018-08-23T07:24:11Z</dcterms:created>
  <dcterms:modified xsi:type="dcterms:W3CDTF">2018-08-23T21:18:49Z</dcterms:modified>
</cp:coreProperties>
</file>