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5">
  <p:sldMasterIdLst>
    <p:sldMasterId id="2147483660" r:id="rId4"/>
  </p:sldMasterIdLst>
  <p:notesMasterIdLst>
    <p:notesMasterId r:id="rId6"/>
  </p:notesMasterIdLst>
  <p:handoutMasterIdLst>
    <p:handoutMasterId r:id="rId7"/>
  </p:handoutMasterIdLst>
  <p:sldIdLst>
    <p:sldId id="256" r:id="rId5"/>
  </p:sldIdLst>
  <p:sldSz cx="43891200" cy="32918400"/>
  <p:notesSz cx="6858000" cy="914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3" autoAdjust="0"/>
    <p:restoredTop sz="92268" autoAdjust="0"/>
  </p:normalViewPr>
  <p:slideViewPr>
    <p:cSldViewPr snapToGrid="0">
      <p:cViewPr>
        <p:scale>
          <a:sx n="25" d="100"/>
          <a:sy n="25" d="100"/>
        </p:scale>
        <p:origin x="-972" y="42"/>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showGuides="1">
      <p:cViewPr varScale="1">
        <p:scale>
          <a:sx n="90" d="100"/>
          <a:sy n="90" d="100"/>
        </p:scale>
        <p:origin x="2976"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latinLnBrk="0">
              <a:defRPr lang="cs-CZ" sz="1200"/>
            </a:lvl1pPr>
          </a:lstStyle>
          <a:p>
            <a:endParaRPr lang="cs-CZ" dirty="0"/>
          </a:p>
        </p:txBody>
      </p:sp>
      <p:sp>
        <p:nvSpPr>
          <p:cNvPr id="3" name="Zástupný symbol pro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latinLnBrk="0">
              <a:defRPr lang="cs-CZ" sz="1200"/>
            </a:lvl1pPr>
          </a:lstStyle>
          <a:p>
            <a:fld id="{F1C0B079-A316-4C9B-B165-DF9EA8325D2C}" type="datetimeFigureOut">
              <a:rPr lang="cs-CZ" smtClean="0"/>
              <a:t>17.05.2018</a:t>
            </a:fld>
            <a:endParaRPr lang="cs-CZ" dirty="0"/>
          </a:p>
        </p:txBody>
      </p:sp>
      <p:sp>
        <p:nvSpPr>
          <p:cNvPr id="4" name="Zástupný symbol pro zápatí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latinLnBrk="0">
              <a:defRPr lang="cs-CZ" sz="1200"/>
            </a:lvl1pPr>
          </a:lstStyle>
          <a:p>
            <a:endParaRPr lang="cs-CZ" dirty="0"/>
          </a:p>
        </p:txBody>
      </p:sp>
      <p:sp>
        <p:nvSpPr>
          <p:cNvPr id="5" name="Zástupný symbol pro číslo snímk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latinLnBrk="0">
              <a:defRPr lang="cs-CZ" sz="1200"/>
            </a:lvl1pPr>
          </a:lstStyle>
          <a:p>
            <a:fld id="{6BA0EAE6-B4B6-49B7-9049-B371250BE0F4}" type="slidenum">
              <a:rPr lang="cs-CZ" smtClean="0"/>
              <a:t>‹#›</a:t>
            </a:fld>
            <a:endParaRPr lang="cs-CZ" dirty="0"/>
          </a:p>
        </p:txBody>
      </p:sp>
    </p:spTree>
    <p:extLst>
      <p:ext uri="{BB962C8B-B14F-4D97-AF65-F5344CB8AC3E}">
        <p14:creationId xmlns:p14="http://schemas.microsoft.com/office/powerpoint/2010/main" val="1472466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latinLnBrk="0">
              <a:defRPr lang="cs-CZ" sz="1200"/>
            </a:lvl1pPr>
          </a:lstStyle>
          <a:p>
            <a:endParaRPr lang="cs-CZ" dirty="0"/>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latinLnBrk="0">
              <a:defRPr lang="cs-CZ" sz="1200"/>
            </a:lvl1pPr>
          </a:lstStyle>
          <a:p>
            <a:fld id="{38F28AB8-57D1-494F-9851-055AD867E790}" type="datetimeFigureOut">
              <a:rPr lang="cs-CZ"/>
              <a:t>17.05.2018</a:t>
            </a:fld>
            <a:endParaRPr lang="cs-CZ" dirty="0"/>
          </a:p>
        </p:txBody>
      </p:sp>
      <p:sp>
        <p:nvSpPr>
          <p:cNvPr id="4" name="Zástupný symbol obrázku snímk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cs-CZ" dirty="0"/>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latinLnBrk="0">
              <a:defRPr lang="cs-CZ" sz="1200"/>
            </a:lvl1pPr>
          </a:lstStyle>
          <a:p>
            <a:endParaRPr lang="cs-CZ" dirty="0"/>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latinLnBrk="0">
              <a:defRPr lang="cs-CZ" sz="1200"/>
            </a:lvl1pPr>
          </a:lstStyle>
          <a:p>
            <a:fld id="{37C7F044-5458-4B2E-BFA0-52AAA1C529D4}" type="slidenum">
              <a:rPr lang="cs-CZ" smtClean="0"/>
              <a:t>‹#›</a:t>
            </a:fld>
            <a:endParaRPr lang="cs-CZ" dirty="0"/>
          </a:p>
        </p:txBody>
      </p:sp>
    </p:spTree>
    <p:extLst>
      <p:ext uri="{BB962C8B-B14F-4D97-AF65-F5344CB8AC3E}">
        <p14:creationId xmlns:p14="http://schemas.microsoft.com/office/powerpoint/2010/main" val="1624808637"/>
      </p:ext>
    </p:extLst>
  </p:cSld>
  <p:clrMap bg1="lt1" tx1="dk1" bg2="lt2" tx2="dk2" accent1="accent1" accent2="accent2" accent3="accent3" accent4="accent4" accent5="accent5" accent6="accent6" hlink="hlink" folHlink="folHlink"/>
  <p:notesStyle>
    <a:lvl1pPr marL="0" algn="l" defTabSz="914400" rtl="0" eaLnBrk="1" latinLnBrk="0" hangingPunct="1">
      <a:defRPr lang="cs-CZ" sz="1200" kern="1200">
        <a:solidFill>
          <a:schemeClr val="tx1"/>
        </a:solidFill>
        <a:latin typeface="+mn-lt"/>
        <a:ea typeface="+mn-ea"/>
        <a:cs typeface="+mn-cs"/>
      </a:defRPr>
    </a:lvl1pPr>
    <a:lvl2pPr marL="457200" algn="l" defTabSz="914400" rtl="0" eaLnBrk="1" latinLnBrk="0" hangingPunct="1">
      <a:defRPr lang="cs-CZ" sz="1200" kern="1200">
        <a:solidFill>
          <a:schemeClr val="tx1"/>
        </a:solidFill>
        <a:latin typeface="+mn-lt"/>
        <a:ea typeface="+mn-ea"/>
        <a:cs typeface="+mn-cs"/>
      </a:defRPr>
    </a:lvl2pPr>
    <a:lvl3pPr marL="914400" algn="l" defTabSz="914400" rtl="0" eaLnBrk="1" latinLnBrk="0" hangingPunct="1">
      <a:defRPr lang="cs-CZ" sz="1200" kern="1200">
        <a:solidFill>
          <a:schemeClr val="tx1"/>
        </a:solidFill>
        <a:latin typeface="+mn-lt"/>
        <a:ea typeface="+mn-ea"/>
        <a:cs typeface="+mn-cs"/>
      </a:defRPr>
    </a:lvl3pPr>
    <a:lvl4pPr marL="1371600" algn="l" defTabSz="914400" rtl="0" eaLnBrk="1" latinLnBrk="0" hangingPunct="1">
      <a:defRPr lang="cs-CZ" sz="1200" kern="1200">
        <a:solidFill>
          <a:schemeClr val="tx1"/>
        </a:solidFill>
        <a:latin typeface="+mn-lt"/>
        <a:ea typeface="+mn-ea"/>
        <a:cs typeface="+mn-cs"/>
      </a:defRPr>
    </a:lvl4pPr>
    <a:lvl5pPr marL="1828800" algn="l" defTabSz="914400" rtl="0" eaLnBrk="1" latinLnBrk="0" hangingPunct="1">
      <a:defRPr lang="cs-CZ" sz="1200" kern="1200">
        <a:solidFill>
          <a:schemeClr val="tx1"/>
        </a:solidFill>
        <a:latin typeface="+mn-lt"/>
        <a:ea typeface="+mn-ea"/>
        <a:cs typeface="+mn-cs"/>
      </a:defRPr>
    </a:lvl5pPr>
    <a:lvl6pPr marL="2286000" algn="l" defTabSz="914400" rtl="0" eaLnBrk="1" latinLnBrk="0" hangingPunct="1">
      <a:defRPr lang="cs-CZ" sz="1200" kern="1200">
        <a:solidFill>
          <a:schemeClr val="tx1"/>
        </a:solidFill>
        <a:latin typeface="+mn-lt"/>
        <a:ea typeface="+mn-ea"/>
        <a:cs typeface="+mn-cs"/>
      </a:defRPr>
    </a:lvl6pPr>
    <a:lvl7pPr marL="2743200" algn="l" defTabSz="914400" rtl="0" eaLnBrk="1" latinLnBrk="0" hangingPunct="1">
      <a:defRPr lang="cs-CZ" sz="1200" kern="1200">
        <a:solidFill>
          <a:schemeClr val="tx1"/>
        </a:solidFill>
        <a:latin typeface="+mn-lt"/>
        <a:ea typeface="+mn-ea"/>
        <a:cs typeface="+mn-cs"/>
      </a:defRPr>
    </a:lvl7pPr>
    <a:lvl8pPr marL="3200400" algn="l" defTabSz="914400" rtl="0" eaLnBrk="1" latinLnBrk="0" hangingPunct="1">
      <a:defRPr lang="cs-CZ" sz="1200" kern="1200">
        <a:solidFill>
          <a:schemeClr val="tx1"/>
        </a:solidFill>
        <a:latin typeface="+mn-lt"/>
        <a:ea typeface="+mn-ea"/>
        <a:cs typeface="+mn-cs"/>
      </a:defRPr>
    </a:lvl8pPr>
    <a:lvl9pPr marL="3657600" algn="l" defTabSz="914400" rtl="0" eaLnBrk="1" latinLnBrk="0" hangingPunct="1">
      <a:defRPr lang="cs-CZ"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poznámky 2"/>
          <p:cNvSpPr>
            <a:spLocks noGrp="1"/>
          </p:cNvSpPr>
          <p:nvPr>
            <p:ph type="body" idx="1"/>
          </p:nvPr>
        </p:nvSpPr>
        <p:spPr/>
        <p:txBody>
          <a:bodyPr/>
          <a:lstStyle/>
          <a:p>
            <a:pPr lvl="0"/>
            <a:r>
              <a:rPr dirty="0"/>
              <a:t>Pokud si chcete tento plakát upravit, použijte místo našeho ukázkového obsahu nějaký svůj vlastní. Pokud byste radši chtěli vytvořit plakát sami bez šablony, klikněte na kartě Domů na tlačítko Nový snímek a vložte si tak novou stránku. Pak si místo prázdných zástupných symbolů dejte vlastní text a </a:t>
            </a:r>
            <a:r>
              <a:rPr dirty="0" err="1"/>
              <a:t>obsah.Když</a:t>
            </a:r>
            <a:r>
              <a:rPr dirty="0"/>
              <a:t> budete potřebovat víc zástupných symbolů pro nadpisy, podnadpisy nebo základní text, zkopírujte si libovolný zástupný symbol, který už na stránce je, a přetáhněte ho, kam potřebujete.</a:t>
            </a:r>
            <a:endParaRPr lang="cs-CZ" dirty="0"/>
          </a:p>
        </p:txBody>
      </p:sp>
      <p:sp>
        <p:nvSpPr>
          <p:cNvPr id="4" name="Zástupný symbol pro číslo snímku 3"/>
          <p:cNvSpPr>
            <a:spLocks noGrp="1"/>
          </p:cNvSpPr>
          <p:nvPr>
            <p:ph type="sldNum" sz="quarter" idx="10"/>
          </p:nvPr>
        </p:nvSpPr>
        <p:spPr/>
        <p:txBody>
          <a:bodyPr/>
          <a:lstStyle/>
          <a:p>
            <a:fld id="{37C7F044-5458-4B2E-BFA0-52AAA1C529D4}" type="slidenum">
              <a:rPr lang="cs-CZ" smtClean="0"/>
              <a:pPr/>
              <a:t>1</a:t>
            </a:fld>
            <a:endParaRPr lang="cs-CZ"/>
          </a:p>
        </p:txBody>
      </p:sp>
      <p:sp>
        <p:nvSpPr>
          <p:cNvPr id="10" name="Zástupný symbol obrázku snímku 9"/>
          <p:cNvSpPr>
            <a:spLocks noGrp="1" noRot="1" noChangeAspect="1"/>
          </p:cNvSpPr>
          <p:nvPr>
            <p:ph type="sldImg"/>
          </p:nvPr>
        </p:nvSpPr>
        <p:spPr/>
      </p:sp>
    </p:spTree>
    <p:extLst>
      <p:ext uri="{BB962C8B-B14F-4D97-AF65-F5344CB8AC3E}">
        <p14:creationId xmlns:p14="http://schemas.microsoft.com/office/powerpoint/2010/main" val="706621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lakát">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45" name="Obdélník 44"/>
          <p:cNvSpPr/>
          <p:nvPr/>
        </p:nvSpPr>
        <p:spPr>
          <a:xfrm>
            <a:off x="685800" y="14798040"/>
            <a:ext cx="457200" cy="9144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7" name="Obdélník 46"/>
          <p:cNvSpPr/>
          <p:nvPr/>
        </p:nvSpPr>
        <p:spPr>
          <a:xfrm>
            <a:off x="685800" y="23301960"/>
            <a:ext cx="457200" cy="9144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8" name="Obdélník 101"/>
          <p:cNvSpPr>
            <a:spLocks noChangeArrowheads="1"/>
          </p:cNvSpPr>
          <p:nvPr userDrawn="1"/>
        </p:nvSpPr>
        <p:spPr bwMode="auto">
          <a:xfrm>
            <a:off x="1" y="32004000"/>
            <a:ext cx="43891200" cy="914400"/>
          </a:xfrm>
          <a:prstGeom prst="rect">
            <a:avLst/>
          </a:prstGeom>
          <a:solidFill>
            <a:schemeClr val="accent2">
              <a:lumMod val="60000"/>
              <a:lumOff val="40000"/>
            </a:schemeClr>
          </a:solidFill>
          <a:ln>
            <a:noFill/>
          </a:ln>
          <a:effectLst/>
        </p:spPr>
        <p:txBody>
          <a:bodyPr wrap="none" anchor="ctr"/>
          <a:lstStyle/>
          <a:p>
            <a:r>
              <a:rPr lang="cs-CZ" dirty="0"/>
              <a:t>`</a:t>
            </a:r>
          </a:p>
        </p:txBody>
      </p:sp>
      <p:sp>
        <p:nvSpPr>
          <p:cNvPr id="59" name="Řádek 112"/>
          <p:cNvSpPr>
            <a:spLocks noChangeShapeType="1"/>
          </p:cNvSpPr>
          <p:nvPr userDrawn="1"/>
        </p:nvSpPr>
        <p:spPr bwMode="white">
          <a:xfrm>
            <a:off x="0" y="32004000"/>
            <a:ext cx="43891200" cy="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dirty="0"/>
          </a:p>
        </p:txBody>
      </p:sp>
      <p:sp>
        <p:nvSpPr>
          <p:cNvPr id="43" name="Obdélník 42"/>
          <p:cNvSpPr/>
          <p:nvPr userDrawn="1"/>
        </p:nvSpPr>
        <p:spPr bwMode="white">
          <a:xfrm>
            <a:off x="29591222" y="6172200"/>
            <a:ext cx="13102114" cy="25328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2" name="Obdélník 41"/>
          <p:cNvSpPr/>
          <p:nvPr userDrawn="1"/>
        </p:nvSpPr>
        <p:spPr bwMode="white">
          <a:xfrm>
            <a:off x="15363158" y="6172200"/>
            <a:ext cx="13102114" cy="25328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1" name="Obdélník 40"/>
          <p:cNvSpPr/>
          <p:nvPr userDrawn="1"/>
        </p:nvSpPr>
        <p:spPr bwMode="white">
          <a:xfrm>
            <a:off x="1112683" y="6172200"/>
            <a:ext cx="13102114" cy="25328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4" name="Obdélník 43"/>
          <p:cNvSpPr/>
          <p:nvPr userDrawn="1"/>
        </p:nvSpPr>
        <p:spPr>
          <a:xfrm>
            <a:off x="1191767" y="6172200"/>
            <a:ext cx="13023031"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9" name="Obdélník 38"/>
          <p:cNvSpPr/>
          <p:nvPr/>
        </p:nvSpPr>
        <p:spPr>
          <a:xfrm>
            <a:off x="685800" y="6172200"/>
            <a:ext cx="457200" cy="9144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3" name="Obdélník 101"/>
          <p:cNvSpPr>
            <a:spLocks noChangeArrowheads="1"/>
          </p:cNvSpPr>
          <p:nvPr userDrawn="1"/>
        </p:nvSpPr>
        <p:spPr bwMode="auto">
          <a:xfrm>
            <a:off x="1143001" y="3886200"/>
            <a:ext cx="42748200" cy="1600200"/>
          </a:xfrm>
          <a:prstGeom prst="rect">
            <a:avLst/>
          </a:prstGeom>
          <a:solidFill>
            <a:schemeClr val="accent2">
              <a:lumMod val="20000"/>
              <a:lumOff val="80000"/>
            </a:schemeClr>
          </a:solidFill>
          <a:ln>
            <a:noFill/>
          </a:ln>
          <a:effectLst/>
        </p:spPr>
        <p:txBody>
          <a:bodyPr wrap="none" anchor="ctr"/>
          <a:lstStyle/>
          <a:p>
            <a:endParaRPr lang="cs-CZ" dirty="0"/>
          </a:p>
        </p:txBody>
      </p:sp>
      <p:sp>
        <p:nvSpPr>
          <p:cNvPr id="6" name="Nadpis 5"/>
          <p:cNvSpPr>
            <a:spLocks noGrp="1"/>
          </p:cNvSpPr>
          <p:nvPr userDrawn="1">
            <p:ph type="title"/>
          </p:nvPr>
        </p:nvSpPr>
        <p:spPr/>
        <p:txBody>
          <a:bodyPr/>
          <a:lstStyle>
            <a:lvl1pPr latinLnBrk="0">
              <a:defRPr lang="cs-CZ" b="0"/>
            </a:lvl1pPr>
          </a:lstStyle>
          <a:p>
            <a:r>
              <a:rPr lang="cs-CZ" dirty="0"/>
              <a:t>Kliknutím lze upravit styl.</a:t>
            </a:r>
          </a:p>
        </p:txBody>
      </p:sp>
      <p:sp>
        <p:nvSpPr>
          <p:cNvPr id="31" name="Zástupný symbol pro text 6"/>
          <p:cNvSpPr>
            <a:spLocks noGrp="1"/>
          </p:cNvSpPr>
          <p:nvPr userDrawn="1">
            <p:ph type="body" sz="quarter" idx="36"/>
          </p:nvPr>
        </p:nvSpPr>
        <p:spPr bwMode="auto">
          <a:xfrm>
            <a:off x="2209800" y="4083469"/>
            <a:ext cx="35661600" cy="1276992"/>
          </a:xfrm>
        </p:spPr>
        <p:txBody>
          <a:bodyPr anchor="ctr">
            <a:noAutofit/>
          </a:bodyPr>
          <a:lstStyle>
            <a:lvl1pPr marL="0" indent="0" latinLnBrk="0">
              <a:spcBef>
                <a:spcPts val="0"/>
              </a:spcBef>
              <a:buNone/>
              <a:defRPr lang="cs-CZ" sz="2400">
                <a:solidFill>
                  <a:schemeClr val="tx1"/>
                </a:solidFill>
              </a:defRPr>
            </a:lvl1pPr>
            <a:lvl2pPr marL="0" indent="0" latinLnBrk="0">
              <a:spcBef>
                <a:spcPts val="0"/>
              </a:spcBef>
              <a:buNone/>
              <a:defRPr lang="cs-CZ" sz="2400">
                <a:solidFill>
                  <a:schemeClr val="bg1"/>
                </a:solidFill>
              </a:defRPr>
            </a:lvl2pPr>
            <a:lvl3pPr marL="0" indent="0" latinLnBrk="0">
              <a:spcBef>
                <a:spcPts val="0"/>
              </a:spcBef>
              <a:buNone/>
              <a:defRPr lang="cs-CZ" sz="2400">
                <a:solidFill>
                  <a:schemeClr val="bg1"/>
                </a:solidFill>
              </a:defRPr>
            </a:lvl3pPr>
            <a:lvl4pPr marL="0" indent="0" latinLnBrk="0">
              <a:spcBef>
                <a:spcPts val="0"/>
              </a:spcBef>
              <a:buNone/>
              <a:defRPr lang="cs-CZ" sz="2400">
                <a:solidFill>
                  <a:schemeClr val="bg1"/>
                </a:solidFill>
              </a:defRPr>
            </a:lvl4pPr>
            <a:lvl5pPr marL="0" indent="0" latinLnBrk="0">
              <a:spcBef>
                <a:spcPts val="0"/>
              </a:spcBef>
              <a:buNone/>
              <a:defRPr lang="cs-CZ" sz="2400">
                <a:solidFill>
                  <a:schemeClr val="bg1"/>
                </a:solidFill>
              </a:defRPr>
            </a:lvl5pPr>
            <a:lvl6pPr marL="0" indent="0" latinLnBrk="0">
              <a:spcBef>
                <a:spcPts val="0"/>
              </a:spcBef>
              <a:buNone/>
              <a:defRPr lang="cs-CZ" sz="2400">
                <a:solidFill>
                  <a:schemeClr val="bg1"/>
                </a:solidFill>
              </a:defRPr>
            </a:lvl6pPr>
            <a:lvl7pPr marL="0" indent="0" latinLnBrk="0">
              <a:spcBef>
                <a:spcPts val="0"/>
              </a:spcBef>
              <a:buNone/>
              <a:defRPr lang="cs-CZ" sz="2400">
                <a:solidFill>
                  <a:schemeClr val="bg1"/>
                </a:solidFill>
              </a:defRPr>
            </a:lvl7pPr>
            <a:lvl8pPr marL="0" indent="0" latinLnBrk="0">
              <a:spcBef>
                <a:spcPts val="0"/>
              </a:spcBef>
              <a:buNone/>
              <a:defRPr lang="cs-CZ" sz="2400">
                <a:solidFill>
                  <a:schemeClr val="bg1"/>
                </a:solidFill>
              </a:defRPr>
            </a:lvl8pPr>
            <a:lvl9pPr marL="0" indent="0" latinLnBrk="0">
              <a:spcBef>
                <a:spcPts val="0"/>
              </a:spcBef>
              <a:buNone/>
              <a:defRPr lang="cs-CZ" sz="2400">
                <a:solidFill>
                  <a:schemeClr val="bg1"/>
                </a:solidFill>
              </a:defRPr>
            </a:lvl9pPr>
          </a:lstStyle>
          <a:p>
            <a:pPr lvl="0"/>
            <a:r>
              <a:rPr lang="cs-CZ" dirty="0"/>
              <a:t>Kliknutím lze upravit styly předlohy textu.</a:t>
            </a:r>
          </a:p>
        </p:txBody>
      </p:sp>
      <p:sp>
        <p:nvSpPr>
          <p:cNvPr id="7" name="Zástupný symbol pro text 6"/>
          <p:cNvSpPr>
            <a:spLocks noGrp="1"/>
          </p:cNvSpPr>
          <p:nvPr userDrawn="1">
            <p:ph type="body" sz="quarter" idx="13" hasCustomPrompt="1"/>
          </p:nvPr>
        </p:nvSpPr>
        <p:spPr>
          <a:xfrm>
            <a:off x="1170431" y="5854273"/>
            <a:ext cx="13044367" cy="1260902"/>
          </a:xfrm>
          <a:prstGeom prst="rect">
            <a:avLst/>
          </a:prstGeom>
          <a:noFill/>
        </p:spPr>
        <p:txBody>
          <a:bodyPr lIns="365760" anchor="b">
            <a:noAutofit/>
          </a:bodyPr>
          <a:lstStyle>
            <a:lvl1pPr marL="0" indent="0" latinLnBrk="0">
              <a:spcBef>
                <a:spcPts val="0"/>
              </a:spcBef>
              <a:buNone/>
              <a:defRPr lang="cs-CZ" sz="6000" cap="none" baseline="0">
                <a:solidFill>
                  <a:schemeClr val="bg1"/>
                </a:solidFill>
                <a:latin typeface="+mj-lt"/>
              </a:defRPr>
            </a:lvl1pPr>
            <a:lvl2pPr marL="0" indent="0" latinLnBrk="0">
              <a:spcBef>
                <a:spcPts val="0"/>
              </a:spcBef>
              <a:buNone/>
              <a:defRPr lang="cs-CZ" sz="6000" cap="all" baseline="0">
                <a:solidFill>
                  <a:schemeClr val="bg1"/>
                </a:solidFill>
                <a:latin typeface="+mj-lt"/>
              </a:defRPr>
            </a:lvl2pPr>
            <a:lvl3pPr marL="0" indent="0" latinLnBrk="0">
              <a:spcBef>
                <a:spcPts val="0"/>
              </a:spcBef>
              <a:buNone/>
              <a:defRPr lang="cs-CZ" sz="6000" cap="all" baseline="0">
                <a:solidFill>
                  <a:schemeClr val="bg1"/>
                </a:solidFill>
                <a:latin typeface="+mj-lt"/>
              </a:defRPr>
            </a:lvl3pPr>
            <a:lvl4pPr marL="0" indent="0" latinLnBrk="0">
              <a:spcBef>
                <a:spcPts val="0"/>
              </a:spcBef>
              <a:buNone/>
              <a:defRPr lang="cs-CZ" sz="6000" cap="all" baseline="0">
                <a:solidFill>
                  <a:schemeClr val="bg1"/>
                </a:solidFill>
                <a:latin typeface="+mj-lt"/>
              </a:defRPr>
            </a:lvl4pPr>
            <a:lvl5pPr marL="0" indent="0" latinLnBrk="0">
              <a:spcBef>
                <a:spcPts val="0"/>
              </a:spcBef>
              <a:buNone/>
              <a:defRPr lang="cs-CZ" sz="6000" cap="all" baseline="0">
                <a:solidFill>
                  <a:schemeClr val="bg1"/>
                </a:solidFill>
                <a:latin typeface="+mj-lt"/>
              </a:defRPr>
            </a:lvl5pPr>
            <a:lvl6pPr marL="0" indent="0" latinLnBrk="0">
              <a:spcBef>
                <a:spcPts val="0"/>
              </a:spcBef>
              <a:buNone/>
              <a:defRPr lang="cs-CZ" sz="6000" cap="all" baseline="0">
                <a:solidFill>
                  <a:schemeClr val="bg1"/>
                </a:solidFill>
                <a:latin typeface="+mj-lt"/>
              </a:defRPr>
            </a:lvl6pPr>
            <a:lvl7pPr marL="0" indent="0" latinLnBrk="0">
              <a:spcBef>
                <a:spcPts val="0"/>
              </a:spcBef>
              <a:buNone/>
              <a:defRPr lang="cs-CZ" sz="6000" cap="all" baseline="0">
                <a:solidFill>
                  <a:schemeClr val="bg1"/>
                </a:solidFill>
                <a:latin typeface="+mj-lt"/>
              </a:defRPr>
            </a:lvl7pPr>
            <a:lvl8pPr marL="0" indent="0" latinLnBrk="0">
              <a:spcBef>
                <a:spcPts val="0"/>
              </a:spcBef>
              <a:buNone/>
              <a:defRPr lang="cs-CZ" sz="6000" cap="all" baseline="0">
                <a:solidFill>
                  <a:schemeClr val="bg1"/>
                </a:solidFill>
                <a:latin typeface="+mj-lt"/>
              </a:defRPr>
            </a:lvl8pPr>
            <a:lvl9pPr marL="0" indent="0" latinLnBrk="0">
              <a:spcBef>
                <a:spcPts val="0"/>
              </a:spcBef>
              <a:buNone/>
              <a:defRPr lang="cs-CZ" sz="6000" cap="all" baseline="0">
                <a:solidFill>
                  <a:schemeClr val="bg1"/>
                </a:solidFill>
                <a:latin typeface="+mj-lt"/>
              </a:defRPr>
            </a:lvl9pPr>
          </a:lstStyle>
          <a:p>
            <a:pPr lvl="0"/>
            <a:r>
              <a:rPr lang="cs-CZ" dirty="0"/>
              <a:t>Nadpis</a:t>
            </a:r>
          </a:p>
        </p:txBody>
      </p:sp>
      <p:sp>
        <p:nvSpPr>
          <p:cNvPr id="19" name="Zástupný symbol pro obsah 17"/>
          <p:cNvSpPr>
            <a:spLocks noGrp="1"/>
          </p:cNvSpPr>
          <p:nvPr userDrawn="1">
            <p:ph sz="quarter" idx="24" hasCustomPrompt="1"/>
          </p:nvPr>
        </p:nvSpPr>
        <p:spPr>
          <a:xfrm>
            <a:off x="1174552" y="7086600"/>
            <a:ext cx="13048488" cy="6840825"/>
          </a:xfrm>
        </p:spPr>
        <p:txBody>
          <a:bodyPr lIns="365760" tIns="182880"/>
          <a:lstStyle>
            <a:lvl1pPr latinLnBrk="0">
              <a:buClr>
                <a:schemeClr val="accent1"/>
              </a:buClr>
              <a:defRPr lang="cs-CZ" baseline="0"/>
            </a:lvl1pPr>
            <a:lvl2pPr latinLnBrk="0">
              <a:buClr>
                <a:schemeClr val="accent1"/>
              </a:buClr>
              <a:defRPr lang="cs-CZ"/>
            </a:lvl2pPr>
            <a:lvl3pPr latinLnBrk="0">
              <a:buClr>
                <a:schemeClr val="accent1"/>
              </a:buClr>
              <a:defRPr lang="cs-CZ"/>
            </a:lvl3pPr>
            <a:lvl4pPr latinLnBrk="0">
              <a:buClr>
                <a:schemeClr val="accent1"/>
              </a:buClr>
              <a:defRPr lang="cs-CZ"/>
            </a:lvl4pPr>
            <a:lvl5pPr latinLnBrk="0">
              <a:buClr>
                <a:schemeClr val="accent1"/>
              </a:buClr>
              <a:defRPr lang="cs-CZ"/>
            </a:lvl5pPr>
            <a:lvl6pPr latinLnBrk="0">
              <a:buClr>
                <a:schemeClr val="accent1"/>
              </a:buClr>
              <a:defRPr lang="cs-CZ"/>
            </a:lvl6pPr>
            <a:lvl7pPr latinLnBrk="0">
              <a:buClr>
                <a:schemeClr val="accent1"/>
              </a:buClr>
              <a:defRPr lang="cs-CZ"/>
            </a:lvl7pPr>
            <a:lvl8pPr latinLnBrk="0">
              <a:buClr>
                <a:schemeClr val="accent1"/>
              </a:buClr>
              <a:defRPr lang="cs-CZ"/>
            </a:lvl8pPr>
            <a:lvl9pPr latinLnBrk="0">
              <a:buClr>
                <a:schemeClr val="accent1"/>
              </a:buClr>
              <a:defRPr lang="cs-CZ"/>
            </a:lvl9pPr>
          </a:lstStyle>
          <a:p>
            <a:pPr lvl="0"/>
            <a:r>
              <a:rPr lang="cs-CZ" dirty="0"/>
              <a:t>Pomocí tohoto zástupného symbolu přidejte text nebo jiný obsah.</a:t>
            </a:r>
          </a:p>
          <a:p>
            <a:pPr lvl="1"/>
            <a:r>
              <a:rPr lang="cs-CZ" dirty="0"/>
              <a:t>Druhá úroveň</a:t>
            </a:r>
          </a:p>
          <a:p>
            <a:pPr lvl="2"/>
            <a:r>
              <a:rPr lang="cs-CZ" dirty="0"/>
              <a:t>Třetí úroveň</a:t>
            </a:r>
          </a:p>
          <a:p>
            <a:pPr lvl="3"/>
            <a:r>
              <a:rPr lang="cs-CZ" dirty="0"/>
              <a:t>Čtvrtá úroveň</a:t>
            </a:r>
          </a:p>
          <a:p>
            <a:pPr lvl="4"/>
            <a:r>
              <a:rPr lang="cs-CZ" dirty="0"/>
              <a:t>Pátá úroveň</a:t>
            </a:r>
          </a:p>
          <a:p>
            <a:pPr lvl="5"/>
            <a:r>
              <a:rPr lang="cs-CZ" dirty="0"/>
              <a:t>Šest</a:t>
            </a:r>
          </a:p>
          <a:p>
            <a:pPr lvl="6"/>
            <a:r>
              <a:rPr lang="cs-CZ" dirty="0"/>
              <a:t>Sedm</a:t>
            </a:r>
          </a:p>
          <a:p>
            <a:pPr lvl="7"/>
            <a:r>
              <a:rPr lang="cs-CZ" dirty="0"/>
              <a:t>Osm</a:t>
            </a:r>
          </a:p>
          <a:p>
            <a:pPr lvl="8"/>
            <a:r>
              <a:rPr lang="cs-CZ" dirty="0"/>
              <a:t>Devět</a:t>
            </a:r>
          </a:p>
        </p:txBody>
      </p:sp>
      <p:sp>
        <p:nvSpPr>
          <p:cNvPr id="60" name="Obdélník 59"/>
          <p:cNvSpPr/>
          <p:nvPr userDrawn="1"/>
        </p:nvSpPr>
        <p:spPr>
          <a:xfrm>
            <a:off x="1170430" y="14798040"/>
            <a:ext cx="13044367" cy="914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cs-CZ" dirty="0"/>
          </a:p>
        </p:txBody>
      </p:sp>
      <p:sp>
        <p:nvSpPr>
          <p:cNvPr id="11" name="Zástupný symbol pro text 6"/>
          <p:cNvSpPr>
            <a:spLocks noGrp="1"/>
          </p:cNvSpPr>
          <p:nvPr userDrawn="1">
            <p:ph type="body" sz="quarter" idx="17" hasCustomPrompt="1"/>
          </p:nvPr>
        </p:nvSpPr>
        <p:spPr>
          <a:xfrm>
            <a:off x="1170431" y="14480113"/>
            <a:ext cx="13048488" cy="1260902"/>
          </a:xfrm>
          <a:prstGeom prst="rect">
            <a:avLst/>
          </a:prstGeom>
          <a:noFill/>
        </p:spPr>
        <p:txBody>
          <a:bodyPr lIns="365760" anchor="b">
            <a:noAutofit/>
          </a:bodyPr>
          <a:lstStyle>
            <a:lvl1pPr marL="0" indent="0" latinLnBrk="0">
              <a:spcBef>
                <a:spcPts val="0"/>
              </a:spcBef>
              <a:buNone/>
              <a:defRPr lang="cs-CZ" sz="6000" cap="none" baseline="0">
                <a:solidFill>
                  <a:schemeClr val="bg1"/>
                </a:solidFill>
                <a:latin typeface="+mj-lt"/>
              </a:defRPr>
            </a:lvl1pPr>
            <a:lvl2pPr marL="0" indent="0" latinLnBrk="0">
              <a:spcBef>
                <a:spcPts val="0"/>
              </a:spcBef>
              <a:buNone/>
              <a:defRPr lang="cs-CZ" sz="6000" cap="all" baseline="0">
                <a:solidFill>
                  <a:schemeClr val="bg1"/>
                </a:solidFill>
                <a:latin typeface="+mj-lt"/>
              </a:defRPr>
            </a:lvl2pPr>
            <a:lvl3pPr marL="0" indent="0" latinLnBrk="0">
              <a:spcBef>
                <a:spcPts val="0"/>
              </a:spcBef>
              <a:buNone/>
              <a:defRPr lang="cs-CZ" sz="6000" cap="all" baseline="0">
                <a:solidFill>
                  <a:schemeClr val="bg1"/>
                </a:solidFill>
                <a:latin typeface="+mj-lt"/>
              </a:defRPr>
            </a:lvl3pPr>
            <a:lvl4pPr marL="0" indent="0" latinLnBrk="0">
              <a:spcBef>
                <a:spcPts val="0"/>
              </a:spcBef>
              <a:buNone/>
              <a:defRPr lang="cs-CZ" sz="6000" cap="all" baseline="0">
                <a:solidFill>
                  <a:schemeClr val="bg1"/>
                </a:solidFill>
                <a:latin typeface="+mj-lt"/>
              </a:defRPr>
            </a:lvl4pPr>
            <a:lvl5pPr marL="0" indent="0" latinLnBrk="0">
              <a:spcBef>
                <a:spcPts val="0"/>
              </a:spcBef>
              <a:buNone/>
              <a:defRPr lang="cs-CZ" sz="6000" cap="all" baseline="0">
                <a:solidFill>
                  <a:schemeClr val="bg1"/>
                </a:solidFill>
                <a:latin typeface="+mj-lt"/>
              </a:defRPr>
            </a:lvl5pPr>
            <a:lvl6pPr marL="0" indent="0" latinLnBrk="0">
              <a:spcBef>
                <a:spcPts val="0"/>
              </a:spcBef>
              <a:buNone/>
              <a:defRPr lang="cs-CZ" sz="6000" cap="all" baseline="0">
                <a:solidFill>
                  <a:schemeClr val="bg1"/>
                </a:solidFill>
                <a:latin typeface="+mj-lt"/>
              </a:defRPr>
            </a:lvl6pPr>
            <a:lvl7pPr marL="0" indent="0" latinLnBrk="0">
              <a:spcBef>
                <a:spcPts val="0"/>
              </a:spcBef>
              <a:buNone/>
              <a:defRPr lang="cs-CZ" sz="6000" cap="all" baseline="0">
                <a:solidFill>
                  <a:schemeClr val="bg1"/>
                </a:solidFill>
                <a:latin typeface="+mj-lt"/>
              </a:defRPr>
            </a:lvl7pPr>
            <a:lvl8pPr marL="0" indent="0" latinLnBrk="0">
              <a:spcBef>
                <a:spcPts val="0"/>
              </a:spcBef>
              <a:buNone/>
              <a:defRPr lang="cs-CZ" sz="6000" cap="all" baseline="0">
                <a:solidFill>
                  <a:schemeClr val="bg1"/>
                </a:solidFill>
                <a:latin typeface="+mj-lt"/>
              </a:defRPr>
            </a:lvl8pPr>
            <a:lvl9pPr marL="0" indent="0" latinLnBrk="0">
              <a:spcBef>
                <a:spcPts val="0"/>
              </a:spcBef>
              <a:buNone/>
              <a:defRPr lang="cs-CZ" sz="6000" cap="all" baseline="0">
                <a:solidFill>
                  <a:schemeClr val="bg1"/>
                </a:solidFill>
                <a:latin typeface="+mj-lt"/>
              </a:defRPr>
            </a:lvl9pPr>
          </a:lstStyle>
          <a:p>
            <a:pPr lvl="0"/>
            <a:r>
              <a:rPr lang="cs-CZ" dirty="0"/>
              <a:t>Nadpis</a:t>
            </a:r>
          </a:p>
        </p:txBody>
      </p:sp>
      <p:sp>
        <p:nvSpPr>
          <p:cNvPr id="20" name="Zástupný symbol pro obsah 17"/>
          <p:cNvSpPr>
            <a:spLocks noGrp="1"/>
          </p:cNvSpPr>
          <p:nvPr userDrawn="1">
            <p:ph sz="quarter" idx="25" hasCustomPrompt="1"/>
          </p:nvPr>
        </p:nvSpPr>
        <p:spPr>
          <a:xfrm>
            <a:off x="1174552" y="15712439"/>
            <a:ext cx="13048488" cy="7440169"/>
          </a:xfrm>
        </p:spPr>
        <p:txBody>
          <a:bodyPr lIns="365760" tIns="182880"/>
          <a:lstStyle>
            <a:lvl1pPr latinLnBrk="0">
              <a:buClr>
                <a:schemeClr val="accent1"/>
              </a:buClr>
              <a:defRPr lang="cs-CZ" baseline="0"/>
            </a:lvl1pPr>
            <a:lvl2pPr latinLnBrk="0">
              <a:buClr>
                <a:schemeClr val="accent1"/>
              </a:buClr>
              <a:defRPr lang="cs-CZ"/>
            </a:lvl2pPr>
            <a:lvl3pPr latinLnBrk="0">
              <a:buClr>
                <a:schemeClr val="accent1"/>
              </a:buClr>
              <a:defRPr lang="cs-CZ"/>
            </a:lvl3pPr>
            <a:lvl4pPr latinLnBrk="0">
              <a:buClr>
                <a:schemeClr val="accent1"/>
              </a:buClr>
              <a:defRPr lang="cs-CZ"/>
            </a:lvl4pPr>
            <a:lvl5pPr latinLnBrk="0">
              <a:buClr>
                <a:schemeClr val="accent1"/>
              </a:buClr>
              <a:defRPr lang="cs-CZ"/>
            </a:lvl5pPr>
            <a:lvl6pPr latinLnBrk="0">
              <a:buClr>
                <a:schemeClr val="accent1"/>
              </a:buClr>
              <a:defRPr lang="cs-CZ"/>
            </a:lvl6pPr>
            <a:lvl7pPr latinLnBrk="0">
              <a:buClr>
                <a:schemeClr val="accent1"/>
              </a:buClr>
              <a:defRPr lang="cs-CZ"/>
            </a:lvl7pPr>
            <a:lvl8pPr latinLnBrk="0">
              <a:buClr>
                <a:schemeClr val="accent1"/>
              </a:buClr>
              <a:defRPr lang="cs-CZ"/>
            </a:lvl8pPr>
            <a:lvl9pPr latinLnBrk="0">
              <a:buClr>
                <a:schemeClr val="accent1"/>
              </a:buClr>
              <a:defRPr lang="cs-CZ"/>
            </a:lvl9pPr>
          </a:lstStyle>
          <a:p>
            <a:pPr lvl="0"/>
            <a:r>
              <a:rPr lang="cs-CZ" dirty="0"/>
              <a:t>Pomocí tohoto zástupného symbolu přidejte text nebo jiný obsah.</a:t>
            </a:r>
          </a:p>
          <a:p>
            <a:pPr lvl="1"/>
            <a:r>
              <a:rPr lang="cs-CZ" dirty="0"/>
              <a:t>Druhá úroveň</a:t>
            </a:r>
          </a:p>
          <a:p>
            <a:pPr lvl="2"/>
            <a:r>
              <a:rPr lang="cs-CZ" dirty="0"/>
              <a:t>Třetí úroveň</a:t>
            </a:r>
          </a:p>
          <a:p>
            <a:pPr lvl="3"/>
            <a:r>
              <a:rPr lang="cs-CZ" dirty="0"/>
              <a:t>Čtvrtá úroveň</a:t>
            </a:r>
          </a:p>
          <a:p>
            <a:pPr lvl="4"/>
            <a:r>
              <a:rPr lang="cs-CZ" dirty="0"/>
              <a:t>Pátá úroveň</a:t>
            </a:r>
          </a:p>
          <a:p>
            <a:pPr lvl="5"/>
            <a:r>
              <a:rPr lang="cs-CZ" dirty="0"/>
              <a:t>Šest</a:t>
            </a:r>
          </a:p>
          <a:p>
            <a:pPr lvl="6"/>
            <a:r>
              <a:rPr lang="cs-CZ" dirty="0"/>
              <a:t>Sedm</a:t>
            </a:r>
          </a:p>
          <a:p>
            <a:pPr lvl="7"/>
            <a:r>
              <a:rPr lang="cs-CZ" dirty="0"/>
              <a:t>Osm</a:t>
            </a:r>
          </a:p>
          <a:p>
            <a:pPr lvl="8"/>
            <a:r>
              <a:rPr lang="cs-CZ" dirty="0"/>
              <a:t>Devět</a:t>
            </a:r>
          </a:p>
        </p:txBody>
      </p:sp>
      <p:sp>
        <p:nvSpPr>
          <p:cNvPr id="61" name="Obdélník 60"/>
          <p:cNvSpPr/>
          <p:nvPr userDrawn="1"/>
        </p:nvSpPr>
        <p:spPr>
          <a:xfrm>
            <a:off x="1170431" y="23301960"/>
            <a:ext cx="13048488" cy="9144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3" name="Zástupný symbol pro text 6"/>
          <p:cNvSpPr>
            <a:spLocks noGrp="1"/>
          </p:cNvSpPr>
          <p:nvPr userDrawn="1">
            <p:ph type="body" sz="quarter" idx="19" hasCustomPrompt="1"/>
          </p:nvPr>
        </p:nvSpPr>
        <p:spPr>
          <a:xfrm>
            <a:off x="1170431" y="22991236"/>
            <a:ext cx="13048488" cy="1253699"/>
          </a:xfrm>
          <a:prstGeom prst="rect">
            <a:avLst/>
          </a:prstGeom>
          <a:noFill/>
        </p:spPr>
        <p:txBody>
          <a:bodyPr lIns="365760" anchor="b">
            <a:noAutofit/>
          </a:bodyPr>
          <a:lstStyle>
            <a:lvl1pPr marL="0" indent="0" latinLnBrk="0">
              <a:spcBef>
                <a:spcPts val="0"/>
              </a:spcBef>
              <a:buNone/>
              <a:defRPr lang="cs-CZ" sz="6000" cap="none" baseline="0">
                <a:solidFill>
                  <a:schemeClr val="bg1"/>
                </a:solidFill>
                <a:latin typeface="+mj-lt"/>
              </a:defRPr>
            </a:lvl1pPr>
            <a:lvl2pPr marL="0" indent="0" latinLnBrk="0">
              <a:spcBef>
                <a:spcPts val="0"/>
              </a:spcBef>
              <a:buNone/>
              <a:defRPr lang="cs-CZ" sz="6000" cap="all" baseline="0">
                <a:solidFill>
                  <a:schemeClr val="bg1"/>
                </a:solidFill>
                <a:latin typeface="+mj-lt"/>
              </a:defRPr>
            </a:lvl2pPr>
            <a:lvl3pPr marL="0" indent="0" latinLnBrk="0">
              <a:spcBef>
                <a:spcPts val="0"/>
              </a:spcBef>
              <a:buNone/>
              <a:defRPr lang="cs-CZ" sz="6000" cap="all" baseline="0">
                <a:solidFill>
                  <a:schemeClr val="bg1"/>
                </a:solidFill>
                <a:latin typeface="+mj-lt"/>
              </a:defRPr>
            </a:lvl3pPr>
            <a:lvl4pPr marL="0" indent="0" latinLnBrk="0">
              <a:spcBef>
                <a:spcPts val="0"/>
              </a:spcBef>
              <a:buNone/>
              <a:defRPr lang="cs-CZ" sz="6000" cap="all" baseline="0">
                <a:solidFill>
                  <a:schemeClr val="bg1"/>
                </a:solidFill>
                <a:latin typeface="+mj-lt"/>
              </a:defRPr>
            </a:lvl4pPr>
            <a:lvl5pPr marL="0" indent="0" latinLnBrk="0">
              <a:spcBef>
                <a:spcPts val="0"/>
              </a:spcBef>
              <a:buNone/>
              <a:defRPr lang="cs-CZ" sz="6000" cap="all" baseline="0">
                <a:solidFill>
                  <a:schemeClr val="bg1"/>
                </a:solidFill>
                <a:latin typeface="+mj-lt"/>
              </a:defRPr>
            </a:lvl5pPr>
            <a:lvl6pPr marL="0" indent="0" latinLnBrk="0">
              <a:spcBef>
                <a:spcPts val="0"/>
              </a:spcBef>
              <a:buNone/>
              <a:defRPr lang="cs-CZ" sz="6000" cap="all" baseline="0">
                <a:solidFill>
                  <a:schemeClr val="bg1"/>
                </a:solidFill>
                <a:latin typeface="+mj-lt"/>
              </a:defRPr>
            </a:lvl6pPr>
            <a:lvl7pPr marL="0" indent="0" latinLnBrk="0">
              <a:spcBef>
                <a:spcPts val="0"/>
              </a:spcBef>
              <a:buNone/>
              <a:defRPr lang="cs-CZ" sz="6000" cap="all" baseline="0">
                <a:solidFill>
                  <a:schemeClr val="bg1"/>
                </a:solidFill>
                <a:latin typeface="+mj-lt"/>
              </a:defRPr>
            </a:lvl7pPr>
            <a:lvl8pPr marL="0" indent="0" latinLnBrk="0">
              <a:spcBef>
                <a:spcPts val="0"/>
              </a:spcBef>
              <a:buNone/>
              <a:defRPr lang="cs-CZ" sz="6000" cap="all" baseline="0">
                <a:solidFill>
                  <a:schemeClr val="bg1"/>
                </a:solidFill>
                <a:latin typeface="+mj-lt"/>
              </a:defRPr>
            </a:lvl8pPr>
            <a:lvl9pPr marL="0" indent="0" latinLnBrk="0">
              <a:spcBef>
                <a:spcPts val="0"/>
              </a:spcBef>
              <a:buNone/>
              <a:defRPr lang="cs-CZ" sz="6000" cap="all" baseline="0">
                <a:solidFill>
                  <a:schemeClr val="bg1"/>
                </a:solidFill>
                <a:latin typeface="+mj-lt"/>
              </a:defRPr>
            </a:lvl9pPr>
          </a:lstStyle>
          <a:p>
            <a:pPr lvl="0"/>
            <a:r>
              <a:rPr lang="cs-CZ" dirty="0"/>
              <a:t>Nadpis</a:t>
            </a:r>
          </a:p>
        </p:txBody>
      </p:sp>
      <p:sp>
        <p:nvSpPr>
          <p:cNvPr id="21" name="Zástupný symbol pro obsah 17"/>
          <p:cNvSpPr>
            <a:spLocks noGrp="1"/>
          </p:cNvSpPr>
          <p:nvPr userDrawn="1">
            <p:ph sz="quarter" idx="26" hasCustomPrompt="1"/>
          </p:nvPr>
        </p:nvSpPr>
        <p:spPr>
          <a:xfrm>
            <a:off x="1174552" y="24216361"/>
            <a:ext cx="13048488" cy="7263385"/>
          </a:xfrm>
        </p:spPr>
        <p:txBody>
          <a:bodyPr lIns="365760" tIns="182880"/>
          <a:lstStyle>
            <a:lvl1pPr latinLnBrk="0">
              <a:buClr>
                <a:schemeClr val="accent1"/>
              </a:buClr>
              <a:defRPr lang="cs-CZ" baseline="0"/>
            </a:lvl1pPr>
            <a:lvl2pPr latinLnBrk="0">
              <a:buClr>
                <a:schemeClr val="accent1"/>
              </a:buClr>
              <a:defRPr lang="cs-CZ"/>
            </a:lvl2pPr>
            <a:lvl3pPr latinLnBrk="0">
              <a:buClr>
                <a:schemeClr val="accent1"/>
              </a:buClr>
              <a:defRPr lang="cs-CZ"/>
            </a:lvl3pPr>
            <a:lvl4pPr latinLnBrk="0">
              <a:buClr>
                <a:schemeClr val="accent1"/>
              </a:buClr>
              <a:defRPr lang="cs-CZ"/>
            </a:lvl4pPr>
            <a:lvl5pPr latinLnBrk="0">
              <a:buClr>
                <a:schemeClr val="accent1"/>
              </a:buClr>
              <a:defRPr lang="cs-CZ"/>
            </a:lvl5pPr>
            <a:lvl6pPr latinLnBrk="0">
              <a:buClr>
                <a:schemeClr val="accent1"/>
              </a:buClr>
              <a:defRPr lang="cs-CZ"/>
            </a:lvl6pPr>
            <a:lvl7pPr latinLnBrk="0">
              <a:buClr>
                <a:schemeClr val="accent1"/>
              </a:buClr>
              <a:defRPr lang="cs-CZ"/>
            </a:lvl7pPr>
            <a:lvl8pPr latinLnBrk="0">
              <a:buClr>
                <a:schemeClr val="accent1"/>
              </a:buClr>
              <a:defRPr lang="cs-CZ"/>
            </a:lvl8pPr>
            <a:lvl9pPr latinLnBrk="0">
              <a:buClr>
                <a:schemeClr val="accent1"/>
              </a:buClr>
              <a:defRPr lang="cs-CZ"/>
            </a:lvl9pPr>
          </a:lstStyle>
          <a:p>
            <a:pPr lvl="0"/>
            <a:r>
              <a:rPr lang="cs-CZ" dirty="0"/>
              <a:t>Pomocí tohoto zástupného symbolu přidejte text nebo jiný obsah.</a:t>
            </a:r>
          </a:p>
          <a:p>
            <a:pPr lvl="1"/>
            <a:r>
              <a:rPr lang="cs-CZ" dirty="0"/>
              <a:t>Druhá úroveň</a:t>
            </a:r>
          </a:p>
          <a:p>
            <a:pPr lvl="2"/>
            <a:r>
              <a:rPr lang="cs-CZ" dirty="0"/>
              <a:t>Třetí úroveň</a:t>
            </a:r>
          </a:p>
          <a:p>
            <a:pPr lvl="3"/>
            <a:r>
              <a:rPr lang="cs-CZ" dirty="0"/>
              <a:t>Čtvrtá úroveň</a:t>
            </a:r>
          </a:p>
          <a:p>
            <a:pPr lvl="4"/>
            <a:r>
              <a:rPr lang="cs-CZ" dirty="0"/>
              <a:t>Pátá úroveň</a:t>
            </a:r>
          </a:p>
          <a:p>
            <a:pPr lvl="5"/>
            <a:r>
              <a:rPr lang="cs-CZ" dirty="0"/>
              <a:t>Šest</a:t>
            </a:r>
          </a:p>
          <a:p>
            <a:pPr lvl="6"/>
            <a:r>
              <a:rPr lang="cs-CZ" dirty="0"/>
              <a:t>Sedm</a:t>
            </a:r>
          </a:p>
          <a:p>
            <a:pPr lvl="7"/>
            <a:r>
              <a:rPr lang="cs-CZ" dirty="0"/>
              <a:t>Osm</a:t>
            </a:r>
          </a:p>
          <a:p>
            <a:pPr lvl="8"/>
            <a:r>
              <a:rPr lang="cs-CZ" dirty="0"/>
              <a:t>Devět</a:t>
            </a:r>
          </a:p>
        </p:txBody>
      </p:sp>
      <p:sp>
        <p:nvSpPr>
          <p:cNvPr id="62" name="Obdélník 61"/>
          <p:cNvSpPr/>
          <p:nvPr userDrawn="1"/>
        </p:nvSpPr>
        <p:spPr>
          <a:xfrm>
            <a:off x="15416784" y="6172200"/>
            <a:ext cx="13048488"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5" name="Zástupný symbol pro text 6"/>
          <p:cNvSpPr>
            <a:spLocks noGrp="1"/>
          </p:cNvSpPr>
          <p:nvPr userDrawn="1">
            <p:ph type="body" sz="quarter" idx="21" hasCustomPrompt="1"/>
          </p:nvPr>
        </p:nvSpPr>
        <p:spPr>
          <a:xfrm>
            <a:off x="15416784" y="5854273"/>
            <a:ext cx="13048488" cy="1260902"/>
          </a:xfrm>
          <a:prstGeom prst="rect">
            <a:avLst/>
          </a:prstGeom>
          <a:noFill/>
        </p:spPr>
        <p:txBody>
          <a:bodyPr lIns="365760" anchor="b">
            <a:noAutofit/>
          </a:bodyPr>
          <a:lstStyle>
            <a:lvl1pPr marL="0" indent="0" latinLnBrk="0">
              <a:spcBef>
                <a:spcPts val="0"/>
              </a:spcBef>
              <a:buNone/>
              <a:defRPr lang="cs-CZ" sz="6000" cap="none" baseline="0">
                <a:solidFill>
                  <a:schemeClr val="bg1"/>
                </a:solidFill>
                <a:latin typeface="+mj-lt"/>
              </a:defRPr>
            </a:lvl1pPr>
            <a:lvl2pPr marL="0" indent="0" latinLnBrk="0">
              <a:spcBef>
                <a:spcPts val="0"/>
              </a:spcBef>
              <a:buNone/>
              <a:defRPr lang="cs-CZ" sz="6000" cap="all" baseline="0">
                <a:solidFill>
                  <a:schemeClr val="bg1"/>
                </a:solidFill>
                <a:latin typeface="+mj-lt"/>
              </a:defRPr>
            </a:lvl2pPr>
            <a:lvl3pPr marL="0" indent="0" latinLnBrk="0">
              <a:spcBef>
                <a:spcPts val="0"/>
              </a:spcBef>
              <a:buNone/>
              <a:defRPr lang="cs-CZ" sz="6000" cap="all" baseline="0">
                <a:solidFill>
                  <a:schemeClr val="bg1"/>
                </a:solidFill>
                <a:latin typeface="+mj-lt"/>
              </a:defRPr>
            </a:lvl3pPr>
            <a:lvl4pPr marL="0" indent="0" latinLnBrk="0">
              <a:spcBef>
                <a:spcPts val="0"/>
              </a:spcBef>
              <a:buNone/>
              <a:defRPr lang="cs-CZ" sz="6000" cap="all" baseline="0">
                <a:solidFill>
                  <a:schemeClr val="bg1"/>
                </a:solidFill>
                <a:latin typeface="+mj-lt"/>
              </a:defRPr>
            </a:lvl4pPr>
            <a:lvl5pPr marL="0" indent="0" latinLnBrk="0">
              <a:spcBef>
                <a:spcPts val="0"/>
              </a:spcBef>
              <a:buNone/>
              <a:defRPr lang="cs-CZ" sz="6000" cap="all" baseline="0">
                <a:solidFill>
                  <a:schemeClr val="bg1"/>
                </a:solidFill>
                <a:latin typeface="+mj-lt"/>
              </a:defRPr>
            </a:lvl5pPr>
            <a:lvl6pPr marL="0" indent="0" latinLnBrk="0">
              <a:spcBef>
                <a:spcPts val="0"/>
              </a:spcBef>
              <a:buNone/>
              <a:defRPr lang="cs-CZ" sz="6000" cap="all" baseline="0">
                <a:solidFill>
                  <a:schemeClr val="bg1"/>
                </a:solidFill>
                <a:latin typeface="+mj-lt"/>
              </a:defRPr>
            </a:lvl6pPr>
            <a:lvl7pPr marL="0" indent="0" latinLnBrk="0">
              <a:spcBef>
                <a:spcPts val="0"/>
              </a:spcBef>
              <a:buNone/>
              <a:defRPr lang="cs-CZ" sz="6000" cap="all" baseline="0">
                <a:solidFill>
                  <a:schemeClr val="bg1"/>
                </a:solidFill>
                <a:latin typeface="+mj-lt"/>
              </a:defRPr>
            </a:lvl7pPr>
            <a:lvl8pPr marL="0" indent="0" latinLnBrk="0">
              <a:spcBef>
                <a:spcPts val="0"/>
              </a:spcBef>
              <a:buNone/>
              <a:defRPr lang="cs-CZ" sz="6000" cap="all" baseline="0">
                <a:solidFill>
                  <a:schemeClr val="bg1"/>
                </a:solidFill>
                <a:latin typeface="+mj-lt"/>
              </a:defRPr>
            </a:lvl8pPr>
            <a:lvl9pPr marL="0" indent="0" latinLnBrk="0">
              <a:spcBef>
                <a:spcPts val="0"/>
              </a:spcBef>
              <a:buNone/>
              <a:defRPr lang="cs-CZ" sz="6000" cap="all" baseline="0">
                <a:solidFill>
                  <a:schemeClr val="bg1"/>
                </a:solidFill>
                <a:latin typeface="+mj-lt"/>
              </a:defRPr>
            </a:lvl9pPr>
          </a:lstStyle>
          <a:p>
            <a:pPr lvl="0"/>
            <a:r>
              <a:rPr lang="cs-CZ" dirty="0"/>
              <a:t>Nadpis</a:t>
            </a:r>
          </a:p>
        </p:txBody>
      </p:sp>
      <p:sp>
        <p:nvSpPr>
          <p:cNvPr id="22" name="Zástupný symbol pro obsah 17"/>
          <p:cNvSpPr>
            <a:spLocks noGrp="1"/>
          </p:cNvSpPr>
          <p:nvPr userDrawn="1">
            <p:ph sz="quarter" idx="27" hasCustomPrompt="1"/>
          </p:nvPr>
        </p:nvSpPr>
        <p:spPr>
          <a:xfrm>
            <a:off x="15416784" y="7086600"/>
            <a:ext cx="13048488" cy="4926126"/>
          </a:xfrm>
        </p:spPr>
        <p:txBody>
          <a:bodyPr lIns="365760" tIns="182880"/>
          <a:lstStyle>
            <a:lvl1pPr latinLnBrk="0">
              <a:buClr>
                <a:schemeClr val="accent1"/>
              </a:buClr>
              <a:defRPr lang="cs-CZ" baseline="0"/>
            </a:lvl1pPr>
            <a:lvl2pPr latinLnBrk="0">
              <a:buClr>
                <a:schemeClr val="accent1"/>
              </a:buClr>
              <a:defRPr lang="cs-CZ"/>
            </a:lvl2pPr>
            <a:lvl3pPr latinLnBrk="0">
              <a:buClr>
                <a:schemeClr val="accent1"/>
              </a:buClr>
              <a:defRPr lang="cs-CZ"/>
            </a:lvl3pPr>
            <a:lvl4pPr latinLnBrk="0">
              <a:buClr>
                <a:schemeClr val="accent1"/>
              </a:buClr>
              <a:defRPr lang="cs-CZ"/>
            </a:lvl4pPr>
            <a:lvl5pPr latinLnBrk="0">
              <a:buClr>
                <a:schemeClr val="accent1"/>
              </a:buClr>
              <a:defRPr lang="cs-CZ"/>
            </a:lvl5pPr>
            <a:lvl6pPr latinLnBrk="0">
              <a:buClr>
                <a:schemeClr val="accent1"/>
              </a:buClr>
              <a:defRPr lang="cs-CZ"/>
            </a:lvl6pPr>
            <a:lvl7pPr latinLnBrk="0">
              <a:buClr>
                <a:schemeClr val="accent1"/>
              </a:buClr>
              <a:defRPr lang="cs-CZ"/>
            </a:lvl7pPr>
            <a:lvl8pPr latinLnBrk="0">
              <a:buClr>
                <a:schemeClr val="accent1"/>
              </a:buClr>
              <a:defRPr lang="cs-CZ"/>
            </a:lvl8pPr>
            <a:lvl9pPr latinLnBrk="0">
              <a:buClr>
                <a:schemeClr val="accent1"/>
              </a:buClr>
              <a:defRPr lang="cs-CZ"/>
            </a:lvl9pPr>
          </a:lstStyle>
          <a:p>
            <a:pPr lvl="0"/>
            <a:r>
              <a:rPr lang="cs-CZ" dirty="0"/>
              <a:t>Pomocí tohoto zástupného symbolu přidejte text nebo jiný obsah.</a:t>
            </a:r>
          </a:p>
          <a:p>
            <a:pPr lvl="1"/>
            <a:r>
              <a:rPr lang="cs-CZ" dirty="0"/>
              <a:t>Druhá úroveň</a:t>
            </a:r>
          </a:p>
          <a:p>
            <a:pPr lvl="2"/>
            <a:r>
              <a:rPr lang="cs-CZ" dirty="0"/>
              <a:t>Třetí úroveň</a:t>
            </a:r>
          </a:p>
          <a:p>
            <a:pPr lvl="3"/>
            <a:r>
              <a:rPr lang="cs-CZ" dirty="0"/>
              <a:t>Čtvrtá úroveň</a:t>
            </a:r>
          </a:p>
          <a:p>
            <a:pPr lvl="4"/>
            <a:r>
              <a:rPr lang="cs-CZ" dirty="0"/>
              <a:t>Pátá úroveň</a:t>
            </a:r>
          </a:p>
          <a:p>
            <a:pPr lvl="5"/>
            <a:r>
              <a:rPr lang="cs-CZ" dirty="0"/>
              <a:t>Šest</a:t>
            </a:r>
          </a:p>
          <a:p>
            <a:pPr lvl="6"/>
            <a:r>
              <a:rPr lang="cs-CZ" dirty="0"/>
              <a:t>Sedm</a:t>
            </a:r>
          </a:p>
          <a:p>
            <a:pPr lvl="7"/>
            <a:r>
              <a:rPr lang="cs-CZ" dirty="0"/>
              <a:t>Osm</a:t>
            </a:r>
          </a:p>
          <a:p>
            <a:pPr lvl="8"/>
            <a:r>
              <a:rPr lang="cs-CZ" dirty="0"/>
              <a:t>Devět</a:t>
            </a:r>
          </a:p>
        </p:txBody>
      </p:sp>
      <p:sp>
        <p:nvSpPr>
          <p:cNvPr id="18" name="Zástupný symbol pro obsah 17"/>
          <p:cNvSpPr>
            <a:spLocks noGrp="1"/>
          </p:cNvSpPr>
          <p:nvPr userDrawn="1">
            <p:ph sz="quarter" idx="23" hasCustomPrompt="1"/>
          </p:nvPr>
        </p:nvSpPr>
        <p:spPr>
          <a:xfrm>
            <a:off x="15416784" y="12456478"/>
            <a:ext cx="13048488" cy="6172200"/>
          </a:xfrm>
        </p:spPr>
        <p:txBody>
          <a:bodyPr lIns="365760" tIns="182880"/>
          <a:lstStyle>
            <a:lvl1pPr latinLnBrk="0">
              <a:buClr>
                <a:schemeClr val="accent1"/>
              </a:buClr>
              <a:defRPr lang="cs-CZ" baseline="0"/>
            </a:lvl1pPr>
            <a:lvl2pPr latinLnBrk="0">
              <a:buClr>
                <a:schemeClr val="accent1"/>
              </a:buClr>
              <a:defRPr lang="cs-CZ"/>
            </a:lvl2pPr>
            <a:lvl3pPr latinLnBrk="0">
              <a:buClr>
                <a:schemeClr val="accent1"/>
              </a:buClr>
              <a:defRPr lang="cs-CZ"/>
            </a:lvl3pPr>
            <a:lvl4pPr latinLnBrk="0">
              <a:buClr>
                <a:schemeClr val="accent1"/>
              </a:buClr>
              <a:defRPr lang="cs-CZ"/>
            </a:lvl4pPr>
            <a:lvl5pPr latinLnBrk="0">
              <a:buClr>
                <a:schemeClr val="accent1"/>
              </a:buClr>
              <a:defRPr lang="cs-CZ"/>
            </a:lvl5pPr>
            <a:lvl6pPr latinLnBrk="0">
              <a:buClr>
                <a:schemeClr val="accent1"/>
              </a:buClr>
              <a:defRPr lang="cs-CZ"/>
            </a:lvl6pPr>
            <a:lvl7pPr latinLnBrk="0">
              <a:buClr>
                <a:schemeClr val="accent1"/>
              </a:buClr>
              <a:defRPr lang="cs-CZ"/>
            </a:lvl7pPr>
            <a:lvl8pPr latinLnBrk="0">
              <a:buClr>
                <a:schemeClr val="accent1"/>
              </a:buClr>
              <a:defRPr lang="cs-CZ"/>
            </a:lvl8pPr>
            <a:lvl9pPr latinLnBrk="0">
              <a:buClr>
                <a:schemeClr val="accent1"/>
              </a:buClr>
              <a:defRPr lang="cs-CZ"/>
            </a:lvl9pPr>
          </a:lstStyle>
          <a:p>
            <a:pPr lvl="0"/>
            <a:r>
              <a:rPr lang="cs-CZ" dirty="0"/>
              <a:t>Pomocí tohoto zástupného symbolu přidejte text nebo jiný obsah.</a:t>
            </a:r>
          </a:p>
          <a:p>
            <a:pPr lvl="1"/>
            <a:r>
              <a:rPr lang="cs-CZ" dirty="0"/>
              <a:t>Druhá úroveň</a:t>
            </a:r>
          </a:p>
          <a:p>
            <a:pPr lvl="2"/>
            <a:r>
              <a:rPr lang="cs-CZ" dirty="0"/>
              <a:t>Třetí úroveň</a:t>
            </a:r>
          </a:p>
          <a:p>
            <a:pPr lvl="3"/>
            <a:r>
              <a:rPr lang="cs-CZ" dirty="0"/>
              <a:t>Čtvrtá úroveň</a:t>
            </a:r>
          </a:p>
          <a:p>
            <a:pPr lvl="4"/>
            <a:r>
              <a:rPr lang="cs-CZ" dirty="0"/>
              <a:t>Pátá úroveň</a:t>
            </a:r>
          </a:p>
          <a:p>
            <a:pPr lvl="5"/>
            <a:r>
              <a:rPr lang="cs-CZ" dirty="0"/>
              <a:t>Šest</a:t>
            </a:r>
          </a:p>
          <a:p>
            <a:pPr lvl="6"/>
            <a:r>
              <a:rPr lang="cs-CZ" dirty="0"/>
              <a:t>Sedm</a:t>
            </a:r>
          </a:p>
          <a:p>
            <a:pPr lvl="7"/>
            <a:r>
              <a:rPr lang="cs-CZ" dirty="0"/>
              <a:t>Osm</a:t>
            </a:r>
          </a:p>
          <a:p>
            <a:pPr lvl="8"/>
            <a:r>
              <a:rPr lang="cs-CZ" dirty="0"/>
              <a:t>Devět</a:t>
            </a:r>
          </a:p>
        </p:txBody>
      </p:sp>
      <p:sp>
        <p:nvSpPr>
          <p:cNvPr id="57" name="Zástupný symbol pro obsah 17"/>
          <p:cNvSpPr>
            <a:spLocks noGrp="1"/>
          </p:cNvSpPr>
          <p:nvPr>
            <p:ph sz="quarter" idx="37" hasCustomPrompt="1"/>
          </p:nvPr>
        </p:nvSpPr>
        <p:spPr>
          <a:xfrm>
            <a:off x="15416784" y="19072430"/>
            <a:ext cx="13048488" cy="3918814"/>
          </a:xfrm>
        </p:spPr>
        <p:txBody>
          <a:bodyPr lIns="365760" tIns="182880"/>
          <a:lstStyle>
            <a:lvl1pPr latinLnBrk="0">
              <a:buClr>
                <a:schemeClr val="accent1"/>
              </a:buClr>
              <a:defRPr lang="cs-CZ" baseline="0"/>
            </a:lvl1pPr>
            <a:lvl2pPr latinLnBrk="0">
              <a:buClr>
                <a:schemeClr val="accent1"/>
              </a:buClr>
              <a:defRPr lang="cs-CZ"/>
            </a:lvl2pPr>
            <a:lvl3pPr latinLnBrk="0">
              <a:buClr>
                <a:schemeClr val="accent1"/>
              </a:buClr>
              <a:defRPr lang="cs-CZ"/>
            </a:lvl3pPr>
            <a:lvl4pPr latinLnBrk="0">
              <a:buClr>
                <a:schemeClr val="accent1"/>
              </a:buClr>
              <a:defRPr lang="cs-CZ"/>
            </a:lvl4pPr>
            <a:lvl5pPr latinLnBrk="0">
              <a:buClr>
                <a:schemeClr val="accent1"/>
              </a:buClr>
              <a:defRPr lang="cs-CZ"/>
            </a:lvl5pPr>
            <a:lvl6pPr latinLnBrk="0">
              <a:buClr>
                <a:schemeClr val="accent1"/>
              </a:buClr>
              <a:defRPr lang="cs-CZ"/>
            </a:lvl6pPr>
            <a:lvl7pPr latinLnBrk="0">
              <a:buClr>
                <a:schemeClr val="accent1"/>
              </a:buClr>
              <a:defRPr lang="cs-CZ"/>
            </a:lvl7pPr>
            <a:lvl8pPr latinLnBrk="0">
              <a:buClr>
                <a:schemeClr val="accent1"/>
              </a:buClr>
              <a:defRPr lang="cs-CZ"/>
            </a:lvl8pPr>
            <a:lvl9pPr latinLnBrk="0">
              <a:buClr>
                <a:schemeClr val="accent1"/>
              </a:buClr>
              <a:defRPr lang="cs-CZ"/>
            </a:lvl9pPr>
          </a:lstStyle>
          <a:p>
            <a:pPr lvl="0"/>
            <a:r>
              <a:rPr lang="cs-CZ" dirty="0"/>
              <a:t>Pomocí tohoto zástupného symbolu přidejte text nebo jiný obsah.</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3" name="Obdélník 62"/>
          <p:cNvSpPr/>
          <p:nvPr userDrawn="1"/>
        </p:nvSpPr>
        <p:spPr>
          <a:xfrm>
            <a:off x="15416784" y="23298912"/>
            <a:ext cx="13048488"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4" name="Zástupný symbol pro text 6"/>
          <p:cNvSpPr>
            <a:spLocks noGrp="1"/>
          </p:cNvSpPr>
          <p:nvPr userDrawn="1">
            <p:ph type="body" sz="quarter" idx="29" hasCustomPrompt="1"/>
          </p:nvPr>
        </p:nvSpPr>
        <p:spPr>
          <a:xfrm>
            <a:off x="15416784" y="22991236"/>
            <a:ext cx="13048488" cy="1253699"/>
          </a:xfrm>
          <a:prstGeom prst="rect">
            <a:avLst/>
          </a:prstGeom>
          <a:noFill/>
        </p:spPr>
        <p:txBody>
          <a:bodyPr lIns="365760" anchor="b">
            <a:noAutofit/>
          </a:bodyPr>
          <a:lstStyle>
            <a:lvl1pPr marL="0" indent="0" latinLnBrk="0">
              <a:spcBef>
                <a:spcPts val="0"/>
              </a:spcBef>
              <a:buNone/>
              <a:defRPr lang="cs-CZ" sz="6000" cap="none" baseline="0">
                <a:solidFill>
                  <a:schemeClr val="bg1"/>
                </a:solidFill>
                <a:latin typeface="+mj-lt"/>
              </a:defRPr>
            </a:lvl1pPr>
            <a:lvl2pPr marL="0" indent="0" latinLnBrk="0">
              <a:spcBef>
                <a:spcPts val="0"/>
              </a:spcBef>
              <a:buNone/>
              <a:defRPr lang="cs-CZ" sz="6000" cap="all" baseline="0">
                <a:solidFill>
                  <a:schemeClr val="bg1"/>
                </a:solidFill>
                <a:latin typeface="+mj-lt"/>
              </a:defRPr>
            </a:lvl2pPr>
            <a:lvl3pPr marL="0" indent="0" latinLnBrk="0">
              <a:spcBef>
                <a:spcPts val="0"/>
              </a:spcBef>
              <a:buNone/>
              <a:defRPr lang="cs-CZ" sz="6000" cap="all" baseline="0">
                <a:solidFill>
                  <a:schemeClr val="bg1"/>
                </a:solidFill>
                <a:latin typeface="+mj-lt"/>
              </a:defRPr>
            </a:lvl3pPr>
            <a:lvl4pPr marL="0" indent="0" latinLnBrk="0">
              <a:spcBef>
                <a:spcPts val="0"/>
              </a:spcBef>
              <a:buNone/>
              <a:defRPr lang="cs-CZ" sz="6000" cap="all" baseline="0">
                <a:solidFill>
                  <a:schemeClr val="bg1"/>
                </a:solidFill>
                <a:latin typeface="+mj-lt"/>
              </a:defRPr>
            </a:lvl4pPr>
            <a:lvl5pPr marL="0" indent="0" latinLnBrk="0">
              <a:spcBef>
                <a:spcPts val="0"/>
              </a:spcBef>
              <a:buNone/>
              <a:defRPr lang="cs-CZ" sz="6000" cap="all" baseline="0">
                <a:solidFill>
                  <a:schemeClr val="bg1"/>
                </a:solidFill>
                <a:latin typeface="+mj-lt"/>
              </a:defRPr>
            </a:lvl5pPr>
            <a:lvl6pPr marL="0" indent="0" latinLnBrk="0">
              <a:spcBef>
                <a:spcPts val="0"/>
              </a:spcBef>
              <a:buNone/>
              <a:defRPr lang="cs-CZ" sz="6000" cap="all" baseline="0">
                <a:solidFill>
                  <a:schemeClr val="bg1"/>
                </a:solidFill>
                <a:latin typeface="+mj-lt"/>
              </a:defRPr>
            </a:lvl6pPr>
            <a:lvl7pPr marL="0" indent="0" latinLnBrk="0">
              <a:spcBef>
                <a:spcPts val="0"/>
              </a:spcBef>
              <a:buNone/>
              <a:defRPr lang="cs-CZ" sz="6000" cap="all" baseline="0">
                <a:solidFill>
                  <a:schemeClr val="bg1"/>
                </a:solidFill>
                <a:latin typeface="+mj-lt"/>
              </a:defRPr>
            </a:lvl7pPr>
            <a:lvl8pPr marL="0" indent="0" latinLnBrk="0">
              <a:spcBef>
                <a:spcPts val="0"/>
              </a:spcBef>
              <a:buNone/>
              <a:defRPr lang="cs-CZ" sz="6000" cap="all" baseline="0">
                <a:solidFill>
                  <a:schemeClr val="bg1"/>
                </a:solidFill>
                <a:latin typeface="+mj-lt"/>
              </a:defRPr>
            </a:lvl8pPr>
            <a:lvl9pPr marL="0" indent="0" latinLnBrk="0">
              <a:spcBef>
                <a:spcPts val="0"/>
              </a:spcBef>
              <a:buNone/>
              <a:defRPr lang="cs-CZ" sz="6000" cap="all" baseline="0">
                <a:solidFill>
                  <a:schemeClr val="bg1"/>
                </a:solidFill>
                <a:latin typeface="+mj-lt"/>
              </a:defRPr>
            </a:lvl9pPr>
          </a:lstStyle>
          <a:p>
            <a:pPr lvl="0"/>
            <a:r>
              <a:rPr lang="cs-CZ" dirty="0"/>
              <a:t>Nadpis</a:t>
            </a:r>
          </a:p>
        </p:txBody>
      </p:sp>
      <p:sp>
        <p:nvSpPr>
          <p:cNvPr id="64" name="Obdélník 63"/>
          <p:cNvSpPr/>
          <p:nvPr userDrawn="1"/>
        </p:nvSpPr>
        <p:spPr>
          <a:xfrm>
            <a:off x="29644848" y="6172200"/>
            <a:ext cx="13048488"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5" name="Zástupný symbol pro obsah 17"/>
          <p:cNvSpPr>
            <a:spLocks noGrp="1"/>
          </p:cNvSpPr>
          <p:nvPr userDrawn="1">
            <p:ph sz="quarter" idx="30" hasCustomPrompt="1"/>
          </p:nvPr>
        </p:nvSpPr>
        <p:spPr>
          <a:xfrm>
            <a:off x="15416784" y="24216361"/>
            <a:ext cx="13048488" cy="7260336"/>
          </a:xfrm>
        </p:spPr>
        <p:txBody>
          <a:bodyPr lIns="365760" tIns="182880"/>
          <a:lstStyle>
            <a:lvl1pPr latinLnBrk="0">
              <a:buClr>
                <a:schemeClr val="accent1"/>
              </a:buClr>
              <a:defRPr lang="cs-CZ" baseline="0"/>
            </a:lvl1pPr>
            <a:lvl2pPr latinLnBrk="0">
              <a:buClr>
                <a:schemeClr val="accent1"/>
              </a:buClr>
              <a:defRPr lang="cs-CZ"/>
            </a:lvl2pPr>
            <a:lvl3pPr latinLnBrk="0">
              <a:buClr>
                <a:schemeClr val="accent1"/>
              </a:buClr>
              <a:defRPr lang="cs-CZ"/>
            </a:lvl3pPr>
            <a:lvl4pPr latinLnBrk="0">
              <a:buClr>
                <a:schemeClr val="accent1"/>
              </a:buClr>
              <a:defRPr lang="cs-CZ"/>
            </a:lvl4pPr>
            <a:lvl5pPr latinLnBrk="0">
              <a:buClr>
                <a:schemeClr val="accent1"/>
              </a:buClr>
              <a:defRPr lang="cs-CZ"/>
            </a:lvl5pPr>
            <a:lvl6pPr latinLnBrk="0">
              <a:buClr>
                <a:schemeClr val="accent1"/>
              </a:buClr>
              <a:defRPr lang="cs-CZ"/>
            </a:lvl6pPr>
            <a:lvl7pPr latinLnBrk="0">
              <a:buClr>
                <a:schemeClr val="accent1"/>
              </a:buClr>
              <a:defRPr lang="cs-CZ"/>
            </a:lvl7pPr>
            <a:lvl8pPr latinLnBrk="0">
              <a:buClr>
                <a:schemeClr val="accent1"/>
              </a:buClr>
              <a:defRPr lang="cs-CZ"/>
            </a:lvl8pPr>
            <a:lvl9pPr latinLnBrk="0">
              <a:buClr>
                <a:schemeClr val="accent1"/>
              </a:buClr>
              <a:defRPr lang="cs-CZ"/>
            </a:lvl9pPr>
          </a:lstStyle>
          <a:p>
            <a:pPr lvl="0"/>
            <a:r>
              <a:rPr lang="cs-CZ" dirty="0"/>
              <a:t>Pomocí tohoto zástupného symbolu přidejte text nebo jiný obsah.</a:t>
            </a:r>
          </a:p>
          <a:p>
            <a:pPr lvl="1"/>
            <a:r>
              <a:rPr lang="cs-CZ" dirty="0"/>
              <a:t>Druhá úroveň</a:t>
            </a:r>
          </a:p>
          <a:p>
            <a:pPr lvl="2"/>
            <a:r>
              <a:rPr lang="cs-CZ" dirty="0"/>
              <a:t>Třetí úroveň</a:t>
            </a:r>
          </a:p>
          <a:p>
            <a:pPr lvl="3"/>
            <a:r>
              <a:rPr lang="cs-CZ" dirty="0"/>
              <a:t>Čtvrtá úroveň</a:t>
            </a:r>
          </a:p>
          <a:p>
            <a:pPr lvl="4"/>
            <a:r>
              <a:rPr lang="cs-CZ" dirty="0"/>
              <a:t>Pátá úroveň</a:t>
            </a:r>
          </a:p>
          <a:p>
            <a:pPr lvl="5"/>
            <a:r>
              <a:rPr lang="cs-CZ" dirty="0"/>
              <a:t>Šest</a:t>
            </a:r>
          </a:p>
          <a:p>
            <a:pPr lvl="6"/>
            <a:r>
              <a:rPr lang="cs-CZ" dirty="0"/>
              <a:t>Sedm</a:t>
            </a:r>
          </a:p>
          <a:p>
            <a:pPr lvl="7"/>
            <a:r>
              <a:rPr lang="cs-CZ" dirty="0"/>
              <a:t>Osm</a:t>
            </a:r>
          </a:p>
          <a:p>
            <a:pPr lvl="8"/>
            <a:r>
              <a:rPr lang="cs-CZ" dirty="0"/>
              <a:t>Devět</a:t>
            </a:r>
          </a:p>
        </p:txBody>
      </p:sp>
      <p:sp>
        <p:nvSpPr>
          <p:cNvPr id="26" name="Zástupný symbol pro text 6"/>
          <p:cNvSpPr>
            <a:spLocks noGrp="1"/>
          </p:cNvSpPr>
          <p:nvPr userDrawn="1">
            <p:ph type="body" sz="quarter" idx="31" hasCustomPrompt="1"/>
          </p:nvPr>
        </p:nvSpPr>
        <p:spPr>
          <a:xfrm>
            <a:off x="29644848" y="5854274"/>
            <a:ext cx="13048488" cy="1260902"/>
          </a:xfrm>
          <a:prstGeom prst="rect">
            <a:avLst/>
          </a:prstGeom>
          <a:noFill/>
        </p:spPr>
        <p:txBody>
          <a:bodyPr lIns="365760" anchor="b">
            <a:noAutofit/>
          </a:bodyPr>
          <a:lstStyle>
            <a:lvl1pPr marL="0" indent="0" latinLnBrk="0">
              <a:spcBef>
                <a:spcPts val="0"/>
              </a:spcBef>
              <a:buNone/>
              <a:defRPr lang="cs-CZ" sz="6000" cap="none" baseline="0">
                <a:solidFill>
                  <a:schemeClr val="bg1"/>
                </a:solidFill>
                <a:latin typeface="+mj-lt"/>
              </a:defRPr>
            </a:lvl1pPr>
            <a:lvl2pPr marL="0" indent="0" latinLnBrk="0">
              <a:spcBef>
                <a:spcPts val="0"/>
              </a:spcBef>
              <a:buNone/>
              <a:defRPr lang="cs-CZ" sz="6000" cap="all" baseline="0">
                <a:solidFill>
                  <a:schemeClr val="bg1"/>
                </a:solidFill>
                <a:latin typeface="+mj-lt"/>
              </a:defRPr>
            </a:lvl2pPr>
            <a:lvl3pPr marL="0" indent="0" latinLnBrk="0">
              <a:spcBef>
                <a:spcPts val="0"/>
              </a:spcBef>
              <a:buNone/>
              <a:defRPr lang="cs-CZ" sz="6000" cap="all" baseline="0">
                <a:solidFill>
                  <a:schemeClr val="bg1"/>
                </a:solidFill>
                <a:latin typeface="+mj-lt"/>
              </a:defRPr>
            </a:lvl3pPr>
            <a:lvl4pPr marL="0" indent="0" latinLnBrk="0">
              <a:spcBef>
                <a:spcPts val="0"/>
              </a:spcBef>
              <a:buNone/>
              <a:defRPr lang="cs-CZ" sz="6000" cap="all" baseline="0">
                <a:solidFill>
                  <a:schemeClr val="bg1"/>
                </a:solidFill>
                <a:latin typeface="+mj-lt"/>
              </a:defRPr>
            </a:lvl4pPr>
            <a:lvl5pPr marL="0" indent="0" latinLnBrk="0">
              <a:spcBef>
                <a:spcPts val="0"/>
              </a:spcBef>
              <a:buNone/>
              <a:defRPr lang="cs-CZ" sz="6000" cap="all" baseline="0">
                <a:solidFill>
                  <a:schemeClr val="bg1"/>
                </a:solidFill>
                <a:latin typeface="+mj-lt"/>
              </a:defRPr>
            </a:lvl5pPr>
            <a:lvl6pPr marL="0" indent="0" latinLnBrk="0">
              <a:spcBef>
                <a:spcPts val="0"/>
              </a:spcBef>
              <a:buNone/>
              <a:defRPr lang="cs-CZ" sz="6000" cap="all" baseline="0">
                <a:solidFill>
                  <a:schemeClr val="bg1"/>
                </a:solidFill>
                <a:latin typeface="+mj-lt"/>
              </a:defRPr>
            </a:lvl6pPr>
            <a:lvl7pPr marL="0" indent="0" latinLnBrk="0">
              <a:spcBef>
                <a:spcPts val="0"/>
              </a:spcBef>
              <a:buNone/>
              <a:defRPr lang="cs-CZ" sz="6000" cap="all" baseline="0">
                <a:solidFill>
                  <a:schemeClr val="bg1"/>
                </a:solidFill>
                <a:latin typeface="+mj-lt"/>
              </a:defRPr>
            </a:lvl7pPr>
            <a:lvl8pPr marL="0" indent="0" latinLnBrk="0">
              <a:spcBef>
                <a:spcPts val="0"/>
              </a:spcBef>
              <a:buNone/>
              <a:defRPr lang="cs-CZ" sz="6000" cap="all" baseline="0">
                <a:solidFill>
                  <a:schemeClr val="bg1"/>
                </a:solidFill>
                <a:latin typeface="+mj-lt"/>
              </a:defRPr>
            </a:lvl8pPr>
            <a:lvl9pPr marL="0" indent="0" latinLnBrk="0">
              <a:spcBef>
                <a:spcPts val="0"/>
              </a:spcBef>
              <a:buNone/>
              <a:defRPr lang="cs-CZ" sz="6000" cap="all" baseline="0">
                <a:solidFill>
                  <a:schemeClr val="bg1"/>
                </a:solidFill>
                <a:latin typeface="+mj-lt"/>
              </a:defRPr>
            </a:lvl9pPr>
          </a:lstStyle>
          <a:p>
            <a:pPr lvl="0"/>
            <a:r>
              <a:rPr lang="cs-CZ" dirty="0"/>
              <a:t>Nadpis</a:t>
            </a:r>
          </a:p>
        </p:txBody>
      </p:sp>
      <p:sp>
        <p:nvSpPr>
          <p:cNvPr id="27" name="Zástupný symbol pro obsah 17"/>
          <p:cNvSpPr>
            <a:spLocks noGrp="1"/>
          </p:cNvSpPr>
          <p:nvPr userDrawn="1">
            <p:ph sz="quarter" idx="32" hasCustomPrompt="1"/>
          </p:nvPr>
        </p:nvSpPr>
        <p:spPr>
          <a:xfrm>
            <a:off x="29644848" y="7086600"/>
            <a:ext cx="13048488" cy="7315200"/>
          </a:xfrm>
        </p:spPr>
        <p:txBody>
          <a:bodyPr lIns="365760" tIns="182880"/>
          <a:lstStyle>
            <a:lvl1pPr latinLnBrk="0">
              <a:buClr>
                <a:schemeClr val="accent1"/>
              </a:buClr>
              <a:defRPr lang="cs-CZ" baseline="0"/>
            </a:lvl1pPr>
            <a:lvl2pPr latinLnBrk="0">
              <a:buClr>
                <a:schemeClr val="accent1"/>
              </a:buClr>
              <a:defRPr lang="cs-CZ"/>
            </a:lvl2pPr>
            <a:lvl3pPr latinLnBrk="0">
              <a:buClr>
                <a:schemeClr val="accent1"/>
              </a:buClr>
              <a:defRPr lang="cs-CZ"/>
            </a:lvl3pPr>
            <a:lvl4pPr latinLnBrk="0">
              <a:buClr>
                <a:schemeClr val="accent1"/>
              </a:buClr>
              <a:defRPr lang="cs-CZ"/>
            </a:lvl4pPr>
            <a:lvl5pPr latinLnBrk="0">
              <a:buClr>
                <a:schemeClr val="accent1"/>
              </a:buClr>
              <a:defRPr lang="cs-CZ"/>
            </a:lvl5pPr>
            <a:lvl6pPr latinLnBrk="0">
              <a:buClr>
                <a:schemeClr val="accent1"/>
              </a:buClr>
              <a:defRPr lang="cs-CZ"/>
            </a:lvl6pPr>
            <a:lvl7pPr latinLnBrk="0">
              <a:buClr>
                <a:schemeClr val="accent1"/>
              </a:buClr>
              <a:defRPr lang="cs-CZ"/>
            </a:lvl7pPr>
            <a:lvl8pPr latinLnBrk="0">
              <a:buClr>
                <a:schemeClr val="accent1"/>
              </a:buClr>
              <a:defRPr lang="cs-CZ"/>
            </a:lvl8pPr>
            <a:lvl9pPr latinLnBrk="0">
              <a:buClr>
                <a:schemeClr val="accent1"/>
              </a:buClr>
              <a:defRPr lang="cs-CZ"/>
            </a:lvl9pPr>
          </a:lstStyle>
          <a:p>
            <a:pPr lvl="0"/>
            <a:r>
              <a:rPr lang="cs-CZ" dirty="0"/>
              <a:t>Pomocí tohoto zástupného symbolu přidejte text nebo jiný obsah.</a:t>
            </a:r>
          </a:p>
          <a:p>
            <a:pPr lvl="1"/>
            <a:r>
              <a:rPr lang="cs-CZ" dirty="0"/>
              <a:t>Druhá úroveň</a:t>
            </a:r>
          </a:p>
          <a:p>
            <a:pPr lvl="2"/>
            <a:r>
              <a:rPr lang="cs-CZ" dirty="0"/>
              <a:t>Třetí úroveň</a:t>
            </a:r>
          </a:p>
          <a:p>
            <a:pPr lvl="3"/>
            <a:r>
              <a:rPr lang="cs-CZ" dirty="0"/>
              <a:t>Čtvrtá úroveň</a:t>
            </a:r>
          </a:p>
          <a:p>
            <a:pPr lvl="4"/>
            <a:r>
              <a:rPr lang="cs-CZ" dirty="0"/>
              <a:t>Pátá úroveň</a:t>
            </a:r>
          </a:p>
          <a:p>
            <a:pPr lvl="5"/>
            <a:r>
              <a:rPr lang="cs-CZ" dirty="0"/>
              <a:t>Šest</a:t>
            </a:r>
          </a:p>
          <a:p>
            <a:pPr lvl="6"/>
            <a:r>
              <a:rPr lang="cs-CZ" dirty="0"/>
              <a:t>Sedm</a:t>
            </a:r>
          </a:p>
          <a:p>
            <a:pPr lvl="7"/>
            <a:r>
              <a:rPr lang="cs-CZ" dirty="0"/>
              <a:t>Osm</a:t>
            </a:r>
          </a:p>
          <a:p>
            <a:pPr lvl="8"/>
            <a:r>
              <a:rPr lang="cs-CZ" dirty="0"/>
              <a:t>Devět</a:t>
            </a:r>
          </a:p>
        </p:txBody>
      </p:sp>
      <p:sp>
        <p:nvSpPr>
          <p:cNvPr id="28" name="Zástupný symbol pro obsah 17"/>
          <p:cNvSpPr>
            <a:spLocks noGrp="1"/>
          </p:cNvSpPr>
          <p:nvPr userDrawn="1">
            <p:ph sz="quarter" idx="33" hasCustomPrompt="1"/>
          </p:nvPr>
        </p:nvSpPr>
        <p:spPr>
          <a:xfrm>
            <a:off x="29644848" y="15251886"/>
            <a:ext cx="13048488" cy="7315200"/>
          </a:xfrm>
        </p:spPr>
        <p:txBody>
          <a:bodyPr lIns="365760" tIns="182880"/>
          <a:lstStyle>
            <a:lvl1pPr latinLnBrk="0">
              <a:buClr>
                <a:schemeClr val="accent1"/>
              </a:buClr>
              <a:defRPr lang="cs-CZ" baseline="0"/>
            </a:lvl1pPr>
            <a:lvl2pPr latinLnBrk="0">
              <a:buClr>
                <a:schemeClr val="accent1"/>
              </a:buClr>
              <a:defRPr lang="cs-CZ"/>
            </a:lvl2pPr>
            <a:lvl3pPr latinLnBrk="0">
              <a:buClr>
                <a:schemeClr val="accent1"/>
              </a:buClr>
              <a:defRPr lang="cs-CZ"/>
            </a:lvl3pPr>
            <a:lvl4pPr latinLnBrk="0">
              <a:buClr>
                <a:schemeClr val="accent1"/>
              </a:buClr>
              <a:defRPr lang="cs-CZ"/>
            </a:lvl4pPr>
            <a:lvl5pPr latinLnBrk="0">
              <a:buClr>
                <a:schemeClr val="accent1"/>
              </a:buClr>
              <a:defRPr lang="cs-CZ"/>
            </a:lvl5pPr>
            <a:lvl6pPr latinLnBrk="0">
              <a:buClr>
                <a:schemeClr val="accent1"/>
              </a:buClr>
              <a:defRPr lang="cs-CZ"/>
            </a:lvl6pPr>
            <a:lvl7pPr latinLnBrk="0">
              <a:buClr>
                <a:schemeClr val="accent1"/>
              </a:buClr>
              <a:defRPr lang="cs-CZ"/>
            </a:lvl7pPr>
            <a:lvl8pPr latinLnBrk="0">
              <a:buClr>
                <a:schemeClr val="accent1"/>
              </a:buClr>
              <a:defRPr lang="cs-CZ"/>
            </a:lvl8pPr>
            <a:lvl9pPr latinLnBrk="0">
              <a:buClr>
                <a:schemeClr val="accent1"/>
              </a:buClr>
              <a:defRPr lang="cs-CZ"/>
            </a:lvl9pPr>
          </a:lstStyle>
          <a:p>
            <a:pPr lvl="0"/>
            <a:r>
              <a:rPr lang="cs-CZ" dirty="0"/>
              <a:t>Pomocí tohoto zástupného symbolu přidejte text nebo jiný obsah.</a:t>
            </a:r>
          </a:p>
          <a:p>
            <a:pPr lvl="1"/>
            <a:r>
              <a:rPr lang="cs-CZ" dirty="0"/>
              <a:t>Druhá úroveň</a:t>
            </a:r>
          </a:p>
          <a:p>
            <a:pPr lvl="2"/>
            <a:r>
              <a:rPr lang="cs-CZ" dirty="0"/>
              <a:t>Třetí úroveň</a:t>
            </a:r>
          </a:p>
          <a:p>
            <a:pPr lvl="3"/>
            <a:r>
              <a:rPr lang="cs-CZ" dirty="0"/>
              <a:t>Čtvrtá úroveň</a:t>
            </a:r>
          </a:p>
          <a:p>
            <a:pPr lvl="4"/>
            <a:r>
              <a:rPr lang="cs-CZ" dirty="0"/>
              <a:t>Pátá úroveň</a:t>
            </a:r>
          </a:p>
          <a:p>
            <a:pPr lvl="5"/>
            <a:r>
              <a:rPr lang="cs-CZ" dirty="0"/>
              <a:t>Šest</a:t>
            </a:r>
          </a:p>
          <a:p>
            <a:pPr lvl="6"/>
            <a:r>
              <a:rPr lang="cs-CZ" dirty="0"/>
              <a:t>Sedm</a:t>
            </a:r>
          </a:p>
          <a:p>
            <a:pPr lvl="7"/>
            <a:r>
              <a:rPr lang="cs-CZ" dirty="0"/>
              <a:t>Osm</a:t>
            </a:r>
          </a:p>
          <a:p>
            <a:pPr lvl="8"/>
            <a:r>
              <a:rPr lang="cs-CZ" dirty="0"/>
              <a:t>Devět</a:t>
            </a:r>
          </a:p>
        </p:txBody>
      </p:sp>
      <p:sp>
        <p:nvSpPr>
          <p:cNvPr id="65" name="Obdélník 64"/>
          <p:cNvSpPr/>
          <p:nvPr userDrawn="1"/>
        </p:nvSpPr>
        <p:spPr>
          <a:xfrm>
            <a:off x="29644848" y="23298912"/>
            <a:ext cx="13048488"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9" name="Zástupný symbol pro text 6"/>
          <p:cNvSpPr>
            <a:spLocks noGrp="1"/>
          </p:cNvSpPr>
          <p:nvPr userDrawn="1">
            <p:ph type="body" sz="quarter" idx="34" hasCustomPrompt="1"/>
          </p:nvPr>
        </p:nvSpPr>
        <p:spPr>
          <a:xfrm>
            <a:off x="29644848" y="22991236"/>
            <a:ext cx="13048488" cy="1253699"/>
          </a:xfrm>
          <a:prstGeom prst="rect">
            <a:avLst/>
          </a:prstGeom>
          <a:noFill/>
        </p:spPr>
        <p:txBody>
          <a:bodyPr lIns="365760" anchor="b">
            <a:noAutofit/>
          </a:bodyPr>
          <a:lstStyle>
            <a:lvl1pPr marL="0" indent="0" latinLnBrk="0">
              <a:spcBef>
                <a:spcPts val="0"/>
              </a:spcBef>
              <a:buNone/>
              <a:defRPr lang="cs-CZ" sz="6000" cap="none" baseline="0">
                <a:solidFill>
                  <a:schemeClr val="bg1"/>
                </a:solidFill>
                <a:latin typeface="+mj-lt"/>
              </a:defRPr>
            </a:lvl1pPr>
            <a:lvl2pPr marL="0" indent="0" latinLnBrk="0">
              <a:spcBef>
                <a:spcPts val="0"/>
              </a:spcBef>
              <a:buNone/>
              <a:defRPr lang="cs-CZ" sz="6000" cap="all" baseline="0">
                <a:solidFill>
                  <a:schemeClr val="bg1"/>
                </a:solidFill>
                <a:latin typeface="+mj-lt"/>
              </a:defRPr>
            </a:lvl2pPr>
            <a:lvl3pPr marL="0" indent="0" latinLnBrk="0">
              <a:spcBef>
                <a:spcPts val="0"/>
              </a:spcBef>
              <a:buNone/>
              <a:defRPr lang="cs-CZ" sz="6000" cap="all" baseline="0">
                <a:solidFill>
                  <a:schemeClr val="bg1"/>
                </a:solidFill>
                <a:latin typeface="+mj-lt"/>
              </a:defRPr>
            </a:lvl3pPr>
            <a:lvl4pPr marL="0" indent="0" latinLnBrk="0">
              <a:spcBef>
                <a:spcPts val="0"/>
              </a:spcBef>
              <a:buNone/>
              <a:defRPr lang="cs-CZ" sz="6000" cap="all" baseline="0">
                <a:solidFill>
                  <a:schemeClr val="bg1"/>
                </a:solidFill>
                <a:latin typeface="+mj-lt"/>
              </a:defRPr>
            </a:lvl4pPr>
            <a:lvl5pPr marL="0" indent="0" latinLnBrk="0">
              <a:spcBef>
                <a:spcPts val="0"/>
              </a:spcBef>
              <a:buNone/>
              <a:defRPr lang="cs-CZ" sz="6000" cap="all" baseline="0">
                <a:solidFill>
                  <a:schemeClr val="bg1"/>
                </a:solidFill>
                <a:latin typeface="+mj-lt"/>
              </a:defRPr>
            </a:lvl5pPr>
            <a:lvl6pPr marL="0" indent="0" latinLnBrk="0">
              <a:spcBef>
                <a:spcPts val="0"/>
              </a:spcBef>
              <a:buNone/>
              <a:defRPr lang="cs-CZ" sz="6000" cap="all" baseline="0">
                <a:solidFill>
                  <a:schemeClr val="bg1"/>
                </a:solidFill>
                <a:latin typeface="+mj-lt"/>
              </a:defRPr>
            </a:lvl6pPr>
            <a:lvl7pPr marL="0" indent="0" latinLnBrk="0">
              <a:spcBef>
                <a:spcPts val="0"/>
              </a:spcBef>
              <a:buNone/>
              <a:defRPr lang="cs-CZ" sz="6000" cap="all" baseline="0">
                <a:solidFill>
                  <a:schemeClr val="bg1"/>
                </a:solidFill>
                <a:latin typeface="+mj-lt"/>
              </a:defRPr>
            </a:lvl7pPr>
            <a:lvl8pPr marL="0" indent="0" latinLnBrk="0">
              <a:spcBef>
                <a:spcPts val="0"/>
              </a:spcBef>
              <a:buNone/>
              <a:defRPr lang="cs-CZ" sz="6000" cap="all" baseline="0">
                <a:solidFill>
                  <a:schemeClr val="bg1"/>
                </a:solidFill>
                <a:latin typeface="+mj-lt"/>
              </a:defRPr>
            </a:lvl8pPr>
            <a:lvl9pPr marL="0" indent="0" latinLnBrk="0">
              <a:spcBef>
                <a:spcPts val="0"/>
              </a:spcBef>
              <a:buNone/>
              <a:defRPr lang="cs-CZ" sz="6000" cap="all" baseline="0">
                <a:solidFill>
                  <a:schemeClr val="bg1"/>
                </a:solidFill>
                <a:latin typeface="+mj-lt"/>
              </a:defRPr>
            </a:lvl9pPr>
          </a:lstStyle>
          <a:p>
            <a:pPr lvl="0"/>
            <a:r>
              <a:rPr lang="cs-CZ" dirty="0"/>
              <a:t>Nadpis</a:t>
            </a:r>
          </a:p>
        </p:txBody>
      </p:sp>
      <p:sp>
        <p:nvSpPr>
          <p:cNvPr id="30" name="Zástupný symbol pro obsah 17"/>
          <p:cNvSpPr>
            <a:spLocks noGrp="1"/>
          </p:cNvSpPr>
          <p:nvPr userDrawn="1">
            <p:ph sz="quarter" idx="35" hasCustomPrompt="1"/>
          </p:nvPr>
        </p:nvSpPr>
        <p:spPr>
          <a:xfrm>
            <a:off x="29644848" y="24216361"/>
            <a:ext cx="13048488" cy="7260336"/>
          </a:xfrm>
        </p:spPr>
        <p:txBody>
          <a:bodyPr lIns="365760" tIns="182880"/>
          <a:lstStyle>
            <a:lvl1pPr latinLnBrk="0">
              <a:buClr>
                <a:schemeClr val="accent1"/>
              </a:buClr>
              <a:defRPr lang="cs-CZ" baseline="0"/>
            </a:lvl1pPr>
            <a:lvl2pPr latinLnBrk="0">
              <a:buClr>
                <a:schemeClr val="accent1"/>
              </a:buClr>
              <a:defRPr lang="cs-CZ"/>
            </a:lvl2pPr>
            <a:lvl3pPr latinLnBrk="0">
              <a:buClr>
                <a:schemeClr val="accent1"/>
              </a:buClr>
              <a:defRPr lang="cs-CZ"/>
            </a:lvl3pPr>
            <a:lvl4pPr latinLnBrk="0">
              <a:buClr>
                <a:schemeClr val="accent1"/>
              </a:buClr>
              <a:defRPr lang="cs-CZ"/>
            </a:lvl4pPr>
            <a:lvl5pPr latinLnBrk="0">
              <a:buClr>
                <a:schemeClr val="accent1"/>
              </a:buClr>
              <a:defRPr lang="cs-CZ"/>
            </a:lvl5pPr>
            <a:lvl6pPr latinLnBrk="0">
              <a:buClr>
                <a:schemeClr val="accent1"/>
              </a:buClr>
              <a:defRPr lang="cs-CZ"/>
            </a:lvl6pPr>
            <a:lvl7pPr latinLnBrk="0">
              <a:buClr>
                <a:schemeClr val="accent1"/>
              </a:buClr>
              <a:defRPr lang="cs-CZ"/>
            </a:lvl7pPr>
            <a:lvl8pPr latinLnBrk="0">
              <a:buClr>
                <a:schemeClr val="accent1"/>
              </a:buClr>
              <a:defRPr lang="cs-CZ"/>
            </a:lvl8pPr>
            <a:lvl9pPr latinLnBrk="0">
              <a:buClr>
                <a:schemeClr val="accent1"/>
              </a:buClr>
              <a:defRPr lang="cs-CZ"/>
            </a:lvl9pPr>
          </a:lstStyle>
          <a:p>
            <a:pPr lvl="0"/>
            <a:r>
              <a:rPr lang="cs-CZ" dirty="0"/>
              <a:t>Pomocí tohoto zástupného symbolu přidejte text nebo jiný obsah.</a:t>
            </a:r>
          </a:p>
          <a:p>
            <a:pPr lvl="1"/>
            <a:r>
              <a:rPr lang="cs-CZ" dirty="0"/>
              <a:t>Druhá úroveň</a:t>
            </a:r>
          </a:p>
          <a:p>
            <a:pPr lvl="2"/>
            <a:r>
              <a:rPr lang="cs-CZ" dirty="0"/>
              <a:t>Třetí úroveň</a:t>
            </a:r>
          </a:p>
          <a:p>
            <a:pPr lvl="3"/>
            <a:r>
              <a:rPr lang="cs-CZ" dirty="0"/>
              <a:t>Čtvrtá úroveň</a:t>
            </a:r>
          </a:p>
          <a:p>
            <a:pPr lvl="4"/>
            <a:r>
              <a:rPr lang="cs-CZ" dirty="0"/>
              <a:t>Pátá úroveň</a:t>
            </a:r>
          </a:p>
          <a:p>
            <a:pPr lvl="5"/>
            <a:r>
              <a:rPr lang="cs-CZ" dirty="0"/>
              <a:t>Šest</a:t>
            </a:r>
          </a:p>
          <a:p>
            <a:pPr lvl="6"/>
            <a:r>
              <a:rPr lang="cs-CZ" dirty="0"/>
              <a:t>Sedm</a:t>
            </a:r>
          </a:p>
          <a:p>
            <a:pPr lvl="7"/>
            <a:r>
              <a:rPr lang="cs-CZ" dirty="0"/>
              <a:t>Osm</a:t>
            </a:r>
          </a:p>
          <a:p>
            <a:pPr lvl="8"/>
            <a:r>
              <a:rPr lang="cs-CZ" dirty="0"/>
              <a:t>Devět</a:t>
            </a:r>
          </a:p>
        </p:txBody>
      </p:sp>
      <p:sp>
        <p:nvSpPr>
          <p:cNvPr id="48" name="Řádek 115"/>
          <p:cNvSpPr>
            <a:spLocks noChangeShapeType="1"/>
          </p:cNvSpPr>
          <p:nvPr/>
        </p:nvSpPr>
        <p:spPr bwMode="white">
          <a:xfrm>
            <a:off x="1143000" y="23301960"/>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dirty="0"/>
          </a:p>
        </p:txBody>
      </p:sp>
      <p:sp>
        <p:nvSpPr>
          <p:cNvPr id="49" name="Obdélník 48"/>
          <p:cNvSpPr/>
          <p:nvPr userDrawn="1"/>
        </p:nvSpPr>
        <p:spPr>
          <a:xfrm>
            <a:off x="14927686" y="6172200"/>
            <a:ext cx="457200" cy="9144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0" name="Řádek 115"/>
          <p:cNvSpPr>
            <a:spLocks noChangeShapeType="1"/>
          </p:cNvSpPr>
          <p:nvPr userDrawn="1"/>
        </p:nvSpPr>
        <p:spPr bwMode="white">
          <a:xfrm>
            <a:off x="15387315" y="6172200"/>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dirty="0"/>
          </a:p>
        </p:txBody>
      </p:sp>
      <p:sp>
        <p:nvSpPr>
          <p:cNvPr id="51" name="Obdélník 50"/>
          <p:cNvSpPr/>
          <p:nvPr userDrawn="1"/>
        </p:nvSpPr>
        <p:spPr>
          <a:xfrm>
            <a:off x="29138880" y="6172200"/>
            <a:ext cx="457200" cy="914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2" name="Řádek 115"/>
          <p:cNvSpPr>
            <a:spLocks noChangeShapeType="1"/>
          </p:cNvSpPr>
          <p:nvPr userDrawn="1"/>
        </p:nvSpPr>
        <p:spPr bwMode="white">
          <a:xfrm>
            <a:off x="29596080" y="6172200"/>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dirty="0"/>
          </a:p>
        </p:txBody>
      </p:sp>
      <p:sp>
        <p:nvSpPr>
          <p:cNvPr id="53" name="Obdélník 52"/>
          <p:cNvSpPr/>
          <p:nvPr userDrawn="1"/>
        </p:nvSpPr>
        <p:spPr>
          <a:xfrm>
            <a:off x="29141928" y="23298912"/>
            <a:ext cx="457200" cy="9144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4" name="Řádek 115"/>
          <p:cNvSpPr>
            <a:spLocks noChangeShapeType="1"/>
          </p:cNvSpPr>
          <p:nvPr userDrawn="1"/>
        </p:nvSpPr>
        <p:spPr bwMode="white">
          <a:xfrm>
            <a:off x="29596080" y="23298912"/>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dirty="0"/>
          </a:p>
        </p:txBody>
      </p:sp>
      <p:sp>
        <p:nvSpPr>
          <p:cNvPr id="55" name="Obdélník 54"/>
          <p:cNvSpPr/>
          <p:nvPr userDrawn="1"/>
        </p:nvSpPr>
        <p:spPr>
          <a:xfrm>
            <a:off x="14932152" y="23298912"/>
            <a:ext cx="457200" cy="914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6" name="Řádek 115"/>
          <p:cNvSpPr>
            <a:spLocks noChangeShapeType="1"/>
          </p:cNvSpPr>
          <p:nvPr userDrawn="1"/>
        </p:nvSpPr>
        <p:spPr bwMode="white">
          <a:xfrm>
            <a:off x="15389352" y="23298912"/>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dirty="0"/>
          </a:p>
        </p:txBody>
      </p:sp>
      <p:sp>
        <p:nvSpPr>
          <p:cNvPr id="3" name="Zástupný symbol pro datum 2"/>
          <p:cNvSpPr>
            <a:spLocks noGrp="1"/>
          </p:cNvSpPr>
          <p:nvPr userDrawn="1">
            <p:ph type="dt" sz="half" idx="10"/>
          </p:nvPr>
        </p:nvSpPr>
        <p:spPr/>
        <p:txBody>
          <a:bodyPr/>
          <a:lstStyle/>
          <a:p>
            <a:fld id="{ECAA57DF-1C19-4726-AB84-014692BAD8F5}" type="datetimeFigureOut">
              <a:rPr lang="cs-CZ"/>
              <a:t>17.05.2018</a:t>
            </a:fld>
            <a:endParaRPr lang="cs-CZ" dirty="0"/>
          </a:p>
        </p:txBody>
      </p:sp>
      <p:sp>
        <p:nvSpPr>
          <p:cNvPr id="4" name="Zástupný symbol pro zápatí 3"/>
          <p:cNvSpPr>
            <a:spLocks noGrp="1"/>
          </p:cNvSpPr>
          <p:nvPr userDrawn="1">
            <p:ph type="ftr" sz="quarter" idx="11"/>
          </p:nvPr>
        </p:nvSpPr>
        <p:spPr/>
        <p:txBody>
          <a:bodyPr/>
          <a:lstStyle/>
          <a:p>
            <a:endParaRPr lang="cs-CZ" dirty="0"/>
          </a:p>
        </p:txBody>
      </p:sp>
      <p:sp>
        <p:nvSpPr>
          <p:cNvPr id="5" name="Zástupný symbol pro číslo snímku 4"/>
          <p:cNvSpPr>
            <a:spLocks noGrp="1"/>
          </p:cNvSpPr>
          <p:nvPr userDrawn="1">
            <p:ph type="sldNum" sz="quarter" idx="12"/>
          </p:nvPr>
        </p:nvSpPr>
        <p:spPr/>
        <p:txBody>
          <a:bodyPr/>
          <a:lstStyle/>
          <a:p>
            <a:fld id="{91B4C631-C489-4C11-812F-2172FBEAE82B}" type="slidenum">
              <a:rPr lang="cs-CZ" smtClean="0"/>
              <a:t>‹#›</a:t>
            </a:fld>
            <a:endParaRPr lang="cs-CZ" dirty="0"/>
          </a:p>
        </p:txBody>
      </p:sp>
      <p:sp>
        <p:nvSpPr>
          <p:cNvPr id="40" name="Řádek 115"/>
          <p:cNvSpPr>
            <a:spLocks noChangeShapeType="1"/>
          </p:cNvSpPr>
          <p:nvPr/>
        </p:nvSpPr>
        <p:spPr bwMode="white">
          <a:xfrm>
            <a:off x="1143000" y="6172200"/>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dirty="0"/>
          </a:p>
        </p:txBody>
      </p:sp>
      <p:sp>
        <p:nvSpPr>
          <p:cNvPr id="46" name="Řádek 115"/>
          <p:cNvSpPr>
            <a:spLocks noChangeShapeType="1"/>
          </p:cNvSpPr>
          <p:nvPr/>
        </p:nvSpPr>
        <p:spPr bwMode="white">
          <a:xfrm>
            <a:off x="1143000" y="14798040"/>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dirty="0"/>
          </a:p>
        </p:txBody>
      </p:sp>
    </p:spTree>
    <p:extLst>
      <p:ext uri="{BB962C8B-B14F-4D97-AF65-F5344CB8AC3E}">
        <p14:creationId xmlns:p14="http://schemas.microsoft.com/office/powerpoint/2010/main" val="145907722"/>
      </p:ext>
    </p:extLst>
  </p:cSld>
  <p:clrMapOvr>
    <a:masterClrMapping/>
  </p:clrMapOvr>
  <p:extLst mod="1">
    <p:ext uri="{DCECCB84-F9BA-43D5-87BE-67443E8EF086}">
      <p15:sldGuideLst xmlns:p15="http://schemas.microsoft.com/office/powerpoint/2012/main">
        <p15:guide id="1" pos="9168" userDrawn="1">
          <p15:clr>
            <a:srgbClr val="A4A3A4"/>
          </p15:clr>
        </p15:guide>
        <p15:guide id="2" pos="18480" userDrawn="1">
          <p15:clr>
            <a:srgbClr val="A4A3A4"/>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Obdélník 104"/>
          <p:cNvSpPr>
            <a:spLocks noChangeArrowheads="1"/>
          </p:cNvSpPr>
          <p:nvPr userDrawn="1"/>
        </p:nvSpPr>
        <p:spPr bwMode="auto">
          <a:xfrm flipH="1">
            <a:off x="685800" y="0"/>
            <a:ext cx="457200" cy="3886200"/>
          </a:xfrm>
          <a:prstGeom prst="rect">
            <a:avLst/>
          </a:prstGeom>
          <a:solidFill>
            <a:schemeClr val="accent2"/>
          </a:solidFill>
          <a:ln>
            <a:noFill/>
          </a:ln>
          <a:effectLst/>
        </p:spPr>
        <p:txBody>
          <a:bodyPr wrap="none" anchor="ctr"/>
          <a:lstStyle/>
          <a:p>
            <a:endParaRPr lang="cs-CZ" dirty="0"/>
          </a:p>
        </p:txBody>
      </p:sp>
      <p:sp>
        <p:nvSpPr>
          <p:cNvPr id="7" name="Obdélník 6"/>
          <p:cNvSpPr/>
          <p:nvPr userDrawn="1"/>
        </p:nvSpPr>
        <p:spPr bwMode="auto">
          <a:xfrm>
            <a:off x="1142999" y="0"/>
            <a:ext cx="42748200" cy="3886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 name="Zástupný symbol pro nadpis 1"/>
          <p:cNvSpPr>
            <a:spLocks noGrp="1"/>
          </p:cNvSpPr>
          <p:nvPr>
            <p:ph type="title"/>
          </p:nvPr>
        </p:nvSpPr>
        <p:spPr bwMode="auto">
          <a:xfrm>
            <a:off x="2209800" y="753035"/>
            <a:ext cx="35661600" cy="2980765"/>
          </a:xfrm>
          <a:prstGeom prst="rect">
            <a:avLst/>
          </a:prstGeom>
        </p:spPr>
        <p:txBody>
          <a:bodyPr vert="horz" lIns="91440" tIns="45720" rIns="91440" bIns="45720" rtlCol="0" anchor="b">
            <a:normAutofit/>
          </a:bodyPr>
          <a:lstStyle/>
          <a:p>
            <a:r>
              <a:rPr lang="cs-CZ" dirty="0"/>
              <a:t>Kliknutím lze upravit styl.</a:t>
            </a:r>
          </a:p>
        </p:txBody>
      </p:sp>
      <p:sp>
        <p:nvSpPr>
          <p:cNvPr id="3" name="Zástupný symbol pro text 2"/>
          <p:cNvSpPr>
            <a:spLocks noGrp="1"/>
          </p:cNvSpPr>
          <p:nvPr>
            <p:ph type="body" idx="1"/>
          </p:nvPr>
        </p:nvSpPr>
        <p:spPr>
          <a:xfrm>
            <a:off x="6400800" y="6019800"/>
            <a:ext cx="31089600" cy="23629622"/>
          </a:xfrm>
          <a:prstGeom prst="rect">
            <a:avLst/>
          </a:prstGeom>
        </p:spPr>
        <p:txBody>
          <a:bodyPr vert="horz" lIns="91440" tIns="45720" rIns="91440" bIns="45720" rtlCol="0">
            <a:normAutofit/>
          </a:body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4" name="Zástupný symbol pro datum 3"/>
          <p:cNvSpPr>
            <a:spLocks noGrp="1"/>
          </p:cNvSpPr>
          <p:nvPr>
            <p:ph type="dt" sz="half" idx="2"/>
          </p:nvPr>
        </p:nvSpPr>
        <p:spPr>
          <a:xfrm>
            <a:off x="1143000" y="32114698"/>
            <a:ext cx="9875520" cy="457200"/>
          </a:xfrm>
          <a:prstGeom prst="rect">
            <a:avLst/>
          </a:prstGeom>
        </p:spPr>
        <p:txBody>
          <a:bodyPr vert="horz" lIns="91440" tIns="45720" rIns="91440" bIns="45720" rtlCol="0" anchor="ctr"/>
          <a:lstStyle>
            <a:lvl1pPr algn="l" latinLnBrk="0">
              <a:defRPr lang="cs-CZ" sz="1600">
                <a:solidFill>
                  <a:schemeClr val="tx1">
                    <a:tint val="75000"/>
                  </a:schemeClr>
                </a:solidFill>
              </a:defRPr>
            </a:lvl1pPr>
          </a:lstStyle>
          <a:p>
            <a:fld id="{ECAA57DF-1C19-4726-AB84-014692BAD8F5}" type="datetimeFigureOut">
              <a:rPr lang="cs-CZ"/>
              <a:pPr/>
              <a:t>17.05.2018</a:t>
            </a:fld>
            <a:endParaRPr lang="cs-CZ" dirty="0"/>
          </a:p>
        </p:txBody>
      </p:sp>
      <p:sp>
        <p:nvSpPr>
          <p:cNvPr id="5" name="Zástupný symbol pro zápatí 4"/>
          <p:cNvSpPr>
            <a:spLocks noGrp="1"/>
          </p:cNvSpPr>
          <p:nvPr>
            <p:ph type="ftr" sz="quarter" idx="3"/>
          </p:nvPr>
        </p:nvSpPr>
        <p:spPr>
          <a:xfrm>
            <a:off x="11018520" y="32114698"/>
            <a:ext cx="21854160" cy="457200"/>
          </a:xfrm>
          <a:prstGeom prst="rect">
            <a:avLst/>
          </a:prstGeom>
        </p:spPr>
        <p:txBody>
          <a:bodyPr vert="horz" lIns="91440" tIns="45720" rIns="91440" bIns="45720" rtlCol="0" anchor="ctr"/>
          <a:lstStyle>
            <a:lvl1pPr algn="ctr" latinLnBrk="0">
              <a:defRPr lang="cs-CZ" sz="1600">
                <a:solidFill>
                  <a:schemeClr val="tx1">
                    <a:tint val="75000"/>
                  </a:schemeClr>
                </a:solidFill>
              </a:defRPr>
            </a:lvl1pPr>
          </a:lstStyle>
          <a:p>
            <a:endParaRPr lang="cs-CZ" dirty="0"/>
          </a:p>
        </p:txBody>
      </p:sp>
      <p:sp>
        <p:nvSpPr>
          <p:cNvPr id="6" name="Zástupný symbol pro číslo snímku 5"/>
          <p:cNvSpPr>
            <a:spLocks noGrp="1"/>
          </p:cNvSpPr>
          <p:nvPr>
            <p:ph type="sldNum" sz="quarter" idx="4"/>
          </p:nvPr>
        </p:nvSpPr>
        <p:spPr>
          <a:xfrm>
            <a:off x="32872680" y="32114698"/>
            <a:ext cx="9875520" cy="457200"/>
          </a:xfrm>
          <a:prstGeom prst="rect">
            <a:avLst/>
          </a:prstGeom>
        </p:spPr>
        <p:txBody>
          <a:bodyPr vert="horz" lIns="91440" tIns="45720" rIns="91440" bIns="45720" rtlCol="0" anchor="ctr"/>
          <a:lstStyle>
            <a:lvl1pPr algn="r" latinLnBrk="0">
              <a:defRPr lang="cs-CZ" sz="1600">
                <a:solidFill>
                  <a:schemeClr val="tx1">
                    <a:tint val="75000"/>
                  </a:schemeClr>
                </a:solidFill>
              </a:defRPr>
            </a:lvl1pPr>
          </a:lstStyle>
          <a:p>
            <a:fld id="{91B4C631-C489-4C11-812F-2172FBEAE82B}" type="slidenum">
              <a:rPr lang="cs-CZ" smtClean="0"/>
              <a:pPr/>
              <a:t>‹#›</a:t>
            </a:fld>
            <a:endParaRPr lang="cs-CZ" dirty="0"/>
          </a:p>
        </p:txBody>
      </p:sp>
      <p:grpSp>
        <p:nvGrpSpPr>
          <p:cNvPr id="8" name="Skupina 7"/>
          <p:cNvGrpSpPr/>
          <p:nvPr userDrawn="1"/>
        </p:nvGrpSpPr>
        <p:grpSpPr bwMode="white">
          <a:xfrm>
            <a:off x="1143000" y="0"/>
            <a:ext cx="42748200" cy="5513832"/>
            <a:chOff x="1143000" y="0"/>
            <a:chExt cx="42748200" cy="5513832"/>
          </a:xfrm>
        </p:grpSpPr>
        <p:sp>
          <p:nvSpPr>
            <p:cNvPr id="9" name="Řádek 112"/>
            <p:cNvSpPr>
              <a:spLocks noChangeShapeType="1"/>
            </p:cNvSpPr>
            <p:nvPr userDrawn="1"/>
          </p:nvSpPr>
          <p:spPr bwMode="white">
            <a:xfrm>
              <a:off x="1143000" y="3899217"/>
              <a:ext cx="42748200" cy="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dirty="0"/>
            </a:p>
          </p:txBody>
        </p:sp>
        <p:sp>
          <p:nvSpPr>
            <p:cNvPr id="10" name="Řádek 115"/>
            <p:cNvSpPr>
              <a:spLocks noChangeShapeType="1"/>
            </p:cNvSpPr>
            <p:nvPr userDrawn="1"/>
          </p:nvSpPr>
          <p:spPr bwMode="white">
            <a:xfrm>
              <a:off x="1143000" y="0"/>
              <a:ext cx="0" cy="5513832"/>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dirty="0"/>
            </a:p>
          </p:txBody>
        </p:sp>
        <p:sp>
          <p:nvSpPr>
            <p:cNvPr id="11" name="Řádek 112"/>
            <p:cNvSpPr>
              <a:spLocks noChangeShapeType="1"/>
            </p:cNvSpPr>
            <p:nvPr userDrawn="1"/>
          </p:nvSpPr>
          <p:spPr bwMode="white">
            <a:xfrm>
              <a:off x="1143000" y="5486400"/>
              <a:ext cx="42748200" cy="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dirty="0"/>
            </a:p>
          </p:txBody>
        </p:sp>
      </p:grpSp>
    </p:spTree>
    <p:extLst>
      <p:ext uri="{BB962C8B-B14F-4D97-AF65-F5344CB8AC3E}">
        <p14:creationId xmlns:p14="http://schemas.microsoft.com/office/powerpoint/2010/main" val="2508807471"/>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4389120" rtl="0" eaLnBrk="1" latinLnBrk="0" hangingPunct="1">
        <a:lnSpc>
          <a:spcPct val="90000"/>
        </a:lnSpc>
        <a:spcBef>
          <a:spcPct val="0"/>
        </a:spcBef>
        <a:buNone/>
        <a:defRPr lang="cs-CZ" sz="10600" b="0" kern="1200">
          <a:solidFill>
            <a:schemeClr val="tx2"/>
          </a:solidFill>
          <a:latin typeface="+mj-lt"/>
          <a:ea typeface="+mj-ea"/>
          <a:cs typeface="+mj-cs"/>
        </a:defRPr>
      </a:lvl1pPr>
    </p:titleStyle>
    <p:bodyStyle>
      <a:lvl1pPr marL="457200" indent="-457200" algn="l" defTabSz="4389120" rtl="0" eaLnBrk="1" latinLnBrk="0" hangingPunct="1">
        <a:lnSpc>
          <a:spcPct val="100000"/>
        </a:lnSpc>
        <a:spcBef>
          <a:spcPts val="1200"/>
        </a:spcBef>
        <a:buClr>
          <a:schemeClr val="accent2"/>
        </a:buClr>
        <a:buFont typeface="Arial" panose="020B0604020202020204" pitchFamily="34" charset="0"/>
        <a:buChar char="•"/>
        <a:defRPr lang="cs-CZ" sz="2800" kern="120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lang="cs-CZ" sz="24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lang="cs-CZ" sz="24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lang="cs-CZ" sz="24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lang="cs-CZ" sz="24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lang="cs-CZ" sz="24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lang="cs-CZ" sz="24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lang="cs-CZ" sz="24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lang="cs-CZ" sz="2400" kern="1200">
          <a:solidFill>
            <a:schemeClr val="tx1"/>
          </a:solidFill>
          <a:latin typeface="+mn-lt"/>
          <a:ea typeface="+mn-ea"/>
          <a:cs typeface="+mn-cs"/>
        </a:defRPr>
      </a:lvl9pPr>
    </p:bodyStyle>
    <p:otherStyle>
      <a:defPPr>
        <a:defRPr lang="cs-CZ"/>
      </a:defPPr>
      <a:lvl1pPr marL="0" algn="l" defTabSz="4389120" rtl="0" eaLnBrk="1" latinLnBrk="0" hangingPunct="1">
        <a:defRPr lang="cs-CZ" sz="8640" kern="1200">
          <a:solidFill>
            <a:schemeClr val="tx1"/>
          </a:solidFill>
          <a:latin typeface="+mn-lt"/>
          <a:ea typeface="+mn-ea"/>
          <a:cs typeface="+mn-cs"/>
        </a:defRPr>
      </a:lvl1pPr>
      <a:lvl2pPr marL="2194560" algn="l" defTabSz="4389120" rtl="0" eaLnBrk="1" latinLnBrk="0" hangingPunct="1">
        <a:defRPr lang="cs-CZ" sz="8640" kern="1200">
          <a:solidFill>
            <a:schemeClr val="tx1"/>
          </a:solidFill>
          <a:latin typeface="+mn-lt"/>
          <a:ea typeface="+mn-ea"/>
          <a:cs typeface="+mn-cs"/>
        </a:defRPr>
      </a:lvl2pPr>
      <a:lvl3pPr marL="4389120" algn="l" defTabSz="4389120" rtl="0" eaLnBrk="1" latinLnBrk="0" hangingPunct="1">
        <a:defRPr lang="cs-CZ" sz="8640" kern="1200">
          <a:solidFill>
            <a:schemeClr val="tx1"/>
          </a:solidFill>
          <a:latin typeface="+mn-lt"/>
          <a:ea typeface="+mn-ea"/>
          <a:cs typeface="+mn-cs"/>
        </a:defRPr>
      </a:lvl3pPr>
      <a:lvl4pPr marL="6583680" algn="l" defTabSz="4389120" rtl="0" eaLnBrk="1" latinLnBrk="0" hangingPunct="1">
        <a:defRPr lang="cs-CZ" sz="8640" kern="1200">
          <a:solidFill>
            <a:schemeClr val="tx1"/>
          </a:solidFill>
          <a:latin typeface="+mn-lt"/>
          <a:ea typeface="+mn-ea"/>
          <a:cs typeface="+mn-cs"/>
        </a:defRPr>
      </a:lvl4pPr>
      <a:lvl5pPr marL="8778240" algn="l" defTabSz="4389120" rtl="0" eaLnBrk="1" latinLnBrk="0" hangingPunct="1">
        <a:defRPr lang="cs-CZ" sz="8640" kern="1200">
          <a:solidFill>
            <a:schemeClr val="tx1"/>
          </a:solidFill>
          <a:latin typeface="+mn-lt"/>
          <a:ea typeface="+mn-ea"/>
          <a:cs typeface="+mn-cs"/>
        </a:defRPr>
      </a:lvl5pPr>
      <a:lvl6pPr marL="10972800" algn="l" defTabSz="4389120" rtl="0" eaLnBrk="1" latinLnBrk="0" hangingPunct="1">
        <a:defRPr lang="cs-CZ" sz="8640" kern="1200">
          <a:solidFill>
            <a:schemeClr val="tx1"/>
          </a:solidFill>
          <a:latin typeface="+mn-lt"/>
          <a:ea typeface="+mn-ea"/>
          <a:cs typeface="+mn-cs"/>
        </a:defRPr>
      </a:lvl6pPr>
      <a:lvl7pPr marL="13167360" algn="l" defTabSz="4389120" rtl="0" eaLnBrk="1" latinLnBrk="0" hangingPunct="1">
        <a:defRPr lang="cs-CZ" sz="8640" kern="1200">
          <a:solidFill>
            <a:schemeClr val="tx1"/>
          </a:solidFill>
          <a:latin typeface="+mn-lt"/>
          <a:ea typeface="+mn-ea"/>
          <a:cs typeface="+mn-cs"/>
        </a:defRPr>
      </a:lvl7pPr>
      <a:lvl8pPr marL="15361920" algn="l" defTabSz="4389120" rtl="0" eaLnBrk="1" latinLnBrk="0" hangingPunct="1">
        <a:defRPr lang="cs-CZ" sz="8640" kern="1200">
          <a:solidFill>
            <a:schemeClr val="tx1"/>
          </a:solidFill>
          <a:latin typeface="+mn-lt"/>
          <a:ea typeface="+mn-ea"/>
          <a:cs typeface="+mn-cs"/>
        </a:defRPr>
      </a:lvl8pPr>
      <a:lvl9pPr marL="17556480" algn="l" defTabSz="4389120" rtl="0" eaLnBrk="1" latinLnBrk="0" hangingPunct="1">
        <a:defRPr lang="cs-CZ" sz="864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0368" userDrawn="1">
          <p15:clr>
            <a:srgbClr val="A4A3A4"/>
          </p15:clr>
        </p15:guide>
        <p15:guide id="2" pos="720" userDrawn="1">
          <p15:clr>
            <a:srgbClr val="A4A3A4"/>
          </p15:clr>
        </p15:guide>
        <p15:guide id="3" pos="26928" userDrawn="1">
          <p15:clr>
            <a:srgbClr val="A4A3A4"/>
          </p15:clr>
        </p15:guide>
        <p15:guide id="4" pos="13824" userDrawn="1">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jpe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10" Type="http://schemas.openxmlformats.org/officeDocument/2006/relationships/image" Target="../media/image8.jpg"/><Relationship Id="rId4" Type="http://schemas.openxmlformats.org/officeDocument/2006/relationships/image" Target="../media/image2.jpg"/><Relationship Id="rId9" Type="http://schemas.openxmlformats.org/officeDocument/2006/relationships/image" Target="../media/image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1905000" y="-163621"/>
            <a:ext cx="35661600" cy="2980765"/>
          </a:xfrm>
        </p:spPr>
        <p:txBody>
          <a:bodyPr>
            <a:normAutofit/>
          </a:bodyPr>
          <a:lstStyle/>
          <a:p>
            <a:pPr algn="ctr"/>
            <a:r>
              <a:rPr lang="cs-CZ" dirty="0"/>
              <a:t>Autorita středoškolského učitele a možnosti jejího rozvíjení</a:t>
            </a:r>
          </a:p>
        </p:txBody>
      </p:sp>
      <p:sp>
        <p:nvSpPr>
          <p:cNvPr id="23" name="Zástupný symbol pro text 22"/>
          <p:cNvSpPr>
            <a:spLocks noGrp="1"/>
          </p:cNvSpPr>
          <p:nvPr>
            <p:ph type="body" sz="quarter" idx="36"/>
          </p:nvPr>
        </p:nvSpPr>
        <p:spPr>
          <a:xfrm>
            <a:off x="2209800" y="4083468"/>
            <a:ext cx="40482838" cy="1345881"/>
          </a:xfrm>
        </p:spPr>
        <p:txBody>
          <a:bodyPr/>
          <a:lstStyle/>
          <a:p>
            <a:r>
              <a:rPr lang="cs-CZ" dirty="0"/>
              <a:t>.</a:t>
            </a:r>
            <a:r>
              <a:rPr lang="cs-CZ" b="1" cap="all" dirty="0"/>
              <a:t> </a:t>
            </a:r>
            <a:r>
              <a:rPr lang="cs-CZ" sz="3200" b="1" cap="all" dirty="0"/>
              <a:t>Bakalářská práce		Vypracovala: R</a:t>
            </a:r>
            <a:r>
              <a:rPr lang="cs-CZ" sz="3200" b="1" dirty="0"/>
              <a:t>endlová Zora</a:t>
            </a:r>
          </a:p>
          <a:p>
            <a:r>
              <a:rPr lang="cs-CZ" sz="3200" b="1" dirty="0"/>
              <a:t> </a:t>
            </a:r>
            <a:r>
              <a:rPr lang="cs-CZ" sz="3200" b="1" cap="all" dirty="0"/>
              <a:t>studijní program: </a:t>
            </a:r>
            <a:r>
              <a:rPr lang="cs-CZ" sz="3200" b="1" dirty="0"/>
              <a:t>Specializace v pedagogice</a:t>
            </a:r>
            <a:r>
              <a:rPr lang="cs-CZ" sz="3200" b="1" cap="all" dirty="0"/>
              <a:t>	STUDIJNÍ OBOR: </a:t>
            </a:r>
            <a:r>
              <a:rPr lang="cs-CZ" sz="3200" b="1" dirty="0"/>
              <a:t>Učitelství odborných předmětů</a:t>
            </a:r>
            <a:r>
              <a:rPr lang="cs-CZ" sz="3200" b="1" cap="all" dirty="0"/>
              <a:t>	VEDOUCÍ PRÁCE: </a:t>
            </a:r>
            <a:r>
              <a:rPr lang="cs-CZ" sz="3200" b="1" dirty="0"/>
              <a:t>prof. PhDr. Alena Vališová, CSc., 2018</a:t>
            </a:r>
          </a:p>
          <a:p>
            <a:endParaRPr lang="cs-CZ" dirty="0"/>
          </a:p>
        </p:txBody>
      </p:sp>
      <p:sp>
        <p:nvSpPr>
          <p:cNvPr id="5" name="Zástupný symbol pro text 4"/>
          <p:cNvSpPr>
            <a:spLocks noGrp="1"/>
          </p:cNvSpPr>
          <p:nvPr>
            <p:ph type="body" sz="quarter" idx="13"/>
          </p:nvPr>
        </p:nvSpPr>
        <p:spPr/>
        <p:txBody>
          <a:bodyPr/>
          <a:lstStyle/>
          <a:p>
            <a:r>
              <a:rPr lang="cs-CZ" dirty="0"/>
              <a:t>Úvod</a:t>
            </a:r>
          </a:p>
        </p:txBody>
      </p:sp>
      <p:sp>
        <p:nvSpPr>
          <p:cNvPr id="11" name="Zástupný symbol pro obsah 10"/>
          <p:cNvSpPr>
            <a:spLocks noGrp="1"/>
          </p:cNvSpPr>
          <p:nvPr>
            <p:ph sz="quarter" idx="24"/>
          </p:nvPr>
        </p:nvSpPr>
        <p:spPr/>
        <p:txBody>
          <a:bodyPr/>
          <a:lstStyle/>
          <a:p>
            <a:pPr>
              <a:lnSpc>
                <a:spcPct val="150000"/>
              </a:lnSpc>
            </a:pPr>
            <a:r>
              <a:rPr lang="cs-CZ" dirty="0"/>
              <a:t>Tato bakalářská práce je zaměřena na problematiku autority středoškolského učitele, konkrétně učitele-technika. Pojem autority je velice důležitý v oblasti výchovně-vzdělávacího procesu. Cílem dané práce je poukázat na důležitost některých komponentů autority v učitelské profesi a nabídnout program (model) pro rozvoj autority učitele.</a:t>
            </a:r>
          </a:p>
          <a:p>
            <a:pPr>
              <a:lnSpc>
                <a:spcPct val="150000"/>
              </a:lnSpc>
            </a:pPr>
            <a:r>
              <a:rPr lang="cs-CZ" dirty="0"/>
              <a:t>Daná práce vznikla s cílem znovu zdůraznit problém autority učitele a upoutat ještě více pozornost veřejnosti k problematice autority učitele-technika. Práce je určena všem, kdo se zajímají o problematiku vzdělávání v České republice.</a:t>
            </a:r>
          </a:p>
        </p:txBody>
      </p:sp>
      <p:sp>
        <p:nvSpPr>
          <p:cNvPr id="7" name="Zástupný symbol pro text 6"/>
          <p:cNvSpPr>
            <a:spLocks noGrp="1"/>
          </p:cNvSpPr>
          <p:nvPr>
            <p:ph type="body" sz="quarter" idx="17"/>
          </p:nvPr>
        </p:nvSpPr>
        <p:spPr/>
        <p:txBody>
          <a:bodyPr/>
          <a:lstStyle/>
          <a:p>
            <a:r>
              <a:rPr lang="cs-CZ" dirty="0"/>
              <a:t>Abstrakt</a:t>
            </a:r>
          </a:p>
        </p:txBody>
      </p:sp>
      <p:sp>
        <p:nvSpPr>
          <p:cNvPr id="12" name="Zástupný symbol pro obsah 11"/>
          <p:cNvSpPr>
            <a:spLocks noGrp="1"/>
          </p:cNvSpPr>
          <p:nvPr>
            <p:ph sz="quarter" idx="25"/>
          </p:nvPr>
        </p:nvSpPr>
        <p:spPr/>
        <p:txBody>
          <a:bodyPr/>
          <a:lstStyle/>
          <a:p>
            <a:pPr>
              <a:lnSpc>
                <a:spcPct val="150000"/>
              </a:lnSpc>
            </a:pPr>
            <a:r>
              <a:rPr lang="cs-CZ" dirty="0"/>
              <a:t>Daná bakalářská práce se zabývá analýzou pojmu autorita učitele a charakterizuje specifiku autority učitele s ohledem na středoškolské studenty. Autorita učitele je významnou součásti jeho sociální kompetence. Práce je teoreticko-metodického charakteru, je rozdělena na dvě části. V teoretické části jsou vymezeny základní pojmy a souvislosti mezi autoritou učitele, výchovou a kázní. V praktické části je prezentován model autority učitele-technika.</a:t>
            </a:r>
          </a:p>
          <a:p>
            <a:pPr marL="0" indent="0">
              <a:lnSpc>
                <a:spcPct val="150000"/>
              </a:lnSpc>
              <a:buNone/>
            </a:pPr>
            <a:r>
              <a:rPr lang="cs-CZ" b="1" dirty="0"/>
              <a:t>Klíčová slova</a:t>
            </a:r>
            <a:endParaRPr lang="cs-CZ" dirty="0"/>
          </a:p>
          <a:p>
            <a:pPr>
              <a:lnSpc>
                <a:spcPct val="150000"/>
              </a:lnSpc>
            </a:pPr>
            <a:r>
              <a:rPr lang="cs-CZ" dirty="0"/>
              <a:t>autorita, učitel, žák, výchova, kázeň, asertivita, svoboda</a:t>
            </a:r>
          </a:p>
          <a:p>
            <a:endParaRPr lang="cs-CZ" dirty="0"/>
          </a:p>
        </p:txBody>
      </p:sp>
      <p:sp>
        <p:nvSpPr>
          <p:cNvPr id="8" name="Zástupný symbol pro text 7"/>
          <p:cNvSpPr>
            <a:spLocks noGrp="1"/>
          </p:cNvSpPr>
          <p:nvPr>
            <p:ph type="body" sz="quarter" idx="19"/>
          </p:nvPr>
        </p:nvSpPr>
        <p:spPr/>
        <p:txBody>
          <a:bodyPr/>
          <a:lstStyle/>
          <a:p>
            <a:r>
              <a:rPr lang="cs-CZ" dirty="0"/>
              <a:t>Cíle</a:t>
            </a:r>
          </a:p>
        </p:txBody>
      </p:sp>
      <p:sp>
        <p:nvSpPr>
          <p:cNvPr id="13" name="Zástupný symbol pro obsah 12"/>
          <p:cNvSpPr>
            <a:spLocks noGrp="1"/>
          </p:cNvSpPr>
          <p:nvPr>
            <p:ph sz="quarter" idx="26"/>
          </p:nvPr>
        </p:nvSpPr>
        <p:spPr/>
        <p:txBody>
          <a:bodyPr/>
          <a:lstStyle/>
          <a:p>
            <a:pPr>
              <a:lnSpc>
                <a:spcPct val="150000"/>
              </a:lnSpc>
            </a:pPr>
            <a:r>
              <a:rPr lang="cs-CZ" dirty="0"/>
              <a:t>Cílem mé práce bylo identifikovat komponenty, které tvoří obsah autority učitele a možnosti rozvíjení autority učitele a upoutat pozornost k problematice autority učitele na střední škole. </a:t>
            </a:r>
          </a:p>
          <a:p>
            <a:pPr>
              <a:lnSpc>
                <a:spcPct val="150000"/>
              </a:lnSpc>
            </a:pPr>
            <a:r>
              <a:rPr lang="cs-CZ" dirty="0"/>
              <a:t>Příklad cvičení z programu</a:t>
            </a:r>
          </a:p>
          <a:p>
            <a:pPr>
              <a:lnSpc>
                <a:spcPct val="150000"/>
              </a:lnSpc>
            </a:pPr>
            <a:endParaRPr lang="cs-CZ" dirty="0"/>
          </a:p>
          <a:p>
            <a:endParaRPr lang="cs-CZ" dirty="0"/>
          </a:p>
        </p:txBody>
      </p:sp>
      <p:sp>
        <p:nvSpPr>
          <p:cNvPr id="9" name="Zástupný symbol pro text 8"/>
          <p:cNvSpPr>
            <a:spLocks noGrp="1"/>
          </p:cNvSpPr>
          <p:nvPr>
            <p:ph type="body" sz="quarter" idx="21"/>
          </p:nvPr>
        </p:nvSpPr>
        <p:spPr/>
        <p:txBody>
          <a:bodyPr/>
          <a:lstStyle/>
          <a:p>
            <a:r>
              <a:rPr lang="cs-CZ" dirty="0"/>
              <a:t> Autorita učitele</a:t>
            </a:r>
          </a:p>
        </p:txBody>
      </p:sp>
      <p:sp>
        <p:nvSpPr>
          <p:cNvPr id="16" name="Zástupný symbol pro text 15"/>
          <p:cNvSpPr>
            <a:spLocks noGrp="1"/>
          </p:cNvSpPr>
          <p:nvPr>
            <p:ph type="body" sz="quarter" idx="29"/>
          </p:nvPr>
        </p:nvSpPr>
        <p:spPr/>
        <p:txBody>
          <a:bodyPr/>
          <a:lstStyle/>
          <a:p>
            <a:r>
              <a:rPr lang="cs-CZ" dirty="0"/>
              <a:t>Výsledky</a:t>
            </a:r>
          </a:p>
        </p:txBody>
      </p:sp>
      <p:sp>
        <p:nvSpPr>
          <p:cNvPr id="17" name="Zástupný symbol pro obsah 16"/>
          <p:cNvSpPr>
            <a:spLocks noGrp="1"/>
          </p:cNvSpPr>
          <p:nvPr>
            <p:ph sz="quarter" idx="30"/>
          </p:nvPr>
        </p:nvSpPr>
        <p:spPr>
          <a:xfrm>
            <a:off x="15416784" y="24244935"/>
            <a:ext cx="12529564" cy="7231762"/>
          </a:xfrm>
        </p:spPr>
        <p:txBody>
          <a:bodyPr>
            <a:normAutofit/>
          </a:bodyPr>
          <a:lstStyle/>
          <a:p>
            <a:pPr algn="just">
              <a:lnSpc>
                <a:spcPct val="140000"/>
              </a:lnSpc>
            </a:pPr>
            <a:r>
              <a:rPr lang="cs-CZ" dirty="0"/>
              <a:t>Autoevaluace</a:t>
            </a:r>
          </a:p>
          <a:p>
            <a:pPr algn="just">
              <a:lnSpc>
                <a:spcPct val="140000"/>
              </a:lnSpc>
            </a:pPr>
            <a:r>
              <a:rPr lang="cs-CZ" dirty="0"/>
              <a:t>Učitelovo sebehodnocení vlastní pedagogické práce, své práce s žáky ve vyučování v mimotřídních aktivitách. Jde o posuzování vlastní pedagogické činnosti na základě kritérií, která jsou stanovena nebo vycházejí z učitelova očekávání a jsou pro něj subjektivně významná. Vyplývá z profesní povinnosti a odpovědnosti za své žáky. Základním kritériem pro hodnocení učitelovy práce jsou kompetence a kvality žáků dosažené výchovně-vzdělávacím procesem [Z. Kolář. Výkladový slovník z pedagogiky: 583 vybraných hesel. </a:t>
            </a:r>
            <a:r>
              <a:rPr lang="cs-CZ" dirty="0" err="1"/>
              <a:t>Grada</a:t>
            </a:r>
            <a:r>
              <a:rPr lang="cs-CZ" dirty="0"/>
              <a:t>, Praha, 2012].</a:t>
            </a:r>
          </a:p>
        </p:txBody>
      </p:sp>
      <p:sp>
        <p:nvSpPr>
          <p:cNvPr id="18" name="Zástupný symbol pro text 17"/>
          <p:cNvSpPr>
            <a:spLocks noGrp="1"/>
          </p:cNvSpPr>
          <p:nvPr>
            <p:ph type="body" sz="quarter" idx="31"/>
          </p:nvPr>
        </p:nvSpPr>
        <p:spPr/>
        <p:txBody>
          <a:bodyPr/>
          <a:lstStyle/>
          <a:p>
            <a:r>
              <a:rPr lang="cs-CZ" dirty="0"/>
              <a:t>Problémy odborného vzdělávání</a:t>
            </a:r>
          </a:p>
        </p:txBody>
      </p:sp>
      <p:sp>
        <p:nvSpPr>
          <p:cNvPr id="21" name="Zástupný symbol pro text 20"/>
          <p:cNvSpPr>
            <a:spLocks noGrp="1"/>
          </p:cNvSpPr>
          <p:nvPr>
            <p:ph type="body" sz="quarter" idx="34"/>
          </p:nvPr>
        </p:nvSpPr>
        <p:spPr/>
        <p:txBody>
          <a:bodyPr/>
          <a:lstStyle/>
          <a:p>
            <a:r>
              <a:rPr lang="cs-CZ" dirty="0"/>
              <a:t>Závěry</a:t>
            </a:r>
          </a:p>
        </p:txBody>
      </p:sp>
      <p:sp>
        <p:nvSpPr>
          <p:cNvPr id="22" name="Zástupný symbol pro obsah 21"/>
          <p:cNvSpPr>
            <a:spLocks noGrp="1"/>
          </p:cNvSpPr>
          <p:nvPr>
            <p:ph sz="quarter" idx="35"/>
          </p:nvPr>
        </p:nvSpPr>
        <p:spPr/>
        <p:txBody>
          <a:bodyPr>
            <a:normAutofit fontScale="77500" lnSpcReduction="20000"/>
          </a:bodyPr>
          <a:lstStyle/>
          <a:p>
            <a:pPr>
              <a:lnSpc>
                <a:spcPct val="160000"/>
              </a:lnSpc>
            </a:pPr>
            <a:r>
              <a:rPr lang="cs-CZ" dirty="0"/>
              <a:t>Skutečná autorita učitele není založena na věku a postavení, ale na osobnostních a profesních kvalitách.  </a:t>
            </a:r>
          </a:p>
          <a:p>
            <a:pPr>
              <a:lnSpc>
                <a:spcPct val="160000"/>
              </a:lnSpc>
            </a:pPr>
            <a:r>
              <a:rPr lang="cs-CZ" dirty="0"/>
              <a:t>Mnohdy autorita učitele u žáka souvisí s výběrem budoucího povolání. Na základě mnoha empirických studií vidíme, jak úcta k učitelům přispívá ke kognitivním a nekognitivním dovednostem žáků: jejich formální výsledky testů a širší výsledky, jako je účast na univerzitě, dosažené vzdělání a platové ohodnocení, jsou toho důkazem. Je také možné, že interakce mezi učitelem a žákem ovlivňuje sociální chování žáků, dobrovolnictví, a dokonce míru kriminality. </a:t>
            </a:r>
          </a:p>
          <a:p>
            <a:pPr>
              <a:lnSpc>
                <a:spcPct val="160000"/>
              </a:lnSpc>
            </a:pPr>
            <a:r>
              <a:rPr lang="cs-CZ" dirty="0"/>
              <a:t>V odborné literatuře se identifikuje několik komponentů pedagogické autority:</a:t>
            </a:r>
          </a:p>
          <a:p>
            <a:pPr marL="1619250" lvl="0">
              <a:lnSpc>
                <a:spcPct val="160000"/>
              </a:lnSpc>
              <a:buFont typeface="Wingdings" panose="05000000000000000000" pitchFamily="2" charset="2"/>
              <a:buChar char="q"/>
            </a:pPr>
            <a:r>
              <a:rPr lang="cs-CZ" dirty="0"/>
              <a:t>Osobnostní (láska k dětem, láska k povolání, trpělivost, laskavost, spravedlnost atd.);</a:t>
            </a:r>
          </a:p>
          <a:p>
            <a:pPr marL="1619250" lvl="0">
              <a:lnSpc>
                <a:spcPct val="160000"/>
              </a:lnSpc>
              <a:buFont typeface="Wingdings" panose="05000000000000000000" pitchFamily="2" charset="2"/>
              <a:buChar char="q"/>
            </a:pPr>
            <a:r>
              <a:rPr lang="cs-CZ" dirty="0"/>
              <a:t>Profesní (pedagogické znalosti, pedagogický takt atd.);</a:t>
            </a:r>
          </a:p>
          <a:p>
            <a:pPr marL="1619250" lvl="0">
              <a:lnSpc>
                <a:spcPct val="160000"/>
              </a:lnSpc>
              <a:buFont typeface="Wingdings" panose="05000000000000000000" pitchFamily="2" charset="2"/>
              <a:buChar char="q"/>
            </a:pPr>
            <a:r>
              <a:rPr lang="cs-CZ" dirty="0"/>
              <a:t>Sociálně-pedagogické (styl komunikace a interakce, sociální dovednosti atd.).</a:t>
            </a:r>
          </a:p>
        </p:txBody>
      </p:sp>
      <p:pic>
        <p:nvPicPr>
          <p:cNvPr id="25" name="Picture 4" descr="/Users/andrepav/Downloads/logo_MUVS_cb.jpg">
            <a:extLst>
              <a:ext uri="{FF2B5EF4-FFF2-40B4-BE49-F238E27FC236}">
                <a16:creationId xmlns:a16="http://schemas.microsoft.com/office/drawing/2014/main" id="{E7660079-05D2-4DBD-A83D-FC6C14A82BD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52754" y="1556242"/>
            <a:ext cx="4539884" cy="1260902"/>
          </a:xfrm>
          <a:prstGeom prst="rect">
            <a:avLst/>
          </a:prstGeom>
          <a:noFill/>
          <a:ln>
            <a:noFill/>
          </a:ln>
        </p:spPr>
      </p:pic>
      <p:pic>
        <p:nvPicPr>
          <p:cNvPr id="26" name="Obrázek 25">
            <a:extLst>
              <a:ext uri="{FF2B5EF4-FFF2-40B4-BE49-F238E27FC236}">
                <a16:creationId xmlns:a16="http://schemas.microsoft.com/office/drawing/2014/main" id="{E79E9833-AD0F-4CF5-AC42-773278D0DE8F}"/>
              </a:ext>
            </a:extLst>
          </p:cNvPr>
          <p:cNvPicPr/>
          <p:nvPr/>
        </p:nvPicPr>
        <p:blipFill>
          <a:blip r:embed="rId4">
            <a:extLst>
              <a:ext uri="{28A0092B-C50C-407E-A947-70E740481C1C}">
                <a14:useLocalDpi xmlns:a14="http://schemas.microsoft.com/office/drawing/2010/main" val="0"/>
              </a:ext>
            </a:extLst>
          </a:blip>
          <a:stretch>
            <a:fillRect/>
          </a:stretch>
        </p:blipFill>
        <p:spPr>
          <a:xfrm>
            <a:off x="11536837" y="12610682"/>
            <a:ext cx="2181225" cy="2105025"/>
          </a:xfrm>
          <a:prstGeom prst="rect">
            <a:avLst/>
          </a:prstGeom>
        </p:spPr>
      </p:pic>
      <p:pic>
        <p:nvPicPr>
          <p:cNvPr id="27" name="Obrázek 26">
            <a:extLst>
              <a:ext uri="{FF2B5EF4-FFF2-40B4-BE49-F238E27FC236}">
                <a16:creationId xmlns:a16="http://schemas.microsoft.com/office/drawing/2014/main" id="{C2DC9041-DE0E-4765-86A0-1A11A99A23A3}"/>
              </a:ext>
            </a:extLst>
          </p:cNvPr>
          <p:cNvPicPr/>
          <p:nvPr/>
        </p:nvPicPr>
        <p:blipFill>
          <a:blip r:embed="rId5">
            <a:extLst>
              <a:ext uri="{28A0092B-C50C-407E-A947-70E740481C1C}">
                <a14:useLocalDpi xmlns:a14="http://schemas.microsoft.com/office/drawing/2010/main" val="0"/>
              </a:ext>
            </a:extLst>
          </a:blip>
          <a:stretch>
            <a:fillRect/>
          </a:stretch>
        </p:blipFill>
        <p:spPr>
          <a:xfrm>
            <a:off x="21618256" y="7390828"/>
            <a:ext cx="6328092" cy="3791522"/>
          </a:xfrm>
          <a:prstGeom prst="rect">
            <a:avLst/>
          </a:prstGeom>
        </p:spPr>
      </p:pic>
      <p:graphicFrame>
        <p:nvGraphicFramePr>
          <p:cNvPr id="10" name="Zástupný symbol pro obsah 9">
            <a:extLst>
              <a:ext uri="{FF2B5EF4-FFF2-40B4-BE49-F238E27FC236}">
                <a16:creationId xmlns:a16="http://schemas.microsoft.com/office/drawing/2014/main" id="{A73CD1E9-D51C-41E3-AF24-80DA7B9A1B8D}"/>
              </a:ext>
            </a:extLst>
          </p:cNvPr>
          <p:cNvGraphicFramePr>
            <a:graphicFrameLocks noGrp="1"/>
          </p:cNvGraphicFramePr>
          <p:nvPr>
            <p:ph sz="quarter" idx="23"/>
            <p:extLst>
              <p:ext uri="{D42A27DB-BD31-4B8C-83A1-F6EECF244321}">
                <p14:modId xmlns:p14="http://schemas.microsoft.com/office/powerpoint/2010/main" val="2993792372"/>
              </p:ext>
            </p:extLst>
          </p:nvPr>
        </p:nvGraphicFramePr>
        <p:xfrm>
          <a:off x="15650844" y="11974203"/>
          <a:ext cx="5761356" cy="9895311"/>
        </p:xfrm>
        <a:graphic>
          <a:graphicData uri="http://schemas.openxmlformats.org/drawingml/2006/table">
            <a:tbl>
              <a:tblPr firstRow="1" firstCol="1" bandRow="1">
                <a:tableStyleId>{9DCAF9ED-07DC-4A11-8D7F-57B35C25682E}</a:tableStyleId>
              </a:tblPr>
              <a:tblGrid>
                <a:gridCol w="5761356">
                  <a:extLst>
                    <a:ext uri="{9D8B030D-6E8A-4147-A177-3AD203B41FA5}">
                      <a16:colId xmlns:a16="http://schemas.microsoft.com/office/drawing/2014/main" val="484720554"/>
                    </a:ext>
                  </a:extLst>
                </a:gridCol>
              </a:tblGrid>
              <a:tr h="9895311">
                <a:tc>
                  <a:txBody>
                    <a:bodyPr/>
                    <a:lstStyle/>
                    <a:p>
                      <a:pPr marL="342900" lvl="0" indent="-342900" algn="just">
                        <a:lnSpc>
                          <a:spcPct val="150000"/>
                        </a:lnSpc>
                        <a:spcAft>
                          <a:spcPts val="0"/>
                        </a:spcAft>
                        <a:buFont typeface="Wingdings" panose="05000000000000000000" pitchFamily="2" charset="2"/>
                        <a:buChar char=""/>
                        <a:tabLst>
                          <a:tab pos="4770755" algn="l"/>
                        </a:tabLst>
                      </a:pPr>
                      <a:r>
                        <a:rPr lang="cs-CZ" sz="2800" dirty="0">
                          <a:effectLst/>
                        </a:rPr>
                        <a:t>Neznalost</a:t>
                      </a:r>
                    </a:p>
                    <a:p>
                      <a:pPr marL="342900" lvl="0" indent="-342900" algn="just">
                        <a:lnSpc>
                          <a:spcPct val="150000"/>
                        </a:lnSpc>
                        <a:spcAft>
                          <a:spcPts val="0"/>
                        </a:spcAft>
                        <a:buFont typeface="Wingdings" panose="05000000000000000000" pitchFamily="2" charset="2"/>
                        <a:buChar char=""/>
                        <a:tabLst>
                          <a:tab pos="4770755" algn="l"/>
                        </a:tabLst>
                      </a:pPr>
                      <a:r>
                        <a:rPr lang="cs-CZ" sz="2800" dirty="0">
                          <a:effectLst/>
                        </a:rPr>
                        <a:t>Nedůslednost</a:t>
                      </a:r>
                    </a:p>
                    <a:p>
                      <a:pPr marL="342900" lvl="0" indent="-342900" algn="just">
                        <a:lnSpc>
                          <a:spcPct val="150000"/>
                        </a:lnSpc>
                        <a:spcAft>
                          <a:spcPts val="0"/>
                        </a:spcAft>
                        <a:buFont typeface="Wingdings" panose="05000000000000000000" pitchFamily="2" charset="2"/>
                        <a:buChar char=""/>
                        <a:tabLst>
                          <a:tab pos="4770755" algn="l"/>
                        </a:tabLst>
                      </a:pPr>
                      <a:r>
                        <a:rPr lang="cs-CZ" sz="2800" dirty="0">
                          <a:effectLst/>
                        </a:rPr>
                        <a:t>Nespravedlnost</a:t>
                      </a:r>
                    </a:p>
                    <a:p>
                      <a:pPr marL="342900" lvl="0" indent="-342900" algn="just">
                        <a:lnSpc>
                          <a:spcPct val="150000"/>
                        </a:lnSpc>
                        <a:spcAft>
                          <a:spcPts val="0"/>
                        </a:spcAft>
                        <a:buFont typeface="Wingdings" panose="05000000000000000000" pitchFamily="2" charset="2"/>
                        <a:buChar char=""/>
                        <a:tabLst>
                          <a:tab pos="4770755" algn="l"/>
                        </a:tabLst>
                      </a:pPr>
                      <a:r>
                        <a:rPr lang="cs-CZ" sz="2800" dirty="0">
                          <a:effectLst/>
                        </a:rPr>
                        <a:t>Nadměrná suverenita</a:t>
                      </a:r>
                    </a:p>
                    <a:p>
                      <a:pPr marL="342900" lvl="0" indent="-342900" algn="just">
                        <a:lnSpc>
                          <a:spcPct val="150000"/>
                        </a:lnSpc>
                        <a:spcAft>
                          <a:spcPts val="0"/>
                        </a:spcAft>
                        <a:buFont typeface="Wingdings" panose="05000000000000000000" pitchFamily="2" charset="2"/>
                        <a:buChar char=""/>
                        <a:tabLst>
                          <a:tab pos="4770755" algn="l"/>
                        </a:tabLst>
                      </a:pPr>
                      <a:r>
                        <a:rPr lang="cs-CZ" sz="2800" dirty="0">
                          <a:effectLst/>
                        </a:rPr>
                        <a:t>Nečestné jednáni</a:t>
                      </a:r>
                    </a:p>
                    <a:p>
                      <a:pPr marL="342900" lvl="0" indent="-342900" algn="just">
                        <a:lnSpc>
                          <a:spcPct val="150000"/>
                        </a:lnSpc>
                        <a:spcAft>
                          <a:spcPts val="0"/>
                        </a:spcAft>
                        <a:buFont typeface="Wingdings" panose="05000000000000000000" pitchFamily="2" charset="2"/>
                        <a:buChar char=""/>
                        <a:tabLst>
                          <a:tab pos="4770755" algn="l"/>
                        </a:tabLst>
                      </a:pPr>
                      <a:r>
                        <a:rPr lang="cs-CZ" sz="2800" dirty="0">
                          <a:effectLst/>
                        </a:rPr>
                        <a:t>Nerozhodnost</a:t>
                      </a:r>
                    </a:p>
                    <a:p>
                      <a:pPr marL="342900" lvl="0" indent="-342900" algn="just">
                        <a:lnSpc>
                          <a:spcPct val="150000"/>
                        </a:lnSpc>
                        <a:spcAft>
                          <a:spcPts val="0"/>
                        </a:spcAft>
                        <a:buFont typeface="Wingdings" panose="05000000000000000000" pitchFamily="2" charset="2"/>
                        <a:buChar char=""/>
                        <a:tabLst>
                          <a:tab pos="4770755" algn="l"/>
                        </a:tabLst>
                      </a:pPr>
                      <a:r>
                        <a:rPr lang="cs-CZ" sz="2800" dirty="0">
                          <a:effectLst/>
                        </a:rPr>
                        <a:t>Nedodržení slibu</a:t>
                      </a:r>
                    </a:p>
                    <a:p>
                      <a:pPr marL="342900" lvl="0" indent="-342900" algn="just">
                        <a:lnSpc>
                          <a:spcPct val="150000"/>
                        </a:lnSpc>
                        <a:spcAft>
                          <a:spcPts val="0"/>
                        </a:spcAft>
                        <a:buFont typeface="Wingdings" panose="05000000000000000000" pitchFamily="2" charset="2"/>
                        <a:buChar char=""/>
                        <a:tabLst>
                          <a:tab pos="4770755" algn="l"/>
                        </a:tabLst>
                      </a:pPr>
                      <a:r>
                        <a:rPr lang="cs-CZ" sz="2800" dirty="0">
                          <a:effectLst/>
                        </a:rPr>
                        <a:t>Nevyrovnanost</a:t>
                      </a:r>
                    </a:p>
                    <a:p>
                      <a:pPr marL="342900" lvl="0" indent="-342900" algn="just">
                        <a:lnSpc>
                          <a:spcPct val="150000"/>
                        </a:lnSpc>
                        <a:spcAft>
                          <a:spcPts val="0"/>
                        </a:spcAft>
                        <a:buFont typeface="Wingdings" panose="05000000000000000000" pitchFamily="2" charset="2"/>
                        <a:buChar char=""/>
                        <a:tabLst>
                          <a:tab pos="4770755" algn="l"/>
                        </a:tabLst>
                      </a:pPr>
                      <a:r>
                        <a:rPr lang="cs-CZ" sz="2800" dirty="0">
                          <a:effectLst/>
                        </a:rPr>
                        <a:t>Nízké sebevědomí</a:t>
                      </a:r>
                    </a:p>
                    <a:p>
                      <a:pPr marL="342900" lvl="0" indent="-342900" algn="just">
                        <a:lnSpc>
                          <a:spcPct val="150000"/>
                        </a:lnSpc>
                        <a:spcAft>
                          <a:spcPts val="0"/>
                        </a:spcAft>
                        <a:buFont typeface="Wingdings" panose="05000000000000000000" pitchFamily="2" charset="2"/>
                        <a:buChar char=""/>
                        <a:tabLst>
                          <a:tab pos="4770755" algn="l"/>
                        </a:tabLst>
                      </a:pPr>
                      <a:r>
                        <a:rPr lang="cs-CZ" sz="2800" dirty="0">
                          <a:effectLst/>
                        </a:rPr>
                        <a:t>Nadřazenost</a:t>
                      </a:r>
                    </a:p>
                    <a:p>
                      <a:pPr marL="342900" lvl="0" indent="-342900" algn="just">
                        <a:lnSpc>
                          <a:spcPct val="150000"/>
                        </a:lnSpc>
                        <a:spcAft>
                          <a:spcPts val="0"/>
                        </a:spcAft>
                        <a:buFont typeface="Wingdings" panose="05000000000000000000" pitchFamily="2" charset="2"/>
                        <a:buChar char=""/>
                        <a:tabLst>
                          <a:tab pos="4770755" algn="l"/>
                        </a:tabLst>
                      </a:pPr>
                      <a:r>
                        <a:rPr lang="cs-CZ" sz="2800" dirty="0">
                          <a:effectLst/>
                        </a:rPr>
                        <a:t>Nejistota</a:t>
                      </a:r>
                    </a:p>
                    <a:p>
                      <a:pPr marL="342900" lvl="0" indent="-342900" algn="just">
                        <a:lnSpc>
                          <a:spcPct val="150000"/>
                        </a:lnSpc>
                        <a:spcAft>
                          <a:spcPts val="0"/>
                        </a:spcAft>
                        <a:buFont typeface="Wingdings" panose="05000000000000000000" pitchFamily="2" charset="2"/>
                        <a:buChar char=""/>
                        <a:tabLst>
                          <a:tab pos="4770755" algn="l"/>
                        </a:tabLst>
                      </a:pPr>
                      <a:r>
                        <a:rPr lang="cs-CZ" sz="2800" dirty="0">
                          <a:effectLst/>
                        </a:rPr>
                        <a:t>Manipulativní chování, hrozby</a:t>
                      </a:r>
                      <a:endParaRPr lang="cs-CZ" sz="2800" dirty="0">
                        <a:effectLst/>
                        <a:latin typeface="Technika Ligh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22769181"/>
                  </a:ext>
                </a:extLst>
              </a:tr>
            </a:tbl>
          </a:graphicData>
        </a:graphic>
      </p:graphicFrame>
      <p:graphicFrame>
        <p:nvGraphicFramePr>
          <p:cNvPr id="19" name="Tabulka 18">
            <a:extLst>
              <a:ext uri="{FF2B5EF4-FFF2-40B4-BE49-F238E27FC236}">
                <a16:creationId xmlns:a16="http://schemas.microsoft.com/office/drawing/2014/main" id="{564CE9D0-F171-42A5-8A93-DA8A37AA626C}"/>
              </a:ext>
            </a:extLst>
          </p:cNvPr>
          <p:cNvGraphicFramePr>
            <a:graphicFrameLocks noGrp="1"/>
          </p:cNvGraphicFramePr>
          <p:nvPr>
            <p:extLst>
              <p:ext uri="{D42A27DB-BD31-4B8C-83A1-F6EECF244321}">
                <p14:modId xmlns:p14="http://schemas.microsoft.com/office/powerpoint/2010/main" val="2847739640"/>
              </p:ext>
            </p:extLst>
          </p:nvPr>
        </p:nvGraphicFramePr>
        <p:xfrm>
          <a:off x="21618256" y="11974203"/>
          <a:ext cx="6594794" cy="9895310"/>
        </p:xfrm>
        <a:graphic>
          <a:graphicData uri="http://schemas.openxmlformats.org/drawingml/2006/table">
            <a:tbl>
              <a:tblPr firstRow="1" firstCol="1" bandRow="1">
                <a:tableStyleId>{9DCAF9ED-07DC-4A11-8D7F-57B35C25682E}</a:tableStyleId>
              </a:tblPr>
              <a:tblGrid>
                <a:gridCol w="6594794">
                  <a:extLst>
                    <a:ext uri="{9D8B030D-6E8A-4147-A177-3AD203B41FA5}">
                      <a16:colId xmlns:a16="http://schemas.microsoft.com/office/drawing/2014/main" val="1929152650"/>
                    </a:ext>
                  </a:extLst>
                </a:gridCol>
              </a:tblGrid>
              <a:tr h="9895310">
                <a:tc>
                  <a:txBody>
                    <a:bodyPr/>
                    <a:lstStyle/>
                    <a:p>
                      <a:pPr marL="342900" lvl="0" indent="-342900" algn="l">
                        <a:lnSpc>
                          <a:spcPct val="150000"/>
                        </a:lnSpc>
                        <a:spcAft>
                          <a:spcPts val="0"/>
                        </a:spcAft>
                        <a:buFont typeface="Wingdings" panose="05000000000000000000" pitchFamily="2" charset="2"/>
                        <a:buChar char=""/>
                        <a:tabLst>
                          <a:tab pos="4770755" algn="l"/>
                        </a:tabLst>
                      </a:pPr>
                      <a:r>
                        <a:rPr lang="cs-CZ" sz="2800" dirty="0">
                          <a:effectLst/>
                        </a:rPr>
                        <a:t>Vysoká profesní a odborná úroveň</a:t>
                      </a:r>
                    </a:p>
                    <a:p>
                      <a:pPr marL="342900" lvl="0" indent="-342900" algn="l">
                        <a:lnSpc>
                          <a:spcPct val="150000"/>
                        </a:lnSpc>
                        <a:spcAft>
                          <a:spcPts val="0"/>
                        </a:spcAft>
                        <a:buFont typeface="Wingdings" panose="05000000000000000000" pitchFamily="2" charset="2"/>
                        <a:buChar char=""/>
                        <a:tabLst>
                          <a:tab pos="4770755" algn="l"/>
                        </a:tabLst>
                      </a:pPr>
                      <a:r>
                        <a:rPr lang="cs-CZ" sz="2800" dirty="0">
                          <a:effectLst/>
                        </a:rPr>
                        <a:t>Umění vedení a řízení týmu</a:t>
                      </a:r>
                    </a:p>
                    <a:p>
                      <a:pPr marL="342900" lvl="0" indent="-342900" algn="l">
                        <a:lnSpc>
                          <a:spcPct val="150000"/>
                        </a:lnSpc>
                        <a:spcAft>
                          <a:spcPts val="0"/>
                        </a:spcAft>
                        <a:buFont typeface="Wingdings" panose="05000000000000000000" pitchFamily="2" charset="2"/>
                        <a:buChar char=""/>
                        <a:tabLst>
                          <a:tab pos="4770755" algn="l"/>
                        </a:tabLst>
                      </a:pPr>
                      <a:r>
                        <a:rPr lang="cs-CZ" sz="2800" dirty="0">
                          <a:effectLst/>
                        </a:rPr>
                        <a:t>Dovednost komunikovat a kooperovat se skupinou</a:t>
                      </a:r>
                    </a:p>
                    <a:p>
                      <a:pPr marL="342900" lvl="0" indent="-342900" algn="l">
                        <a:lnSpc>
                          <a:spcPct val="150000"/>
                        </a:lnSpc>
                        <a:spcAft>
                          <a:spcPts val="0"/>
                        </a:spcAft>
                        <a:buFont typeface="Wingdings" panose="05000000000000000000" pitchFamily="2" charset="2"/>
                        <a:buChar char=""/>
                        <a:tabLst>
                          <a:tab pos="4770755" algn="l"/>
                        </a:tabLst>
                      </a:pPr>
                      <a:r>
                        <a:rPr lang="cs-CZ" sz="2800" dirty="0">
                          <a:effectLst/>
                        </a:rPr>
                        <a:t>Dovednost předcházet konfliktům a řešit je</a:t>
                      </a:r>
                    </a:p>
                    <a:p>
                      <a:pPr marL="342900" lvl="0" indent="-342900" algn="l">
                        <a:lnSpc>
                          <a:spcPct val="150000"/>
                        </a:lnSpc>
                        <a:spcAft>
                          <a:spcPts val="0"/>
                        </a:spcAft>
                        <a:buFont typeface="Wingdings" panose="05000000000000000000" pitchFamily="2" charset="2"/>
                        <a:buChar char=""/>
                        <a:tabLst>
                          <a:tab pos="4770755" algn="l"/>
                        </a:tabLst>
                      </a:pPr>
                      <a:r>
                        <a:rPr lang="cs-CZ" sz="2800" dirty="0">
                          <a:effectLst/>
                        </a:rPr>
                        <a:t>Umění kombinovat velkorysost, humor, přísnost a důslednost</a:t>
                      </a:r>
                    </a:p>
                    <a:p>
                      <a:pPr marL="342900" lvl="0" indent="-342900" algn="l">
                        <a:lnSpc>
                          <a:spcPct val="150000"/>
                        </a:lnSpc>
                        <a:spcAft>
                          <a:spcPts val="0"/>
                        </a:spcAft>
                        <a:buFont typeface="Wingdings" panose="05000000000000000000" pitchFamily="2" charset="2"/>
                        <a:buChar char=""/>
                        <a:tabLst>
                          <a:tab pos="4770755" algn="l"/>
                        </a:tabLst>
                      </a:pPr>
                      <a:r>
                        <a:rPr lang="cs-CZ" sz="2800" dirty="0">
                          <a:effectLst/>
                        </a:rPr>
                        <a:t>Dovednost zvládat své citové vazby (vazbu k sobě i k ostatním)</a:t>
                      </a:r>
                    </a:p>
                    <a:p>
                      <a:pPr marL="342900" lvl="0" indent="-342900" algn="l">
                        <a:lnSpc>
                          <a:spcPct val="150000"/>
                        </a:lnSpc>
                        <a:spcAft>
                          <a:spcPts val="0"/>
                        </a:spcAft>
                        <a:buFont typeface="Wingdings" panose="05000000000000000000" pitchFamily="2" charset="2"/>
                        <a:buChar char=""/>
                        <a:tabLst>
                          <a:tab pos="4770755" algn="l"/>
                        </a:tabLst>
                      </a:pPr>
                      <a:r>
                        <a:rPr lang="cs-CZ" sz="2800" dirty="0">
                          <a:effectLst/>
                        </a:rPr>
                        <a:t>Umění sdělovat pochvalu i kritiku</a:t>
                      </a:r>
                    </a:p>
                    <a:p>
                      <a:pPr marL="342900" lvl="0" indent="-342900" algn="l">
                        <a:lnSpc>
                          <a:spcPct val="150000"/>
                        </a:lnSpc>
                        <a:spcAft>
                          <a:spcPts val="0"/>
                        </a:spcAft>
                        <a:buFont typeface="Wingdings" panose="05000000000000000000" pitchFamily="2" charset="2"/>
                        <a:buChar char=""/>
                        <a:tabLst>
                          <a:tab pos="4770755" algn="l"/>
                        </a:tabLst>
                      </a:pPr>
                      <a:r>
                        <a:rPr lang="cs-CZ" sz="2800" dirty="0">
                          <a:effectLst/>
                        </a:rPr>
                        <a:t>Celkový přirozený image kultivovaného chování</a:t>
                      </a:r>
                    </a:p>
                    <a:p>
                      <a:pPr marL="342900" lvl="0" indent="-342900" algn="l">
                        <a:lnSpc>
                          <a:spcPct val="150000"/>
                        </a:lnSpc>
                        <a:spcAft>
                          <a:spcPts val="0"/>
                        </a:spcAft>
                        <a:buFont typeface="Wingdings" panose="05000000000000000000" pitchFamily="2" charset="2"/>
                        <a:buChar char=""/>
                        <a:tabLst>
                          <a:tab pos="4770755" algn="l"/>
                        </a:tabLst>
                      </a:pPr>
                      <a:r>
                        <a:rPr lang="cs-CZ" sz="2800" dirty="0">
                          <a:effectLst/>
                        </a:rPr>
                        <a:t>Odolnost vůči stresu</a:t>
                      </a:r>
                      <a:endParaRPr lang="cs-CZ" sz="2800" dirty="0">
                        <a:effectLst/>
                        <a:latin typeface="Technika Ligh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4729883"/>
                  </a:ext>
                </a:extLst>
              </a:tr>
            </a:tbl>
          </a:graphicData>
        </a:graphic>
      </p:graphicFrame>
      <p:pic>
        <p:nvPicPr>
          <p:cNvPr id="31" name="Obrázek 30">
            <a:extLst>
              <a:ext uri="{FF2B5EF4-FFF2-40B4-BE49-F238E27FC236}">
                <a16:creationId xmlns:a16="http://schemas.microsoft.com/office/drawing/2014/main" id="{9C7B7494-2048-4E59-BCBA-084E1B00C448}"/>
              </a:ext>
            </a:extLst>
          </p:cNvPr>
          <p:cNvPicPr/>
          <p:nvPr/>
        </p:nvPicPr>
        <p:blipFill>
          <a:blip r:embed="rId6">
            <a:extLst>
              <a:ext uri="{28A0092B-C50C-407E-A947-70E740481C1C}">
                <a14:useLocalDpi xmlns:a14="http://schemas.microsoft.com/office/drawing/2010/main" val="0"/>
              </a:ext>
            </a:extLst>
          </a:blip>
          <a:stretch>
            <a:fillRect/>
          </a:stretch>
        </p:blipFill>
        <p:spPr>
          <a:xfrm>
            <a:off x="15652432" y="7415660"/>
            <a:ext cx="5759768" cy="3791522"/>
          </a:xfrm>
          <a:prstGeom prst="rect">
            <a:avLst/>
          </a:prstGeom>
        </p:spPr>
      </p:pic>
      <p:sp>
        <p:nvSpPr>
          <p:cNvPr id="20" name="TextovéPole 19">
            <a:extLst>
              <a:ext uri="{FF2B5EF4-FFF2-40B4-BE49-F238E27FC236}">
                <a16:creationId xmlns:a16="http://schemas.microsoft.com/office/drawing/2014/main" id="{E81FF5F2-BED2-4F39-9BD7-030463AE821A}"/>
              </a:ext>
            </a:extLst>
          </p:cNvPr>
          <p:cNvSpPr txBox="1"/>
          <p:nvPr/>
        </p:nvSpPr>
        <p:spPr>
          <a:xfrm>
            <a:off x="15657670" y="11335028"/>
            <a:ext cx="5960586" cy="523220"/>
          </a:xfrm>
          <a:prstGeom prst="rect">
            <a:avLst/>
          </a:prstGeom>
          <a:noFill/>
        </p:spPr>
        <p:txBody>
          <a:bodyPr wrap="square" rtlCol="0">
            <a:spAutoFit/>
          </a:bodyPr>
          <a:lstStyle/>
          <a:p>
            <a:r>
              <a:rPr lang="cs-CZ" sz="2800" dirty="0"/>
              <a:t>Autoritu učitele oslabuje</a:t>
            </a:r>
            <a:r>
              <a:rPr lang="cs-CZ" sz="2400" dirty="0"/>
              <a:t>:</a:t>
            </a:r>
          </a:p>
        </p:txBody>
      </p:sp>
      <p:sp>
        <p:nvSpPr>
          <p:cNvPr id="33" name="TextovéPole 32">
            <a:extLst>
              <a:ext uri="{FF2B5EF4-FFF2-40B4-BE49-F238E27FC236}">
                <a16:creationId xmlns:a16="http://schemas.microsoft.com/office/drawing/2014/main" id="{942C735E-CC09-4EAF-9B2A-F45527C3CB08}"/>
              </a:ext>
            </a:extLst>
          </p:cNvPr>
          <p:cNvSpPr txBox="1"/>
          <p:nvPr/>
        </p:nvSpPr>
        <p:spPr>
          <a:xfrm>
            <a:off x="21618256" y="11310196"/>
            <a:ext cx="5960586" cy="523220"/>
          </a:xfrm>
          <a:prstGeom prst="rect">
            <a:avLst/>
          </a:prstGeom>
          <a:noFill/>
        </p:spPr>
        <p:txBody>
          <a:bodyPr wrap="square" rtlCol="0">
            <a:spAutoFit/>
          </a:bodyPr>
          <a:lstStyle/>
          <a:p>
            <a:r>
              <a:rPr lang="cs-CZ" sz="2800" dirty="0"/>
              <a:t>Autoritu učitele posiluje</a:t>
            </a:r>
            <a:r>
              <a:rPr lang="cs-CZ" sz="2400" dirty="0"/>
              <a:t>:</a:t>
            </a:r>
          </a:p>
        </p:txBody>
      </p:sp>
      <p:sp>
        <p:nvSpPr>
          <p:cNvPr id="29" name="TextovéPole 28">
            <a:extLst>
              <a:ext uri="{FF2B5EF4-FFF2-40B4-BE49-F238E27FC236}">
                <a16:creationId xmlns:a16="http://schemas.microsoft.com/office/drawing/2014/main" id="{B01B8700-E250-46DA-B3C6-91C1B295D828}"/>
              </a:ext>
            </a:extLst>
          </p:cNvPr>
          <p:cNvSpPr txBox="1"/>
          <p:nvPr/>
        </p:nvSpPr>
        <p:spPr>
          <a:xfrm>
            <a:off x="29747841" y="7390828"/>
            <a:ext cx="12314559" cy="6186309"/>
          </a:xfrm>
          <a:prstGeom prst="rect">
            <a:avLst/>
          </a:prstGeom>
          <a:noFill/>
        </p:spPr>
        <p:txBody>
          <a:bodyPr wrap="square" rtlCol="0">
            <a:spAutoFit/>
          </a:bodyPr>
          <a:lstStyle/>
          <a:p>
            <a:pPr>
              <a:lnSpc>
                <a:spcPct val="150000"/>
              </a:lnSpc>
            </a:pPr>
            <a:r>
              <a:rPr lang="cs-CZ" sz="2800" dirty="0"/>
              <a:t>Hlavní problémy odborného vzdělávání z pohledu autority učitele jsou:</a:t>
            </a:r>
          </a:p>
          <a:p>
            <a:pPr marL="457200" lvl="0" indent="-457200">
              <a:lnSpc>
                <a:spcPct val="150000"/>
              </a:lnSpc>
              <a:buFont typeface="Arial" panose="020B0604020202020204" pitchFamily="34" charset="0"/>
              <a:buChar char="•"/>
            </a:pPr>
            <a:r>
              <a:rPr lang="cs-CZ" sz="2800" dirty="0"/>
              <a:t>nedostatečný obsah učiva všeobecných předmětů – žáci nejsou schopni pochopit etické normy,</a:t>
            </a:r>
          </a:p>
          <a:p>
            <a:pPr marL="457200" lvl="0" indent="-457200">
              <a:lnSpc>
                <a:spcPct val="150000"/>
              </a:lnSpc>
              <a:buFont typeface="Arial" panose="020B0604020202020204" pitchFamily="34" charset="0"/>
              <a:buChar char="•"/>
            </a:pPr>
            <a:r>
              <a:rPr lang="cs-CZ" sz="2800" dirty="0"/>
              <a:t>neefektivní komunikace mezi učitelem a žákem – žáci nemají všeobecný rozhled,</a:t>
            </a:r>
          </a:p>
          <a:p>
            <a:pPr marL="457200" lvl="0" indent="-457200">
              <a:lnSpc>
                <a:spcPct val="150000"/>
              </a:lnSpc>
              <a:buFont typeface="Arial" panose="020B0604020202020204" pitchFamily="34" charset="0"/>
              <a:buChar char="•"/>
            </a:pPr>
            <a:r>
              <a:rPr lang="cs-CZ" sz="2800" dirty="0"/>
              <a:t>nedostačující provázanost předmětů, </a:t>
            </a:r>
          </a:p>
          <a:p>
            <a:pPr marL="457200" lvl="0" indent="-457200">
              <a:lnSpc>
                <a:spcPct val="150000"/>
              </a:lnSpc>
              <a:buFont typeface="Arial" panose="020B0604020202020204" pitchFamily="34" charset="0"/>
              <a:buChar char="•"/>
            </a:pPr>
            <a:r>
              <a:rPr lang="cs-CZ" sz="2800" dirty="0"/>
              <a:t>ustávající (mizející) autorita učitele-technika na pozadí množství nedůvěryhodných informací na internetu.</a:t>
            </a:r>
          </a:p>
          <a:p>
            <a:endParaRPr lang="cs-CZ" sz="6000" dirty="0" err="1"/>
          </a:p>
        </p:txBody>
      </p:sp>
      <p:pic>
        <p:nvPicPr>
          <p:cNvPr id="34" name="Obrázek 33">
            <a:extLst>
              <a:ext uri="{FF2B5EF4-FFF2-40B4-BE49-F238E27FC236}">
                <a16:creationId xmlns:a16="http://schemas.microsoft.com/office/drawing/2014/main" id="{EF4D2064-6F26-45BF-A28F-DF2BF6C9CA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972322" y="13003500"/>
            <a:ext cx="5478251" cy="4103400"/>
          </a:xfrm>
          <a:prstGeom prst="rect">
            <a:avLst/>
          </a:prstGeom>
        </p:spPr>
      </p:pic>
      <p:pic>
        <p:nvPicPr>
          <p:cNvPr id="37" name="Obrázek 36">
            <a:extLst>
              <a:ext uri="{FF2B5EF4-FFF2-40B4-BE49-F238E27FC236}">
                <a16:creationId xmlns:a16="http://schemas.microsoft.com/office/drawing/2014/main" id="{6B76F897-6D71-469C-851D-C811DD9F09E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379942" y="17127884"/>
            <a:ext cx="5461423" cy="3634329"/>
          </a:xfrm>
          <a:prstGeom prst="rect">
            <a:avLst/>
          </a:prstGeom>
        </p:spPr>
      </p:pic>
      <p:graphicFrame>
        <p:nvGraphicFramePr>
          <p:cNvPr id="41" name="Tabulka 40">
            <a:extLst>
              <a:ext uri="{FF2B5EF4-FFF2-40B4-BE49-F238E27FC236}">
                <a16:creationId xmlns:a16="http://schemas.microsoft.com/office/drawing/2014/main" id="{B59F57E3-5029-47A3-B4A8-40E85ED314CE}"/>
              </a:ext>
            </a:extLst>
          </p:cNvPr>
          <p:cNvGraphicFramePr>
            <a:graphicFrameLocks noGrp="1"/>
          </p:cNvGraphicFramePr>
          <p:nvPr>
            <p:extLst>
              <p:ext uri="{D42A27DB-BD31-4B8C-83A1-F6EECF244321}">
                <p14:modId xmlns:p14="http://schemas.microsoft.com/office/powerpoint/2010/main" val="4183250671"/>
              </p:ext>
            </p:extLst>
          </p:nvPr>
        </p:nvGraphicFramePr>
        <p:xfrm>
          <a:off x="1905000" y="27378398"/>
          <a:ext cx="11430000" cy="3310397"/>
        </p:xfrm>
        <a:graphic>
          <a:graphicData uri="http://schemas.openxmlformats.org/drawingml/2006/table">
            <a:tbl>
              <a:tblPr firstRow="1" firstCol="1" bandRow="1">
                <a:tableStyleId>{9DCAF9ED-07DC-4A11-8D7F-57B35C25682E}</a:tableStyleId>
              </a:tblPr>
              <a:tblGrid>
                <a:gridCol w="11430000">
                  <a:extLst>
                    <a:ext uri="{9D8B030D-6E8A-4147-A177-3AD203B41FA5}">
                      <a16:colId xmlns:a16="http://schemas.microsoft.com/office/drawing/2014/main" val="1157469819"/>
                    </a:ext>
                  </a:extLst>
                </a:gridCol>
              </a:tblGrid>
              <a:tr h="1183798">
                <a:tc>
                  <a:txBody>
                    <a:bodyPr/>
                    <a:lstStyle/>
                    <a:p>
                      <a:pPr algn="l">
                        <a:lnSpc>
                          <a:spcPct val="135000"/>
                        </a:lnSpc>
                        <a:spcAft>
                          <a:spcPts val="800"/>
                        </a:spcAft>
                      </a:pPr>
                      <a:r>
                        <a:rPr lang="cs-CZ" sz="2400" b="1" kern="1200" dirty="0">
                          <a:solidFill>
                            <a:schemeClr val="dk1"/>
                          </a:solidFill>
                          <a:effectLst/>
                          <a:latin typeface="+mn-lt"/>
                          <a:ea typeface="+mn-ea"/>
                          <a:cs typeface="+mn-cs"/>
                        </a:rPr>
                        <a:t>Máte v někom autoritu?</a:t>
                      </a:r>
                    </a:p>
                    <a:p>
                      <a:pPr algn="l">
                        <a:lnSpc>
                          <a:spcPct val="135000"/>
                        </a:lnSpc>
                        <a:spcAft>
                          <a:spcPts val="800"/>
                        </a:spcAft>
                      </a:pPr>
                      <a:r>
                        <a:rPr lang="cs-CZ" sz="2400" b="1" kern="1200" dirty="0">
                          <a:solidFill>
                            <a:schemeClr val="dk1"/>
                          </a:solidFill>
                          <a:effectLst/>
                          <a:latin typeface="+mn-lt"/>
                          <a:ea typeface="+mn-ea"/>
                          <a:cs typeface="+mn-cs"/>
                        </a:rPr>
                        <a:t> </a:t>
                      </a:r>
                    </a:p>
                  </a:txBody>
                  <a:tcPr marL="68580" marR="68580" marT="0" marB="0"/>
                </a:tc>
                <a:extLst>
                  <a:ext uri="{0D108BD9-81ED-4DB2-BD59-A6C34878D82A}">
                    <a16:rowId xmlns:a16="http://schemas.microsoft.com/office/drawing/2014/main" val="2102878717"/>
                  </a:ext>
                </a:extLst>
              </a:tr>
              <a:tr h="1082786">
                <a:tc>
                  <a:txBody>
                    <a:bodyPr/>
                    <a:lstStyle/>
                    <a:p>
                      <a:pPr algn="l">
                        <a:lnSpc>
                          <a:spcPct val="135000"/>
                        </a:lnSpc>
                        <a:spcAft>
                          <a:spcPts val="800"/>
                        </a:spcAft>
                      </a:pPr>
                      <a:r>
                        <a:rPr lang="cs-CZ" sz="2400" b="1" kern="1200" dirty="0">
                          <a:solidFill>
                            <a:schemeClr val="dk1"/>
                          </a:solidFill>
                          <a:effectLst/>
                          <a:latin typeface="+mn-lt"/>
                          <a:ea typeface="+mn-ea"/>
                          <a:cs typeface="+mn-cs"/>
                        </a:rPr>
                        <a:t>Ve kterých aspektech je autorita rodiny a autorita učitele srovnatelná a proč?</a:t>
                      </a:r>
                    </a:p>
                  </a:txBody>
                  <a:tcPr marL="68580" marR="68580" marT="0" marB="0"/>
                </a:tc>
                <a:extLst>
                  <a:ext uri="{0D108BD9-81ED-4DB2-BD59-A6C34878D82A}">
                    <a16:rowId xmlns:a16="http://schemas.microsoft.com/office/drawing/2014/main" val="413512386"/>
                  </a:ext>
                </a:extLst>
              </a:tr>
              <a:tr h="757846">
                <a:tc>
                  <a:txBody>
                    <a:bodyPr/>
                    <a:lstStyle/>
                    <a:p>
                      <a:pPr algn="l">
                        <a:lnSpc>
                          <a:spcPct val="135000"/>
                        </a:lnSpc>
                        <a:spcAft>
                          <a:spcPts val="800"/>
                        </a:spcAft>
                      </a:pPr>
                      <a:r>
                        <a:rPr lang="cs-CZ" sz="2400" dirty="0">
                          <a:effectLst/>
                        </a:rPr>
                        <a:t>Může být autoritou mladší člověk než Vy – kdy, proč?</a:t>
                      </a:r>
                    </a:p>
                    <a:p>
                      <a:pPr algn="l">
                        <a:lnSpc>
                          <a:spcPct val="135000"/>
                        </a:lnSpc>
                        <a:spcAft>
                          <a:spcPts val="800"/>
                        </a:spcAft>
                      </a:pPr>
                      <a:r>
                        <a:rPr lang="cs-CZ" sz="2400" dirty="0">
                          <a:effectLst/>
                        </a:rPr>
                        <a:t> </a:t>
                      </a:r>
                      <a:endParaRPr lang="cs-CZ" sz="2400" dirty="0">
                        <a:effectLst/>
                        <a:latin typeface="Technika Ligh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97508487"/>
                  </a:ext>
                </a:extLst>
              </a:tr>
            </a:tbl>
          </a:graphicData>
        </a:graphic>
      </p:graphicFrame>
      <p:pic>
        <p:nvPicPr>
          <p:cNvPr id="43" name="Obrázek 42">
            <a:extLst>
              <a:ext uri="{FF2B5EF4-FFF2-40B4-BE49-F238E27FC236}">
                <a16:creationId xmlns:a16="http://schemas.microsoft.com/office/drawing/2014/main" id="{D32578CA-DCD6-4E7D-8AA1-8D261A900DA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988638" y="17316450"/>
            <a:ext cx="5461423" cy="3445764"/>
          </a:xfrm>
          <a:prstGeom prst="rect">
            <a:avLst/>
          </a:prstGeom>
        </p:spPr>
      </p:pic>
      <p:pic>
        <p:nvPicPr>
          <p:cNvPr id="48" name="Obrázek 47">
            <a:extLst>
              <a:ext uri="{FF2B5EF4-FFF2-40B4-BE49-F238E27FC236}">
                <a16:creationId xmlns:a16="http://schemas.microsoft.com/office/drawing/2014/main" id="{911609E2-4EF9-4026-B185-4B394EF3BAC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6352478" y="13577136"/>
            <a:ext cx="5268101" cy="2472489"/>
          </a:xfrm>
          <a:prstGeom prst="rect">
            <a:avLst/>
          </a:prstGeom>
        </p:spPr>
      </p:pic>
    </p:spTree>
    <p:extLst>
      <p:ext uri="{BB962C8B-B14F-4D97-AF65-F5344CB8AC3E}">
        <p14:creationId xmlns:p14="http://schemas.microsoft.com/office/powerpoint/2010/main" val="931198942"/>
      </p:ext>
    </p:extLst>
  </p:cSld>
  <p:clrMapOvr>
    <a:masterClrMapping/>
  </p:clrMapOvr>
</p:sld>
</file>

<file path=ppt/theme/theme1.xml><?xml version="1.0" encoding="utf-8"?>
<a:theme xmlns:a="http://schemas.openxmlformats.org/drawingml/2006/main" name="Lékařský plakát">
  <a:themeElements>
    <a:clrScheme name="Lékařský plakát B">
      <a:dk1>
        <a:sysClr val="windowText" lastClr="000000"/>
      </a:dk1>
      <a:lt1>
        <a:sysClr val="window" lastClr="FFFFFF"/>
      </a:lt1>
      <a:dk2>
        <a:srgbClr val="256693"/>
      </a:dk2>
      <a:lt2>
        <a:srgbClr val="D2EAFA"/>
      </a:lt2>
      <a:accent1>
        <a:srgbClr val="2F82BB"/>
      </a:accent1>
      <a:accent2>
        <a:srgbClr val="C9C64E"/>
      </a:accent2>
      <a:accent3>
        <a:srgbClr val="A5AB81"/>
      </a:accent3>
      <a:accent4>
        <a:srgbClr val="D8B25C"/>
      </a:accent4>
      <a:accent5>
        <a:srgbClr val="689CC0"/>
      </a:accent5>
      <a:accent6>
        <a:srgbClr val="968C8C"/>
      </a:accent6>
      <a:hlink>
        <a:srgbClr val="2F82BB"/>
      </a:hlink>
      <a:folHlink>
        <a:srgbClr val="808080"/>
      </a:folHlink>
    </a:clrScheme>
    <a:fontScheme name="Impact-Arial">
      <a:majorFont>
        <a:latin typeface="Impac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75000"/>
          </a:schemeClr>
        </a:solidFill>
        <a:ln>
          <a:noFill/>
        </a:ln>
      </a:spPr>
      <a:bodyPr rtlCol="0" anchor="ctr"/>
      <a:lstStyle>
        <a:defPPr algn="ctr">
          <a:defRPr lang="cs-CZ" sz="6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lang="cs-CZ" sz="6000" dirty="0" err="1" smtClean="0"/>
        </a:defPPr>
      </a:lstStyle>
    </a:txDef>
  </a:objectDefaults>
  <a:extraClrSchemeLst/>
  <a:extLst>
    <a:ext uri="{05A4C25C-085E-4340-85A3-A5531E510DB2}">
      <thm15:themeFamily xmlns:thm15="http://schemas.microsoft.com/office/thememl/2012/main" name="Presentation2" id="{0CDA158F-BD11-4947-AD81-47123E717BAC}" vid="{D7EF840D-21B4-42C8-9035-CFD5E088B4D5}"/>
    </a:ext>
  </a:extLst>
</a:theme>
</file>

<file path=ppt/theme/theme2.xml><?xml version="1.0" encoding="utf-8"?>
<a:theme xmlns:a="http://schemas.openxmlformats.org/drawingml/2006/main" name="Office Theme">
  <a:themeElements>
    <a:clrScheme name="Medical Poster B">
      <a:dk1>
        <a:sysClr val="windowText" lastClr="000000"/>
      </a:dk1>
      <a:lt1>
        <a:sysClr val="window" lastClr="FFFFFF"/>
      </a:lt1>
      <a:dk2>
        <a:srgbClr val="256693"/>
      </a:dk2>
      <a:lt2>
        <a:srgbClr val="D2EAFA"/>
      </a:lt2>
      <a:accent1>
        <a:srgbClr val="2F82BB"/>
      </a:accent1>
      <a:accent2>
        <a:srgbClr val="C9C64E"/>
      </a:accent2>
      <a:accent3>
        <a:srgbClr val="A5AB81"/>
      </a:accent3>
      <a:accent4>
        <a:srgbClr val="D8B25C"/>
      </a:accent4>
      <a:accent5>
        <a:srgbClr val="689CC0"/>
      </a:accent5>
      <a:accent6>
        <a:srgbClr val="968C8C"/>
      </a:accent6>
      <a:hlink>
        <a:srgbClr val="2F82BB"/>
      </a:hlink>
      <a:folHlink>
        <a:srgbClr val="808080"/>
      </a:folHlink>
    </a:clrScheme>
    <a:fontScheme name="Impact-Arial">
      <a:majorFont>
        <a:latin typeface="Impac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edical Poster B">
      <a:dk1>
        <a:sysClr val="windowText" lastClr="000000"/>
      </a:dk1>
      <a:lt1>
        <a:sysClr val="window" lastClr="FFFFFF"/>
      </a:lt1>
      <a:dk2>
        <a:srgbClr val="256693"/>
      </a:dk2>
      <a:lt2>
        <a:srgbClr val="D2EAFA"/>
      </a:lt2>
      <a:accent1>
        <a:srgbClr val="2F82BB"/>
      </a:accent1>
      <a:accent2>
        <a:srgbClr val="C9C64E"/>
      </a:accent2>
      <a:accent3>
        <a:srgbClr val="A5AB81"/>
      </a:accent3>
      <a:accent4>
        <a:srgbClr val="D8B25C"/>
      </a:accent4>
      <a:accent5>
        <a:srgbClr val="689CC0"/>
      </a:accent5>
      <a:accent6>
        <a:srgbClr val="968C8C"/>
      </a:accent6>
      <a:hlink>
        <a:srgbClr val="2F82BB"/>
      </a:hlink>
      <a:folHlink>
        <a:srgbClr val="808080"/>
      </a:folHlink>
    </a:clrScheme>
    <a:fontScheme name="Impact-Arial">
      <a:majorFont>
        <a:latin typeface="Impac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271D13-D20F-4697-97AA-66DC15DE63FD}">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7013AD7E-0B42-4A01-861E-64E1CDF736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6D3F3875-7A7F-481F-975A-FD11B1B30A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494</Words>
  <Application>Microsoft Office PowerPoint</Application>
  <PresentationFormat>Vlastní</PresentationFormat>
  <Paragraphs>60</Paragraphs>
  <Slides>1</Slides>
  <Notes>1</Notes>
  <HiddenSlides>0</HiddenSlides>
  <MMClips>0</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1</vt:i4>
      </vt:variant>
    </vt:vector>
  </HeadingPairs>
  <TitlesOfParts>
    <vt:vector size="8" baseType="lpstr">
      <vt:lpstr>Arial</vt:lpstr>
      <vt:lpstr>Calibri</vt:lpstr>
      <vt:lpstr>Impact</vt:lpstr>
      <vt:lpstr>Technika Light</vt:lpstr>
      <vt:lpstr>Times New Roman</vt:lpstr>
      <vt:lpstr>Wingdings</vt:lpstr>
      <vt:lpstr>Lékařský plakát</vt:lpstr>
      <vt:lpstr>Autorita středoškolského učitele a možnosti jejího rozvíjení</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2013-06-24T19:44:51Z</dcterms:created>
  <dcterms:modified xsi:type="dcterms:W3CDTF">2018-05-17T15:12:22Z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ies>
</file>