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52" r:id="rId1"/>
  </p:sldMasterIdLst>
  <p:notesMasterIdLst>
    <p:notesMasterId r:id="rId3"/>
  </p:notesMasterIdLst>
  <p:handoutMasterIdLst>
    <p:handoutMasterId r:id="rId4"/>
  </p:handoutMasterIdLst>
  <p:sldIdLst>
    <p:sldId id="256" r:id="rId2"/>
  </p:sldIdLst>
  <p:sldSz cx="21386800" cy="30279975"/>
  <p:notesSz cx="6715125" cy="923925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449">
          <p15:clr>
            <a:srgbClr val="A4A3A4"/>
          </p15:clr>
        </p15:guide>
        <p15:guide id="2" orient="horz" pos="18577">
          <p15:clr>
            <a:srgbClr val="A4A3A4"/>
          </p15:clr>
        </p15:guide>
        <p15:guide id="3" orient="horz" pos="1976">
          <p15:clr>
            <a:srgbClr val="A4A3A4"/>
          </p15:clr>
        </p15:guide>
        <p15:guide id="4" pos="6736">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C0C0"/>
    <a:srgbClr val="0046D2"/>
    <a:srgbClr val="FF0000"/>
    <a:srgbClr val="698ED9"/>
    <a:srgbClr val="A7C4FF"/>
    <a:srgbClr val="003064"/>
    <a:srgbClr val="003399"/>
    <a:srgbClr val="0021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4660"/>
  </p:normalViewPr>
  <p:slideViewPr>
    <p:cSldViewPr snapToGrid="0" showGuides="1">
      <p:cViewPr>
        <p:scale>
          <a:sx n="30" d="100"/>
          <a:sy n="30" d="100"/>
        </p:scale>
        <p:origin x="1512" y="-1340"/>
      </p:cViewPr>
      <p:guideLst>
        <p:guide orient="horz" pos="4449"/>
        <p:guide orient="horz" pos="18577"/>
        <p:guide orient="horz" pos="1976"/>
        <p:guide pos="6736"/>
      </p:guideLst>
    </p:cSldViewPr>
  </p:slideViewPr>
  <p:notesTextViewPr>
    <p:cViewPr>
      <p:scale>
        <a:sx n="100" d="100"/>
        <a:sy n="100" d="100"/>
      </p:scale>
      <p:origin x="0" y="0"/>
    </p:cViewPr>
  </p:notesTextViewPr>
  <p:notesViewPr>
    <p:cSldViewPr snapToGrid="0">
      <p:cViewPr varScale="1">
        <p:scale>
          <a:sx n="51" d="100"/>
          <a:sy n="51" d="100"/>
        </p:scale>
        <p:origin x="2716" y="4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 Id="rId9" Type="http://schemas.microsoft.com/office/2015/10/relationships/revisionInfo" Target="revisionInfo.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a:extLst>
              <a:ext uri="{FF2B5EF4-FFF2-40B4-BE49-F238E27FC236}">
                <a16:creationId xmlns:a16="http://schemas.microsoft.com/office/drawing/2014/main" id="{CA4270BE-0248-47FD-B02E-C5DD6D16CCC4}"/>
              </a:ext>
            </a:extLst>
          </p:cNvPr>
          <p:cNvSpPr>
            <a:spLocks noGrp="1"/>
          </p:cNvSpPr>
          <p:nvPr>
            <p:ph type="hdr" sz="quarter"/>
          </p:nvPr>
        </p:nvSpPr>
        <p:spPr>
          <a:xfrm>
            <a:off x="0" y="0"/>
            <a:ext cx="2909888" cy="463550"/>
          </a:xfrm>
          <a:prstGeom prst="rect">
            <a:avLst/>
          </a:prstGeom>
        </p:spPr>
        <p:txBody>
          <a:bodyPr vert="horz" lIns="91440" tIns="45720" rIns="91440" bIns="45720" rtlCol="0"/>
          <a:lstStyle>
            <a:lvl1pPr algn="l">
              <a:defRPr sz="1200"/>
            </a:lvl1pPr>
          </a:lstStyle>
          <a:p>
            <a:endParaRPr lang="cs-CZ"/>
          </a:p>
        </p:txBody>
      </p:sp>
      <p:sp>
        <p:nvSpPr>
          <p:cNvPr id="3" name="Zástupný symbol pro datum 2">
            <a:extLst>
              <a:ext uri="{FF2B5EF4-FFF2-40B4-BE49-F238E27FC236}">
                <a16:creationId xmlns:a16="http://schemas.microsoft.com/office/drawing/2014/main" id="{699D5D42-9EA0-42CA-AA4F-DC2071A68A9B}"/>
              </a:ext>
            </a:extLst>
          </p:cNvPr>
          <p:cNvSpPr>
            <a:spLocks noGrp="1"/>
          </p:cNvSpPr>
          <p:nvPr>
            <p:ph type="dt" sz="quarter" idx="1"/>
          </p:nvPr>
        </p:nvSpPr>
        <p:spPr>
          <a:xfrm>
            <a:off x="3803650" y="0"/>
            <a:ext cx="2909888" cy="463550"/>
          </a:xfrm>
          <a:prstGeom prst="rect">
            <a:avLst/>
          </a:prstGeom>
        </p:spPr>
        <p:txBody>
          <a:bodyPr vert="horz" lIns="91440" tIns="45720" rIns="91440" bIns="45720" rtlCol="0"/>
          <a:lstStyle>
            <a:lvl1pPr algn="r">
              <a:defRPr sz="1200"/>
            </a:lvl1pPr>
          </a:lstStyle>
          <a:p>
            <a:fld id="{A40D9F5A-F833-4AFD-8CA0-A6BEA0EF7BFA}" type="datetimeFigureOut">
              <a:rPr lang="cs-CZ" smtClean="0"/>
              <a:t>28.04.2018</a:t>
            </a:fld>
            <a:endParaRPr lang="cs-CZ"/>
          </a:p>
        </p:txBody>
      </p:sp>
      <p:sp>
        <p:nvSpPr>
          <p:cNvPr id="4" name="Zástupný symbol pro zápatí 3">
            <a:extLst>
              <a:ext uri="{FF2B5EF4-FFF2-40B4-BE49-F238E27FC236}">
                <a16:creationId xmlns:a16="http://schemas.microsoft.com/office/drawing/2014/main" id="{25BC6DD7-6753-43E8-B6D6-2D04AE8045F8}"/>
              </a:ext>
            </a:extLst>
          </p:cNvPr>
          <p:cNvSpPr>
            <a:spLocks noGrp="1"/>
          </p:cNvSpPr>
          <p:nvPr>
            <p:ph type="ftr" sz="quarter" idx="2"/>
          </p:nvPr>
        </p:nvSpPr>
        <p:spPr>
          <a:xfrm>
            <a:off x="0" y="8775700"/>
            <a:ext cx="2909888" cy="463550"/>
          </a:xfrm>
          <a:prstGeom prst="rect">
            <a:avLst/>
          </a:prstGeom>
        </p:spPr>
        <p:txBody>
          <a:bodyPr vert="horz" lIns="91440" tIns="45720" rIns="91440" bIns="45720" rtlCol="0" anchor="b"/>
          <a:lstStyle>
            <a:lvl1pPr algn="l">
              <a:defRPr sz="1200"/>
            </a:lvl1pPr>
          </a:lstStyle>
          <a:p>
            <a:endParaRPr lang="cs-CZ"/>
          </a:p>
        </p:txBody>
      </p:sp>
      <p:sp>
        <p:nvSpPr>
          <p:cNvPr id="5" name="Zástupný symbol pro číslo snímku 4">
            <a:extLst>
              <a:ext uri="{FF2B5EF4-FFF2-40B4-BE49-F238E27FC236}">
                <a16:creationId xmlns:a16="http://schemas.microsoft.com/office/drawing/2014/main" id="{98FB020D-040F-48DA-8CCA-FE6A55F8C014}"/>
              </a:ext>
            </a:extLst>
          </p:cNvPr>
          <p:cNvSpPr>
            <a:spLocks noGrp="1"/>
          </p:cNvSpPr>
          <p:nvPr>
            <p:ph type="sldNum" sz="quarter" idx="3"/>
          </p:nvPr>
        </p:nvSpPr>
        <p:spPr>
          <a:xfrm>
            <a:off x="3803650" y="8775700"/>
            <a:ext cx="2909888" cy="463550"/>
          </a:xfrm>
          <a:prstGeom prst="rect">
            <a:avLst/>
          </a:prstGeom>
        </p:spPr>
        <p:txBody>
          <a:bodyPr vert="horz" lIns="91440" tIns="45720" rIns="91440" bIns="45720" rtlCol="0" anchor="b"/>
          <a:lstStyle>
            <a:lvl1pPr algn="r">
              <a:defRPr sz="1200"/>
            </a:lvl1pPr>
          </a:lstStyle>
          <a:p>
            <a:fld id="{D05ED1A8-DB14-4F8F-ABD7-FBDBB6234310}" type="slidenum">
              <a:rPr lang="cs-CZ" smtClean="0"/>
              <a:t>‹#›</a:t>
            </a:fld>
            <a:endParaRPr lang="cs-CZ"/>
          </a:p>
        </p:txBody>
      </p:sp>
    </p:spTree>
    <p:extLst>
      <p:ext uri="{BB962C8B-B14F-4D97-AF65-F5344CB8AC3E}">
        <p14:creationId xmlns:p14="http://schemas.microsoft.com/office/powerpoint/2010/main" val="3429706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0988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lvl1pPr>
          </a:lstStyle>
          <a:p>
            <a:endParaRPr lang="en-US" altLang="en-US"/>
          </a:p>
        </p:txBody>
      </p:sp>
      <p:sp>
        <p:nvSpPr>
          <p:cNvPr id="3075" name="Rectangle 3"/>
          <p:cNvSpPr>
            <a:spLocks noGrp="1" noChangeArrowheads="1"/>
          </p:cNvSpPr>
          <p:nvPr>
            <p:ph type="dt" idx="1"/>
          </p:nvPr>
        </p:nvSpPr>
        <p:spPr bwMode="auto">
          <a:xfrm>
            <a:off x="3803650" y="0"/>
            <a:ext cx="290988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3076" name="Rectangle 4"/>
          <p:cNvSpPr>
            <a:spLocks noGrp="1" noRot="1" noChangeAspect="1" noChangeArrowheads="1" noTextEdit="1"/>
          </p:cNvSpPr>
          <p:nvPr>
            <p:ph type="sldImg" idx="2"/>
          </p:nvPr>
        </p:nvSpPr>
        <p:spPr bwMode="auto">
          <a:xfrm>
            <a:off x="2135188" y="692150"/>
            <a:ext cx="2446337" cy="3465513"/>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671513" y="4389438"/>
            <a:ext cx="5372100" cy="4157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078" name="Rectangle 6"/>
          <p:cNvSpPr>
            <a:spLocks noGrp="1" noChangeArrowheads="1"/>
          </p:cNvSpPr>
          <p:nvPr>
            <p:ph type="ftr" sz="quarter" idx="4"/>
          </p:nvPr>
        </p:nvSpPr>
        <p:spPr bwMode="auto">
          <a:xfrm>
            <a:off x="0" y="8775700"/>
            <a:ext cx="290988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lvl1pPr>
          </a:lstStyle>
          <a:p>
            <a:endParaRPr lang="en-US" altLang="en-US"/>
          </a:p>
        </p:txBody>
      </p:sp>
      <p:sp>
        <p:nvSpPr>
          <p:cNvPr id="3079" name="Rectangle 7"/>
          <p:cNvSpPr>
            <a:spLocks noGrp="1" noChangeArrowheads="1"/>
          </p:cNvSpPr>
          <p:nvPr>
            <p:ph type="sldNum" sz="quarter" idx="5"/>
          </p:nvPr>
        </p:nvSpPr>
        <p:spPr bwMode="auto">
          <a:xfrm>
            <a:off x="3803650" y="8775700"/>
            <a:ext cx="290988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B67DCC78-77BF-4255-8B24-043644A95DAF}" type="slidenum">
              <a:rPr lang="en-US" altLang="en-US"/>
              <a:pPr/>
              <a:t>‹#›</a:t>
            </a:fld>
            <a:endParaRPr lang="en-US" altLang="en-US"/>
          </a:p>
        </p:txBody>
      </p:sp>
    </p:spTree>
    <p:extLst>
      <p:ext uri="{BB962C8B-B14F-4D97-AF65-F5344CB8AC3E}">
        <p14:creationId xmlns:p14="http://schemas.microsoft.com/office/powerpoint/2010/main" val="33464489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000" kern="1200">
        <a:solidFill>
          <a:schemeClr val="tx1"/>
        </a:solidFill>
        <a:latin typeface="Arial" charset="0"/>
        <a:ea typeface="+mn-ea"/>
        <a:cs typeface="+mn-cs"/>
      </a:defRPr>
    </a:lvl1pPr>
    <a:lvl2pPr marL="388437" algn="l" rtl="0" fontAlgn="base">
      <a:spcBef>
        <a:spcPct val="30000"/>
      </a:spcBef>
      <a:spcAft>
        <a:spcPct val="0"/>
      </a:spcAft>
      <a:defRPr sz="1000" kern="1200">
        <a:solidFill>
          <a:schemeClr val="tx1"/>
        </a:solidFill>
        <a:latin typeface="Arial" charset="0"/>
        <a:ea typeface="+mn-ea"/>
        <a:cs typeface="+mn-cs"/>
      </a:defRPr>
    </a:lvl2pPr>
    <a:lvl3pPr marL="776874" algn="l" rtl="0" fontAlgn="base">
      <a:spcBef>
        <a:spcPct val="30000"/>
      </a:spcBef>
      <a:spcAft>
        <a:spcPct val="0"/>
      </a:spcAft>
      <a:defRPr sz="1000" kern="1200">
        <a:solidFill>
          <a:schemeClr val="tx1"/>
        </a:solidFill>
        <a:latin typeface="Arial" charset="0"/>
        <a:ea typeface="+mn-ea"/>
        <a:cs typeface="+mn-cs"/>
      </a:defRPr>
    </a:lvl3pPr>
    <a:lvl4pPr marL="1165311" algn="l" rtl="0" fontAlgn="base">
      <a:spcBef>
        <a:spcPct val="30000"/>
      </a:spcBef>
      <a:spcAft>
        <a:spcPct val="0"/>
      </a:spcAft>
      <a:defRPr sz="1000" kern="1200">
        <a:solidFill>
          <a:schemeClr val="tx1"/>
        </a:solidFill>
        <a:latin typeface="Arial" charset="0"/>
        <a:ea typeface="+mn-ea"/>
        <a:cs typeface="+mn-cs"/>
      </a:defRPr>
    </a:lvl4pPr>
    <a:lvl5pPr marL="1553748" algn="l" rtl="0" fontAlgn="base">
      <a:spcBef>
        <a:spcPct val="30000"/>
      </a:spcBef>
      <a:spcAft>
        <a:spcPct val="0"/>
      </a:spcAft>
      <a:defRPr sz="1000" kern="1200">
        <a:solidFill>
          <a:schemeClr val="tx1"/>
        </a:solidFill>
        <a:latin typeface="Arial" charset="0"/>
        <a:ea typeface="+mn-ea"/>
        <a:cs typeface="+mn-cs"/>
      </a:defRPr>
    </a:lvl5pPr>
    <a:lvl6pPr marL="1942186" algn="l" defTabSz="776874" rtl="0" eaLnBrk="1" latinLnBrk="0" hangingPunct="1">
      <a:defRPr sz="1000" kern="1200">
        <a:solidFill>
          <a:schemeClr val="tx1"/>
        </a:solidFill>
        <a:latin typeface="+mn-lt"/>
        <a:ea typeface="+mn-ea"/>
        <a:cs typeface="+mn-cs"/>
      </a:defRPr>
    </a:lvl6pPr>
    <a:lvl7pPr marL="2330623" algn="l" defTabSz="776874" rtl="0" eaLnBrk="1" latinLnBrk="0" hangingPunct="1">
      <a:defRPr sz="1000" kern="1200">
        <a:solidFill>
          <a:schemeClr val="tx1"/>
        </a:solidFill>
        <a:latin typeface="+mn-lt"/>
        <a:ea typeface="+mn-ea"/>
        <a:cs typeface="+mn-cs"/>
      </a:defRPr>
    </a:lvl7pPr>
    <a:lvl8pPr marL="2719060" algn="l" defTabSz="776874" rtl="0" eaLnBrk="1" latinLnBrk="0" hangingPunct="1">
      <a:defRPr sz="1000" kern="1200">
        <a:solidFill>
          <a:schemeClr val="tx1"/>
        </a:solidFill>
        <a:latin typeface="+mn-lt"/>
        <a:ea typeface="+mn-ea"/>
        <a:cs typeface="+mn-cs"/>
      </a:defRPr>
    </a:lvl8pPr>
    <a:lvl9pPr marL="3107497" algn="l" defTabSz="776874"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734AD72-92BC-4114-BFC1-733F188AB8FF}" type="slidenum">
              <a:rPr lang="en-US" altLang="en-US"/>
              <a:pPr/>
              <a:t>1</a:t>
            </a:fld>
            <a:endParaRPr lang="en-US" altLang="en-US"/>
          </a:p>
        </p:txBody>
      </p:sp>
      <p:sp>
        <p:nvSpPr>
          <p:cNvPr id="4098" name="Rectangle 2"/>
          <p:cNvSpPr>
            <a:spLocks noGrp="1" noRot="1" noChangeAspect="1" noChangeArrowheads="1" noTextEdit="1"/>
          </p:cNvSpPr>
          <p:nvPr>
            <p:ph type="sldImg"/>
          </p:nvPr>
        </p:nvSpPr>
        <p:spPr>
          <a:xfrm>
            <a:off x="2135188" y="692150"/>
            <a:ext cx="2446337" cy="3465513"/>
          </a:xfrm>
          <a:ln/>
        </p:spPr>
      </p:sp>
      <p:sp>
        <p:nvSpPr>
          <p:cNvPr id="4099" name="Rectangle 3"/>
          <p:cNvSpPr>
            <a:spLocks noGrp="1" noChangeArrowheads="1"/>
          </p:cNvSpPr>
          <p:nvPr>
            <p:ph type="body" idx="1"/>
          </p:nvPr>
        </p:nvSpPr>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164ED5C-04B3-4082-B528-7F9250047B6D}"/>
              </a:ext>
            </a:extLst>
          </p:cNvPr>
          <p:cNvSpPr>
            <a:spLocks noGrp="1"/>
          </p:cNvSpPr>
          <p:nvPr>
            <p:ph type="ctrTitle"/>
          </p:nvPr>
        </p:nvSpPr>
        <p:spPr>
          <a:xfrm>
            <a:off x="2673350" y="4955545"/>
            <a:ext cx="16040100" cy="10541917"/>
          </a:xfrm>
        </p:spPr>
        <p:txBody>
          <a:bodyPr anchor="b"/>
          <a:lstStyle>
            <a:lvl1pPr algn="ctr">
              <a:defRPr sz="10525"/>
            </a:lvl1pPr>
          </a:lstStyle>
          <a:p>
            <a:r>
              <a:rPr lang="cs-CZ"/>
              <a:t>Kliknutím lze upravit styl.</a:t>
            </a:r>
          </a:p>
        </p:txBody>
      </p:sp>
      <p:sp>
        <p:nvSpPr>
          <p:cNvPr id="3" name="Podnadpis 2">
            <a:extLst>
              <a:ext uri="{FF2B5EF4-FFF2-40B4-BE49-F238E27FC236}">
                <a16:creationId xmlns:a16="http://schemas.microsoft.com/office/drawing/2014/main" id="{22B34388-6A23-4989-A3CB-E05096AE2017}"/>
              </a:ext>
            </a:extLst>
          </p:cNvPr>
          <p:cNvSpPr>
            <a:spLocks noGrp="1"/>
          </p:cNvSpPr>
          <p:nvPr>
            <p:ph type="subTitle" idx="1"/>
          </p:nvPr>
        </p:nvSpPr>
        <p:spPr>
          <a:xfrm>
            <a:off x="2673350" y="15903998"/>
            <a:ext cx="16040100" cy="7310649"/>
          </a:xfrm>
        </p:spPr>
        <p:txBody>
          <a:bodyPr/>
          <a:lstStyle>
            <a:lvl1pPr marL="0" indent="0" algn="ctr">
              <a:buNone/>
              <a:defRPr sz="4210"/>
            </a:lvl1pPr>
            <a:lvl2pPr marL="802020" indent="0" algn="ctr">
              <a:buNone/>
              <a:defRPr sz="3508"/>
            </a:lvl2pPr>
            <a:lvl3pPr marL="1604040" indent="0" algn="ctr">
              <a:buNone/>
              <a:defRPr sz="3158"/>
            </a:lvl3pPr>
            <a:lvl4pPr marL="2406061" indent="0" algn="ctr">
              <a:buNone/>
              <a:defRPr sz="2807"/>
            </a:lvl4pPr>
            <a:lvl5pPr marL="3208081" indent="0" algn="ctr">
              <a:buNone/>
              <a:defRPr sz="2807"/>
            </a:lvl5pPr>
            <a:lvl6pPr marL="4010101" indent="0" algn="ctr">
              <a:buNone/>
              <a:defRPr sz="2807"/>
            </a:lvl6pPr>
            <a:lvl7pPr marL="4812121" indent="0" algn="ctr">
              <a:buNone/>
              <a:defRPr sz="2807"/>
            </a:lvl7pPr>
            <a:lvl8pPr marL="5614142" indent="0" algn="ctr">
              <a:buNone/>
              <a:defRPr sz="2807"/>
            </a:lvl8pPr>
            <a:lvl9pPr marL="6416162" indent="0" algn="ctr">
              <a:buNone/>
              <a:defRPr sz="2807"/>
            </a:lvl9pPr>
          </a:lstStyle>
          <a:p>
            <a:r>
              <a:rPr lang="cs-CZ"/>
              <a:t>Kliknutím můžete upravit styl předlohy.</a:t>
            </a:r>
          </a:p>
        </p:txBody>
      </p:sp>
      <p:sp>
        <p:nvSpPr>
          <p:cNvPr id="4" name="Zástupný symbol pro datum 3">
            <a:extLst>
              <a:ext uri="{FF2B5EF4-FFF2-40B4-BE49-F238E27FC236}">
                <a16:creationId xmlns:a16="http://schemas.microsoft.com/office/drawing/2014/main" id="{B75970E2-3A4F-44DA-BBF1-CA20646E1923}"/>
              </a:ext>
            </a:extLst>
          </p:cNvPr>
          <p:cNvSpPr>
            <a:spLocks noGrp="1"/>
          </p:cNvSpPr>
          <p:nvPr>
            <p:ph type="dt" sz="half" idx="10"/>
          </p:nvPr>
        </p:nvSpPr>
        <p:spPr/>
        <p:txBody>
          <a:bodyPr/>
          <a:lstStyle/>
          <a:p>
            <a:fld id="{96DFF08F-DC6B-4601-B491-B0F83F6DD2DA}" type="datetimeFigureOut">
              <a:rPr lang="en-US" smtClean="0"/>
              <a:t>4/28/2018</a:t>
            </a:fld>
            <a:endParaRPr lang="en-US" dirty="0"/>
          </a:p>
        </p:txBody>
      </p:sp>
      <p:sp>
        <p:nvSpPr>
          <p:cNvPr id="5" name="Zástupný symbol pro zápatí 4">
            <a:extLst>
              <a:ext uri="{FF2B5EF4-FFF2-40B4-BE49-F238E27FC236}">
                <a16:creationId xmlns:a16="http://schemas.microsoft.com/office/drawing/2014/main" id="{E222E8D5-1CB5-4609-8CC1-7FC730246714}"/>
              </a:ext>
            </a:extLst>
          </p:cNvPr>
          <p:cNvSpPr>
            <a:spLocks noGrp="1"/>
          </p:cNvSpPr>
          <p:nvPr>
            <p:ph type="ftr" sz="quarter" idx="11"/>
          </p:nvPr>
        </p:nvSpPr>
        <p:spPr/>
        <p:txBody>
          <a:bodyPr/>
          <a:lstStyle/>
          <a:p>
            <a:endParaRPr lang="en-US" dirty="0"/>
          </a:p>
        </p:txBody>
      </p:sp>
      <p:sp>
        <p:nvSpPr>
          <p:cNvPr id="6" name="Zástupný symbol pro číslo snímku 5">
            <a:extLst>
              <a:ext uri="{FF2B5EF4-FFF2-40B4-BE49-F238E27FC236}">
                <a16:creationId xmlns:a16="http://schemas.microsoft.com/office/drawing/2014/main" id="{76FC20BC-2C0B-46FE-98D6-B827E4790497}"/>
              </a:ext>
            </a:extLst>
          </p:cNvPr>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2907571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75B1A98-0802-4138-B1B0-AC557B5F44C1}"/>
              </a:ext>
            </a:extLst>
          </p:cNvPr>
          <p:cNvSpPr>
            <a:spLocks noGrp="1"/>
          </p:cNvSpPr>
          <p:nvPr>
            <p:ph type="title"/>
          </p:nvPr>
        </p:nvSpPr>
        <p:spPr/>
        <p:txBody>
          <a:bodyPr/>
          <a:lstStyle/>
          <a:p>
            <a:r>
              <a:rPr lang="cs-CZ"/>
              <a:t>Kliknutím lze upravit styl.</a:t>
            </a:r>
          </a:p>
        </p:txBody>
      </p:sp>
      <p:sp>
        <p:nvSpPr>
          <p:cNvPr id="3" name="Zástupný symbol pro obsah 2">
            <a:extLst>
              <a:ext uri="{FF2B5EF4-FFF2-40B4-BE49-F238E27FC236}">
                <a16:creationId xmlns:a16="http://schemas.microsoft.com/office/drawing/2014/main" id="{30EC46E7-7071-4B43-9BCC-D6BAFAB24A11}"/>
              </a:ext>
            </a:extLst>
          </p:cNvPr>
          <p:cNvSpPr>
            <a:spLocks noGrp="1"/>
          </p:cNvSpPr>
          <p:nvPr>
            <p:ph idx="1"/>
          </p:nvPr>
        </p:nvSpPr>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37261E20-5287-4D6E-B493-932E76BCAEC0}"/>
              </a:ext>
            </a:extLst>
          </p:cNvPr>
          <p:cNvSpPr>
            <a:spLocks noGrp="1"/>
          </p:cNvSpPr>
          <p:nvPr>
            <p:ph type="dt" sz="half" idx="10"/>
          </p:nvPr>
        </p:nvSpPr>
        <p:spPr/>
        <p:txBody>
          <a:bodyPr/>
          <a:lstStyle/>
          <a:p>
            <a:fld id="{96DFF08F-DC6B-4601-B491-B0F83F6DD2DA}" type="datetimeFigureOut">
              <a:rPr lang="en-US" smtClean="0"/>
              <a:pPr/>
              <a:t>4/28/2018</a:t>
            </a:fld>
            <a:endParaRPr lang="en-US" dirty="0"/>
          </a:p>
        </p:txBody>
      </p:sp>
      <p:sp>
        <p:nvSpPr>
          <p:cNvPr id="5" name="Zástupný symbol pro zápatí 4">
            <a:extLst>
              <a:ext uri="{FF2B5EF4-FFF2-40B4-BE49-F238E27FC236}">
                <a16:creationId xmlns:a16="http://schemas.microsoft.com/office/drawing/2014/main" id="{0851EF95-3CED-4778-A7C3-B8FC1AE4809E}"/>
              </a:ext>
            </a:extLst>
          </p:cNvPr>
          <p:cNvSpPr>
            <a:spLocks noGrp="1"/>
          </p:cNvSpPr>
          <p:nvPr>
            <p:ph type="ftr" sz="quarter" idx="11"/>
          </p:nvPr>
        </p:nvSpPr>
        <p:spPr/>
        <p:txBody>
          <a:bodyPr/>
          <a:lstStyle/>
          <a:p>
            <a:endParaRPr lang="en-US" dirty="0"/>
          </a:p>
        </p:txBody>
      </p:sp>
      <p:sp>
        <p:nvSpPr>
          <p:cNvPr id="6" name="Zástupný symbol pro číslo snímku 5">
            <a:extLst>
              <a:ext uri="{FF2B5EF4-FFF2-40B4-BE49-F238E27FC236}">
                <a16:creationId xmlns:a16="http://schemas.microsoft.com/office/drawing/2014/main" id="{459E011C-69D4-462A-9673-28600AA9B3FE}"/>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4954050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79D4C17-E2B9-4B95-977A-2A86C63409B7}"/>
              </a:ext>
            </a:extLst>
          </p:cNvPr>
          <p:cNvSpPr>
            <a:spLocks noGrp="1"/>
          </p:cNvSpPr>
          <p:nvPr>
            <p:ph type="title"/>
          </p:nvPr>
        </p:nvSpPr>
        <p:spPr>
          <a:xfrm>
            <a:off x="1459204" y="7548971"/>
            <a:ext cx="18446115" cy="12595626"/>
          </a:xfrm>
        </p:spPr>
        <p:txBody>
          <a:bodyPr anchor="b"/>
          <a:lstStyle>
            <a:lvl1pPr>
              <a:defRPr sz="10525"/>
            </a:lvl1pPr>
          </a:lstStyle>
          <a:p>
            <a:r>
              <a:rPr lang="cs-CZ"/>
              <a:t>Kliknutím lze upravit styl.</a:t>
            </a:r>
          </a:p>
        </p:txBody>
      </p:sp>
      <p:sp>
        <p:nvSpPr>
          <p:cNvPr id="3" name="Zástupný symbol pro text 2">
            <a:extLst>
              <a:ext uri="{FF2B5EF4-FFF2-40B4-BE49-F238E27FC236}">
                <a16:creationId xmlns:a16="http://schemas.microsoft.com/office/drawing/2014/main" id="{C6348F1E-8083-4C0E-A732-6C02CC97037E}"/>
              </a:ext>
            </a:extLst>
          </p:cNvPr>
          <p:cNvSpPr>
            <a:spLocks noGrp="1"/>
          </p:cNvSpPr>
          <p:nvPr>
            <p:ph type="body" idx="1"/>
          </p:nvPr>
        </p:nvSpPr>
        <p:spPr>
          <a:xfrm>
            <a:off x="1459204" y="20263756"/>
            <a:ext cx="18446115" cy="6623742"/>
          </a:xfrm>
        </p:spPr>
        <p:txBody>
          <a:bodyPr/>
          <a:lstStyle>
            <a:lvl1pPr marL="0" indent="0">
              <a:buNone/>
              <a:defRPr sz="4210">
                <a:solidFill>
                  <a:schemeClr val="tx1">
                    <a:tint val="75000"/>
                  </a:schemeClr>
                </a:solidFill>
              </a:defRPr>
            </a:lvl1pPr>
            <a:lvl2pPr marL="802020" indent="0">
              <a:buNone/>
              <a:defRPr sz="3508">
                <a:solidFill>
                  <a:schemeClr val="tx1">
                    <a:tint val="75000"/>
                  </a:schemeClr>
                </a:solidFill>
              </a:defRPr>
            </a:lvl2pPr>
            <a:lvl3pPr marL="1604040" indent="0">
              <a:buNone/>
              <a:defRPr sz="3158">
                <a:solidFill>
                  <a:schemeClr val="tx1">
                    <a:tint val="75000"/>
                  </a:schemeClr>
                </a:solidFill>
              </a:defRPr>
            </a:lvl3pPr>
            <a:lvl4pPr marL="2406061" indent="0">
              <a:buNone/>
              <a:defRPr sz="2807">
                <a:solidFill>
                  <a:schemeClr val="tx1">
                    <a:tint val="75000"/>
                  </a:schemeClr>
                </a:solidFill>
              </a:defRPr>
            </a:lvl4pPr>
            <a:lvl5pPr marL="3208081" indent="0">
              <a:buNone/>
              <a:defRPr sz="2807">
                <a:solidFill>
                  <a:schemeClr val="tx1">
                    <a:tint val="75000"/>
                  </a:schemeClr>
                </a:solidFill>
              </a:defRPr>
            </a:lvl5pPr>
            <a:lvl6pPr marL="4010101" indent="0">
              <a:buNone/>
              <a:defRPr sz="2807">
                <a:solidFill>
                  <a:schemeClr val="tx1">
                    <a:tint val="75000"/>
                  </a:schemeClr>
                </a:solidFill>
              </a:defRPr>
            </a:lvl6pPr>
            <a:lvl7pPr marL="4812121" indent="0">
              <a:buNone/>
              <a:defRPr sz="2807">
                <a:solidFill>
                  <a:schemeClr val="tx1">
                    <a:tint val="75000"/>
                  </a:schemeClr>
                </a:solidFill>
              </a:defRPr>
            </a:lvl7pPr>
            <a:lvl8pPr marL="5614142" indent="0">
              <a:buNone/>
              <a:defRPr sz="2807">
                <a:solidFill>
                  <a:schemeClr val="tx1">
                    <a:tint val="75000"/>
                  </a:schemeClr>
                </a:solidFill>
              </a:defRPr>
            </a:lvl8pPr>
            <a:lvl9pPr marL="6416162" indent="0">
              <a:buNone/>
              <a:defRPr sz="2807">
                <a:solidFill>
                  <a:schemeClr val="tx1">
                    <a:tint val="75000"/>
                  </a:schemeClr>
                </a:solidFill>
              </a:defRPr>
            </a:lvl9pPr>
          </a:lstStyle>
          <a:p>
            <a:pPr lvl="0"/>
            <a:r>
              <a:rPr lang="cs-CZ"/>
              <a:t>Upravte styly předlohy textu.</a:t>
            </a:r>
          </a:p>
        </p:txBody>
      </p:sp>
      <p:sp>
        <p:nvSpPr>
          <p:cNvPr id="4" name="Zástupný symbol pro datum 3">
            <a:extLst>
              <a:ext uri="{FF2B5EF4-FFF2-40B4-BE49-F238E27FC236}">
                <a16:creationId xmlns:a16="http://schemas.microsoft.com/office/drawing/2014/main" id="{BAB30E59-2969-4CAA-96E0-0528C149FB06}"/>
              </a:ext>
            </a:extLst>
          </p:cNvPr>
          <p:cNvSpPr>
            <a:spLocks noGrp="1"/>
          </p:cNvSpPr>
          <p:nvPr>
            <p:ph type="dt" sz="half" idx="10"/>
          </p:nvPr>
        </p:nvSpPr>
        <p:spPr/>
        <p:txBody>
          <a:bodyPr/>
          <a:lstStyle/>
          <a:p>
            <a:fld id="{96DFF08F-DC6B-4601-B491-B0F83F6DD2DA}" type="datetimeFigureOut">
              <a:rPr lang="en-US" smtClean="0"/>
              <a:t>4/28/2018</a:t>
            </a:fld>
            <a:endParaRPr lang="en-US" dirty="0"/>
          </a:p>
        </p:txBody>
      </p:sp>
      <p:sp>
        <p:nvSpPr>
          <p:cNvPr id="5" name="Zástupný symbol pro zápatí 4">
            <a:extLst>
              <a:ext uri="{FF2B5EF4-FFF2-40B4-BE49-F238E27FC236}">
                <a16:creationId xmlns:a16="http://schemas.microsoft.com/office/drawing/2014/main" id="{D70BB7C2-4607-496F-B83D-534E9409CFB4}"/>
              </a:ext>
            </a:extLst>
          </p:cNvPr>
          <p:cNvSpPr>
            <a:spLocks noGrp="1"/>
          </p:cNvSpPr>
          <p:nvPr>
            <p:ph type="ftr" sz="quarter" idx="11"/>
          </p:nvPr>
        </p:nvSpPr>
        <p:spPr/>
        <p:txBody>
          <a:bodyPr/>
          <a:lstStyle/>
          <a:p>
            <a:endParaRPr lang="en-US" dirty="0"/>
          </a:p>
        </p:txBody>
      </p:sp>
      <p:sp>
        <p:nvSpPr>
          <p:cNvPr id="6" name="Zástupný symbol pro číslo snímku 5">
            <a:extLst>
              <a:ext uri="{FF2B5EF4-FFF2-40B4-BE49-F238E27FC236}">
                <a16:creationId xmlns:a16="http://schemas.microsoft.com/office/drawing/2014/main" id="{C0B764E1-752E-4525-9D94-9A2011F32497}"/>
              </a:ext>
            </a:extLst>
          </p:cNvPr>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2883174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6D2E8F2-4A4B-4DD6-B59F-E72875652F46}"/>
              </a:ext>
            </a:extLst>
          </p:cNvPr>
          <p:cNvSpPr>
            <a:spLocks noGrp="1"/>
          </p:cNvSpPr>
          <p:nvPr>
            <p:ph type="title"/>
          </p:nvPr>
        </p:nvSpPr>
        <p:spPr/>
        <p:txBody>
          <a:bodyPr/>
          <a:lstStyle/>
          <a:p>
            <a:r>
              <a:rPr lang="cs-CZ"/>
              <a:t>Kliknutím lze upravit styl.</a:t>
            </a:r>
          </a:p>
        </p:txBody>
      </p:sp>
      <p:sp>
        <p:nvSpPr>
          <p:cNvPr id="3" name="Zástupný symbol pro obsah 2">
            <a:extLst>
              <a:ext uri="{FF2B5EF4-FFF2-40B4-BE49-F238E27FC236}">
                <a16:creationId xmlns:a16="http://schemas.microsoft.com/office/drawing/2014/main" id="{D7350B73-97BD-425C-87FC-4196A7798973}"/>
              </a:ext>
            </a:extLst>
          </p:cNvPr>
          <p:cNvSpPr>
            <a:spLocks noGrp="1"/>
          </p:cNvSpPr>
          <p:nvPr>
            <p:ph sz="half" idx="1"/>
          </p:nvPr>
        </p:nvSpPr>
        <p:spPr>
          <a:xfrm>
            <a:off x="1470343" y="8060641"/>
            <a:ext cx="9089390" cy="19212366"/>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a:extLst>
              <a:ext uri="{FF2B5EF4-FFF2-40B4-BE49-F238E27FC236}">
                <a16:creationId xmlns:a16="http://schemas.microsoft.com/office/drawing/2014/main" id="{C8F37160-BA53-4F42-8C2A-8ECC867E817B}"/>
              </a:ext>
            </a:extLst>
          </p:cNvPr>
          <p:cNvSpPr>
            <a:spLocks noGrp="1"/>
          </p:cNvSpPr>
          <p:nvPr>
            <p:ph sz="half" idx="2"/>
          </p:nvPr>
        </p:nvSpPr>
        <p:spPr>
          <a:xfrm>
            <a:off x="10827068" y="8060641"/>
            <a:ext cx="9089390" cy="19212366"/>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a:extLst>
              <a:ext uri="{FF2B5EF4-FFF2-40B4-BE49-F238E27FC236}">
                <a16:creationId xmlns:a16="http://schemas.microsoft.com/office/drawing/2014/main" id="{3DC8ABD1-FB85-455B-859B-14710335FA62}"/>
              </a:ext>
            </a:extLst>
          </p:cNvPr>
          <p:cNvSpPr>
            <a:spLocks noGrp="1"/>
          </p:cNvSpPr>
          <p:nvPr>
            <p:ph type="dt" sz="half" idx="10"/>
          </p:nvPr>
        </p:nvSpPr>
        <p:spPr/>
        <p:txBody>
          <a:bodyPr/>
          <a:lstStyle/>
          <a:p>
            <a:fld id="{96DFF08F-DC6B-4601-B491-B0F83F6DD2DA}" type="datetimeFigureOut">
              <a:rPr lang="en-US" smtClean="0"/>
              <a:t>4/28/2018</a:t>
            </a:fld>
            <a:endParaRPr lang="en-US" dirty="0"/>
          </a:p>
        </p:txBody>
      </p:sp>
      <p:sp>
        <p:nvSpPr>
          <p:cNvPr id="6" name="Zástupný symbol pro zápatí 5">
            <a:extLst>
              <a:ext uri="{FF2B5EF4-FFF2-40B4-BE49-F238E27FC236}">
                <a16:creationId xmlns:a16="http://schemas.microsoft.com/office/drawing/2014/main" id="{9E42DE45-0934-4EA5-8F86-98F49F8EBBAC}"/>
              </a:ext>
            </a:extLst>
          </p:cNvPr>
          <p:cNvSpPr>
            <a:spLocks noGrp="1"/>
          </p:cNvSpPr>
          <p:nvPr>
            <p:ph type="ftr" sz="quarter" idx="11"/>
          </p:nvPr>
        </p:nvSpPr>
        <p:spPr/>
        <p:txBody>
          <a:bodyPr/>
          <a:lstStyle/>
          <a:p>
            <a:endParaRPr lang="en-US" dirty="0"/>
          </a:p>
        </p:txBody>
      </p:sp>
      <p:sp>
        <p:nvSpPr>
          <p:cNvPr id="7" name="Zástupný symbol pro číslo snímku 6">
            <a:extLst>
              <a:ext uri="{FF2B5EF4-FFF2-40B4-BE49-F238E27FC236}">
                <a16:creationId xmlns:a16="http://schemas.microsoft.com/office/drawing/2014/main" id="{F1141E2C-5D5F-4DFA-86B2-90A378F533E6}"/>
              </a:ext>
            </a:extLst>
          </p:cNvPr>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1510232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E756511-1B23-4FA1-A7B1-ED5D7F473712}"/>
              </a:ext>
            </a:extLst>
          </p:cNvPr>
          <p:cNvSpPr>
            <a:spLocks noGrp="1"/>
          </p:cNvSpPr>
          <p:nvPr>
            <p:ph type="title"/>
          </p:nvPr>
        </p:nvSpPr>
        <p:spPr>
          <a:xfrm>
            <a:off x="1473128" y="1612130"/>
            <a:ext cx="18446115" cy="5852729"/>
          </a:xfrm>
        </p:spPr>
        <p:txBody>
          <a:bodyPr/>
          <a:lstStyle/>
          <a:p>
            <a:r>
              <a:rPr lang="cs-CZ"/>
              <a:t>Kliknutím lze upravit styl.</a:t>
            </a:r>
          </a:p>
        </p:txBody>
      </p:sp>
      <p:sp>
        <p:nvSpPr>
          <p:cNvPr id="3" name="Zástupný symbol pro text 2">
            <a:extLst>
              <a:ext uri="{FF2B5EF4-FFF2-40B4-BE49-F238E27FC236}">
                <a16:creationId xmlns:a16="http://schemas.microsoft.com/office/drawing/2014/main" id="{7BF6AD19-AC97-4717-A2D4-B1CF862B441E}"/>
              </a:ext>
            </a:extLst>
          </p:cNvPr>
          <p:cNvSpPr>
            <a:spLocks noGrp="1"/>
          </p:cNvSpPr>
          <p:nvPr>
            <p:ph type="body" idx="1"/>
          </p:nvPr>
        </p:nvSpPr>
        <p:spPr>
          <a:xfrm>
            <a:off x="1473129" y="7422802"/>
            <a:ext cx="9047618" cy="3637800"/>
          </a:xfrm>
        </p:spPr>
        <p:txBody>
          <a:bodyPr anchor="b"/>
          <a:lstStyle>
            <a:lvl1pPr marL="0" indent="0">
              <a:buNone/>
              <a:defRPr sz="4210" b="1"/>
            </a:lvl1pPr>
            <a:lvl2pPr marL="802020" indent="0">
              <a:buNone/>
              <a:defRPr sz="3508" b="1"/>
            </a:lvl2pPr>
            <a:lvl3pPr marL="1604040" indent="0">
              <a:buNone/>
              <a:defRPr sz="3158" b="1"/>
            </a:lvl3pPr>
            <a:lvl4pPr marL="2406061" indent="0">
              <a:buNone/>
              <a:defRPr sz="2807" b="1"/>
            </a:lvl4pPr>
            <a:lvl5pPr marL="3208081" indent="0">
              <a:buNone/>
              <a:defRPr sz="2807" b="1"/>
            </a:lvl5pPr>
            <a:lvl6pPr marL="4010101" indent="0">
              <a:buNone/>
              <a:defRPr sz="2807" b="1"/>
            </a:lvl6pPr>
            <a:lvl7pPr marL="4812121" indent="0">
              <a:buNone/>
              <a:defRPr sz="2807" b="1"/>
            </a:lvl7pPr>
            <a:lvl8pPr marL="5614142" indent="0">
              <a:buNone/>
              <a:defRPr sz="2807" b="1"/>
            </a:lvl8pPr>
            <a:lvl9pPr marL="6416162" indent="0">
              <a:buNone/>
              <a:defRPr sz="2807" b="1"/>
            </a:lvl9pPr>
          </a:lstStyle>
          <a:p>
            <a:pPr lvl="0"/>
            <a:r>
              <a:rPr lang="cs-CZ"/>
              <a:t>Upravte styly předlohy textu.</a:t>
            </a:r>
          </a:p>
        </p:txBody>
      </p:sp>
      <p:sp>
        <p:nvSpPr>
          <p:cNvPr id="4" name="Zástupný symbol pro obsah 3">
            <a:extLst>
              <a:ext uri="{FF2B5EF4-FFF2-40B4-BE49-F238E27FC236}">
                <a16:creationId xmlns:a16="http://schemas.microsoft.com/office/drawing/2014/main" id="{B12D6876-4F0C-41B8-97FE-A91186D3457C}"/>
              </a:ext>
            </a:extLst>
          </p:cNvPr>
          <p:cNvSpPr>
            <a:spLocks noGrp="1"/>
          </p:cNvSpPr>
          <p:nvPr>
            <p:ph sz="half" idx="2"/>
          </p:nvPr>
        </p:nvSpPr>
        <p:spPr>
          <a:xfrm>
            <a:off x="1473129" y="11060602"/>
            <a:ext cx="9047618" cy="16268480"/>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text 4">
            <a:extLst>
              <a:ext uri="{FF2B5EF4-FFF2-40B4-BE49-F238E27FC236}">
                <a16:creationId xmlns:a16="http://schemas.microsoft.com/office/drawing/2014/main" id="{4FB102C5-5328-4259-B75D-7DF5CD99BD55}"/>
              </a:ext>
            </a:extLst>
          </p:cNvPr>
          <p:cNvSpPr>
            <a:spLocks noGrp="1"/>
          </p:cNvSpPr>
          <p:nvPr>
            <p:ph type="body" sz="quarter" idx="3"/>
          </p:nvPr>
        </p:nvSpPr>
        <p:spPr>
          <a:xfrm>
            <a:off x="10827067" y="7422802"/>
            <a:ext cx="9092176" cy="3637800"/>
          </a:xfrm>
        </p:spPr>
        <p:txBody>
          <a:bodyPr anchor="b"/>
          <a:lstStyle>
            <a:lvl1pPr marL="0" indent="0">
              <a:buNone/>
              <a:defRPr sz="4210" b="1"/>
            </a:lvl1pPr>
            <a:lvl2pPr marL="802020" indent="0">
              <a:buNone/>
              <a:defRPr sz="3508" b="1"/>
            </a:lvl2pPr>
            <a:lvl3pPr marL="1604040" indent="0">
              <a:buNone/>
              <a:defRPr sz="3158" b="1"/>
            </a:lvl3pPr>
            <a:lvl4pPr marL="2406061" indent="0">
              <a:buNone/>
              <a:defRPr sz="2807" b="1"/>
            </a:lvl4pPr>
            <a:lvl5pPr marL="3208081" indent="0">
              <a:buNone/>
              <a:defRPr sz="2807" b="1"/>
            </a:lvl5pPr>
            <a:lvl6pPr marL="4010101" indent="0">
              <a:buNone/>
              <a:defRPr sz="2807" b="1"/>
            </a:lvl6pPr>
            <a:lvl7pPr marL="4812121" indent="0">
              <a:buNone/>
              <a:defRPr sz="2807" b="1"/>
            </a:lvl7pPr>
            <a:lvl8pPr marL="5614142" indent="0">
              <a:buNone/>
              <a:defRPr sz="2807" b="1"/>
            </a:lvl8pPr>
            <a:lvl9pPr marL="6416162" indent="0">
              <a:buNone/>
              <a:defRPr sz="2807" b="1"/>
            </a:lvl9pPr>
          </a:lstStyle>
          <a:p>
            <a:pPr lvl="0"/>
            <a:r>
              <a:rPr lang="cs-CZ"/>
              <a:t>Upravte styly předlohy textu.</a:t>
            </a:r>
          </a:p>
        </p:txBody>
      </p:sp>
      <p:sp>
        <p:nvSpPr>
          <p:cNvPr id="6" name="Zástupný symbol pro obsah 5">
            <a:extLst>
              <a:ext uri="{FF2B5EF4-FFF2-40B4-BE49-F238E27FC236}">
                <a16:creationId xmlns:a16="http://schemas.microsoft.com/office/drawing/2014/main" id="{19AB2F2A-2498-4F67-9F3F-B76603007AA8}"/>
              </a:ext>
            </a:extLst>
          </p:cNvPr>
          <p:cNvSpPr>
            <a:spLocks noGrp="1"/>
          </p:cNvSpPr>
          <p:nvPr>
            <p:ph sz="quarter" idx="4"/>
          </p:nvPr>
        </p:nvSpPr>
        <p:spPr>
          <a:xfrm>
            <a:off x="10827067" y="11060602"/>
            <a:ext cx="9092176" cy="16268480"/>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a:extLst>
              <a:ext uri="{FF2B5EF4-FFF2-40B4-BE49-F238E27FC236}">
                <a16:creationId xmlns:a16="http://schemas.microsoft.com/office/drawing/2014/main" id="{A769D4FA-A3CA-4122-B59E-F83549BB7039}"/>
              </a:ext>
            </a:extLst>
          </p:cNvPr>
          <p:cNvSpPr>
            <a:spLocks noGrp="1"/>
          </p:cNvSpPr>
          <p:nvPr>
            <p:ph type="dt" sz="half" idx="10"/>
          </p:nvPr>
        </p:nvSpPr>
        <p:spPr/>
        <p:txBody>
          <a:bodyPr/>
          <a:lstStyle/>
          <a:p>
            <a:fld id="{96DFF08F-DC6B-4601-B491-B0F83F6DD2DA}" type="datetimeFigureOut">
              <a:rPr lang="en-US" smtClean="0"/>
              <a:t>4/28/2018</a:t>
            </a:fld>
            <a:endParaRPr lang="en-US" dirty="0"/>
          </a:p>
        </p:txBody>
      </p:sp>
      <p:sp>
        <p:nvSpPr>
          <p:cNvPr id="8" name="Zástupný symbol pro zápatí 7">
            <a:extLst>
              <a:ext uri="{FF2B5EF4-FFF2-40B4-BE49-F238E27FC236}">
                <a16:creationId xmlns:a16="http://schemas.microsoft.com/office/drawing/2014/main" id="{500FC45E-73B6-4206-9109-955BFE13B877}"/>
              </a:ext>
            </a:extLst>
          </p:cNvPr>
          <p:cNvSpPr>
            <a:spLocks noGrp="1"/>
          </p:cNvSpPr>
          <p:nvPr>
            <p:ph type="ftr" sz="quarter" idx="11"/>
          </p:nvPr>
        </p:nvSpPr>
        <p:spPr/>
        <p:txBody>
          <a:bodyPr/>
          <a:lstStyle/>
          <a:p>
            <a:endParaRPr lang="en-US" dirty="0"/>
          </a:p>
        </p:txBody>
      </p:sp>
      <p:sp>
        <p:nvSpPr>
          <p:cNvPr id="9" name="Zástupný symbol pro číslo snímku 8">
            <a:extLst>
              <a:ext uri="{FF2B5EF4-FFF2-40B4-BE49-F238E27FC236}">
                <a16:creationId xmlns:a16="http://schemas.microsoft.com/office/drawing/2014/main" id="{9DDC66B2-5712-40A4-A080-0F14C711319A}"/>
              </a:ext>
            </a:extLst>
          </p:cNvPr>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2526398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4AF634B-CBAB-471D-BED7-DEF14F0F9DE5}"/>
              </a:ext>
            </a:extLst>
          </p:cNvPr>
          <p:cNvSpPr>
            <a:spLocks noGrp="1"/>
          </p:cNvSpPr>
          <p:nvPr>
            <p:ph type="title"/>
          </p:nvPr>
        </p:nvSpPr>
        <p:spPr/>
        <p:txBody>
          <a:bodyPr/>
          <a:lstStyle/>
          <a:p>
            <a:r>
              <a:rPr lang="cs-CZ"/>
              <a:t>Kliknutím lze upravit styl.</a:t>
            </a:r>
          </a:p>
        </p:txBody>
      </p:sp>
      <p:sp>
        <p:nvSpPr>
          <p:cNvPr id="3" name="Zástupný symbol pro datum 2">
            <a:extLst>
              <a:ext uri="{FF2B5EF4-FFF2-40B4-BE49-F238E27FC236}">
                <a16:creationId xmlns:a16="http://schemas.microsoft.com/office/drawing/2014/main" id="{248A2064-BAA5-4CAD-BFF0-EEF38EE80F08}"/>
              </a:ext>
            </a:extLst>
          </p:cNvPr>
          <p:cNvSpPr>
            <a:spLocks noGrp="1"/>
          </p:cNvSpPr>
          <p:nvPr>
            <p:ph type="dt" sz="half" idx="10"/>
          </p:nvPr>
        </p:nvSpPr>
        <p:spPr/>
        <p:txBody>
          <a:bodyPr/>
          <a:lstStyle/>
          <a:p>
            <a:fld id="{96DFF08F-DC6B-4601-B491-B0F83F6DD2DA}" type="datetimeFigureOut">
              <a:rPr lang="en-US" smtClean="0"/>
              <a:t>4/28/2018</a:t>
            </a:fld>
            <a:endParaRPr lang="en-US" dirty="0"/>
          </a:p>
        </p:txBody>
      </p:sp>
      <p:sp>
        <p:nvSpPr>
          <p:cNvPr id="4" name="Zástupný symbol pro zápatí 3">
            <a:extLst>
              <a:ext uri="{FF2B5EF4-FFF2-40B4-BE49-F238E27FC236}">
                <a16:creationId xmlns:a16="http://schemas.microsoft.com/office/drawing/2014/main" id="{1B8DEAF4-7D3B-4251-8CC2-3F0697186FB7}"/>
              </a:ext>
            </a:extLst>
          </p:cNvPr>
          <p:cNvSpPr>
            <a:spLocks noGrp="1"/>
          </p:cNvSpPr>
          <p:nvPr>
            <p:ph type="ftr" sz="quarter" idx="11"/>
          </p:nvPr>
        </p:nvSpPr>
        <p:spPr/>
        <p:txBody>
          <a:bodyPr/>
          <a:lstStyle/>
          <a:p>
            <a:endParaRPr lang="en-US" dirty="0"/>
          </a:p>
        </p:txBody>
      </p:sp>
      <p:sp>
        <p:nvSpPr>
          <p:cNvPr id="5" name="Zástupný symbol pro číslo snímku 4">
            <a:extLst>
              <a:ext uri="{FF2B5EF4-FFF2-40B4-BE49-F238E27FC236}">
                <a16:creationId xmlns:a16="http://schemas.microsoft.com/office/drawing/2014/main" id="{A5C85DE2-AB3E-49B3-AAEF-100D994E2FAF}"/>
              </a:ext>
            </a:extLst>
          </p:cNvPr>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3031417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a:extLst>
              <a:ext uri="{FF2B5EF4-FFF2-40B4-BE49-F238E27FC236}">
                <a16:creationId xmlns:a16="http://schemas.microsoft.com/office/drawing/2014/main" id="{FACC90B6-82C4-4179-BBDC-4FB7048B3273}"/>
              </a:ext>
            </a:extLst>
          </p:cNvPr>
          <p:cNvSpPr>
            <a:spLocks noGrp="1"/>
          </p:cNvSpPr>
          <p:nvPr>
            <p:ph type="dt" sz="half" idx="10"/>
          </p:nvPr>
        </p:nvSpPr>
        <p:spPr/>
        <p:txBody>
          <a:bodyPr/>
          <a:lstStyle/>
          <a:p>
            <a:fld id="{96DFF08F-DC6B-4601-B491-B0F83F6DD2DA}" type="datetimeFigureOut">
              <a:rPr lang="en-US" smtClean="0"/>
              <a:pPr/>
              <a:t>4/28/2018</a:t>
            </a:fld>
            <a:endParaRPr lang="en-US" dirty="0"/>
          </a:p>
        </p:txBody>
      </p:sp>
      <p:sp>
        <p:nvSpPr>
          <p:cNvPr id="3" name="Zástupný symbol pro zápatí 2">
            <a:extLst>
              <a:ext uri="{FF2B5EF4-FFF2-40B4-BE49-F238E27FC236}">
                <a16:creationId xmlns:a16="http://schemas.microsoft.com/office/drawing/2014/main" id="{7A4D76A1-E524-4B2F-844D-E97624FD6A54}"/>
              </a:ext>
            </a:extLst>
          </p:cNvPr>
          <p:cNvSpPr>
            <a:spLocks noGrp="1"/>
          </p:cNvSpPr>
          <p:nvPr>
            <p:ph type="ftr" sz="quarter" idx="11"/>
          </p:nvPr>
        </p:nvSpPr>
        <p:spPr/>
        <p:txBody>
          <a:bodyPr/>
          <a:lstStyle/>
          <a:p>
            <a:endParaRPr lang="en-US" dirty="0"/>
          </a:p>
        </p:txBody>
      </p:sp>
      <p:sp>
        <p:nvSpPr>
          <p:cNvPr id="4" name="Zástupný symbol pro číslo snímku 3">
            <a:extLst>
              <a:ext uri="{FF2B5EF4-FFF2-40B4-BE49-F238E27FC236}">
                <a16:creationId xmlns:a16="http://schemas.microsoft.com/office/drawing/2014/main" id="{2A0936C0-0FE3-4129-8B00-3F19169180F3}"/>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211456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BF2EA5A-C244-41B6-A480-9606E2A1A205}"/>
              </a:ext>
            </a:extLst>
          </p:cNvPr>
          <p:cNvSpPr>
            <a:spLocks noGrp="1"/>
          </p:cNvSpPr>
          <p:nvPr>
            <p:ph type="title"/>
          </p:nvPr>
        </p:nvSpPr>
        <p:spPr>
          <a:xfrm>
            <a:off x="1473129" y="2018665"/>
            <a:ext cx="6897799" cy="7065328"/>
          </a:xfrm>
        </p:spPr>
        <p:txBody>
          <a:bodyPr anchor="b"/>
          <a:lstStyle>
            <a:lvl1pPr>
              <a:defRPr sz="5613"/>
            </a:lvl1pPr>
          </a:lstStyle>
          <a:p>
            <a:r>
              <a:rPr lang="cs-CZ"/>
              <a:t>Kliknutím lze upravit styl.</a:t>
            </a:r>
          </a:p>
        </p:txBody>
      </p:sp>
      <p:sp>
        <p:nvSpPr>
          <p:cNvPr id="3" name="Zástupný symbol pro obsah 2">
            <a:extLst>
              <a:ext uri="{FF2B5EF4-FFF2-40B4-BE49-F238E27FC236}">
                <a16:creationId xmlns:a16="http://schemas.microsoft.com/office/drawing/2014/main" id="{94356F3A-69B4-4426-93FD-FF0ECF07DA00}"/>
              </a:ext>
            </a:extLst>
          </p:cNvPr>
          <p:cNvSpPr>
            <a:spLocks noGrp="1"/>
          </p:cNvSpPr>
          <p:nvPr>
            <p:ph idx="1"/>
          </p:nvPr>
        </p:nvSpPr>
        <p:spPr>
          <a:xfrm>
            <a:off x="9092175" y="4359758"/>
            <a:ext cx="10827068" cy="21518408"/>
          </a:xfrm>
        </p:spPr>
        <p:txBody>
          <a:bodyPr/>
          <a:lstStyle>
            <a:lvl1pPr>
              <a:defRPr sz="5613"/>
            </a:lvl1pPr>
            <a:lvl2pPr>
              <a:defRPr sz="4912"/>
            </a:lvl2pPr>
            <a:lvl3pPr>
              <a:defRPr sz="4210"/>
            </a:lvl3pPr>
            <a:lvl4pPr>
              <a:defRPr sz="3508"/>
            </a:lvl4pPr>
            <a:lvl5pPr>
              <a:defRPr sz="3508"/>
            </a:lvl5pPr>
            <a:lvl6pPr>
              <a:defRPr sz="3508"/>
            </a:lvl6pPr>
            <a:lvl7pPr>
              <a:defRPr sz="3508"/>
            </a:lvl7pPr>
            <a:lvl8pPr>
              <a:defRPr sz="3508"/>
            </a:lvl8pPr>
            <a:lvl9pPr>
              <a:defRPr sz="3508"/>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a:extLst>
              <a:ext uri="{FF2B5EF4-FFF2-40B4-BE49-F238E27FC236}">
                <a16:creationId xmlns:a16="http://schemas.microsoft.com/office/drawing/2014/main" id="{88E65713-C961-4320-A2A1-16664EDD8743}"/>
              </a:ext>
            </a:extLst>
          </p:cNvPr>
          <p:cNvSpPr>
            <a:spLocks noGrp="1"/>
          </p:cNvSpPr>
          <p:nvPr>
            <p:ph type="body" sz="half" idx="2"/>
          </p:nvPr>
        </p:nvSpPr>
        <p:spPr>
          <a:xfrm>
            <a:off x="1473129" y="9083992"/>
            <a:ext cx="6897799" cy="16829220"/>
          </a:xfrm>
        </p:spPr>
        <p:txBody>
          <a:bodyPr/>
          <a:lstStyle>
            <a:lvl1pPr marL="0" indent="0">
              <a:buNone/>
              <a:defRPr sz="2807"/>
            </a:lvl1pPr>
            <a:lvl2pPr marL="802020" indent="0">
              <a:buNone/>
              <a:defRPr sz="2456"/>
            </a:lvl2pPr>
            <a:lvl3pPr marL="1604040" indent="0">
              <a:buNone/>
              <a:defRPr sz="2105"/>
            </a:lvl3pPr>
            <a:lvl4pPr marL="2406061" indent="0">
              <a:buNone/>
              <a:defRPr sz="1754"/>
            </a:lvl4pPr>
            <a:lvl5pPr marL="3208081" indent="0">
              <a:buNone/>
              <a:defRPr sz="1754"/>
            </a:lvl5pPr>
            <a:lvl6pPr marL="4010101" indent="0">
              <a:buNone/>
              <a:defRPr sz="1754"/>
            </a:lvl6pPr>
            <a:lvl7pPr marL="4812121" indent="0">
              <a:buNone/>
              <a:defRPr sz="1754"/>
            </a:lvl7pPr>
            <a:lvl8pPr marL="5614142" indent="0">
              <a:buNone/>
              <a:defRPr sz="1754"/>
            </a:lvl8pPr>
            <a:lvl9pPr marL="6416162" indent="0">
              <a:buNone/>
              <a:defRPr sz="1754"/>
            </a:lvl9pPr>
          </a:lstStyle>
          <a:p>
            <a:pPr lvl="0"/>
            <a:r>
              <a:rPr lang="cs-CZ"/>
              <a:t>Upravte styly předlohy textu.</a:t>
            </a:r>
          </a:p>
        </p:txBody>
      </p:sp>
      <p:sp>
        <p:nvSpPr>
          <p:cNvPr id="5" name="Zástupný symbol pro datum 4">
            <a:extLst>
              <a:ext uri="{FF2B5EF4-FFF2-40B4-BE49-F238E27FC236}">
                <a16:creationId xmlns:a16="http://schemas.microsoft.com/office/drawing/2014/main" id="{C14C8DB9-37AD-47E9-BADA-4D2B5187BD44}"/>
              </a:ext>
            </a:extLst>
          </p:cNvPr>
          <p:cNvSpPr>
            <a:spLocks noGrp="1"/>
          </p:cNvSpPr>
          <p:nvPr>
            <p:ph type="dt" sz="half" idx="10"/>
          </p:nvPr>
        </p:nvSpPr>
        <p:spPr/>
        <p:txBody>
          <a:bodyPr/>
          <a:lstStyle/>
          <a:p>
            <a:fld id="{96DFF08F-DC6B-4601-B491-B0F83F6DD2DA}" type="datetimeFigureOut">
              <a:rPr lang="en-US" smtClean="0"/>
              <a:pPr/>
              <a:t>4/28/2018</a:t>
            </a:fld>
            <a:endParaRPr lang="en-US" dirty="0"/>
          </a:p>
        </p:txBody>
      </p:sp>
      <p:sp>
        <p:nvSpPr>
          <p:cNvPr id="6" name="Zástupný symbol pro zápatí 5">
            <a:extLst>
              <a:ext uri="{FF2B5EF4-FFF2-40B4-BE49-F238E27FC236}">
                <a16:creationId xmlns:a16="http://schemas.microsoft.com/office/drawing/2014/main" id="{1FA49087-4E96-4198-B8DF-24B4F1D24A44}"/>
              </a:ext>
            </a:extLst>
          </p:cNvPr>
          <p:cNvSpPr>
            <a:spLocks noGrp="1"/>
          </p:cNvSpPr>
          <p:nvPr>
            <p:ph type="ftr" sz="quarter" idx="11"/>
          </p:nvPr>
        </p:nvSpPr>
        <p:spPr/>
        <p:txBody>
          <a:bodyPr/>
          <a:lstStyle/>
          <a:p>
            <a:endParaRPr lang="en-US" dirty="0"/>
          </a:p>
        </p:txBody>
      </p:sp>
      <p:sp>
        <p:nvSpPr>
          <p:cNvPr id="7" name="Zástupný symbol pro číslo snímku 6">
            <a:extLst>
              <a:ext uri="{FF2B5EF4-FFF2-40B4-BE49-F238E27FC236}">
                <a16:creationId xmlns:a16="http://schemas.microsoft.com/office/drawing/2014/main" id="{E4BA1695-C495-4552-9153-A7E2DAAB1EBA}"/>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1454678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E13433D-3EEA-4E52-AFAA-A50F505B11FB}"/>
              </a:ext>
            </a:extLst>
          </p:cNvPr>
          <p:cNvSpPr>
            <a:spLocks noGrp="1"/>
          </p:cNvSpPr>
          <p:nvPr>
            <p:ph type="title"/>
          </p:nvPr>
        </p:nvSpPr>
        <p:spPr>
          <a:xfrm>
            <a:off x="1473129" y="2018665"/>
            <a:ext cx="6897799" cy="7065328"/>
          </a:xfrm>
        </p:spPr>
        <p:txBody>
          <a:bodyPr anchor="b"/>
          <a:lstStyle>
            <a:lvl1pPr>
              <a:defRPr sz="5613"/>
            </a:lvl1pPr>
          </a:lstStyle>
          <a:p>
            <a:r>
              <a:rPr lang="cs-CZ"/>
              <a:t>Kliknutím lze upravit styl.</a:t>
            </a:r>
          </a:p>
        </p:txBody>
      </p:sp>
      <p:sp>
        <p:nvSpPr>
          <p:cNvPr id="3" name="Zástupný symbol obrázku 2">
            <a:extLst>
              <a:ext uri="{FF2B5EF4-FFF2-40B4-BE49-F238E27FC236}">
                <a16:creationId xmlns:a16="http://schemas.microsoft.com/office/drawing/2014/main" id="{391C4DBC-15AA-4CDB-8241-FB685268F62F}"/>
              </a:ext>
            </a:extLst>
          </p:cNvPr>
          <p:cNvSpPr>
            <a:spLocks noGrp="1"/>
          </p:cNvSpPr>
          <p:nvPr>
            <p:ph type="pic" idx="1"/>
          </p:nvPr>
        </p:nvSpPr>
        <p:spPr>
          <a:xfrm>
            <a:off x="9092175" y="4359758"/>
            <a:ext cx="10827068" cy="21518408"/>
          </a:xfrm>
        </p:spPr>
        <p:txBody>
          <a:bodyPr/>
          <a:lstStyle>
            <a:lvl1pPr marL="0" indent="0">
              <a:buNone/>
              <a:defRPr sz="5613"/>
            </a:lvl1pPr>
            <a:lvl2pPr marL="802020" indent="0">
              <a:buNone/>
              <a:defRPr sz="4912"/>
            </a:lvl2pPr>
            <a:lvl3pPr marL="1604040" indent="0">
              <a:buNone/>
              <a:defRPr sz="4210"/>
            </a:lvl3pPr>
            <a:lvl4pPr marL="2406061" indent="0">
              <a:buNone/>
              <a:defRPr sz="3508"/>
            </a:lvl4pPr>
            <a:lvl5pPr marL="3208081" indent="0">
              <a:buNone/>
              <a:defRPr sz="3508"/>
            </a:lvl5pPr>
            <a:lvl6pPr marL="4010101" indent="0">
              <a:buNone/>
              <a:defRPr sz="3508"/>
            </a:lvl6pPr>
            <a:lvl7pPr marL="4812121" indent="0">
              <a:buNone/>
              <a:defRPr sz="3508"/>
            </a:lvl7pPr>
            <a:lvl8pPr marL="5614142" indent="0">
              <a:buNone/>
              <a:defRPr sz="3508"/>
            </a:lvl8pPr>
            <a:lvl9pPr marL="6416162" indent="0">
              <a:buNone/>
              <a:defRPr sz="3508"/>
            </a:lvl9pPr>
          </a:lstStyle>
          <a:p>
            <a:endParaRPr lang="cs-CZ"/>
          </a:p>
        </p:txBody>
      </p:sp>
      <p:sp>
        <p:nvSpPr>
          <p:cNvPr id="4" name="Zástupný symbol pro text 3">
            <a:extLst>
              <a:ext uri="{FF2B5EF4-FFF2-40B4-BE49-F238E27FC236}">
                <a16:creationId xmlns:a16="http://schemas.microsoft.com/office/drawing/2014/main" id="{1C99DD7A-2B44-42ED-B9E1-68C689F29FE9}"/>
              </a:ext>
            </a:extLst>
          </p:cNvPr>
          <p:cNvSpPr>
            <a:spLocks noGrp="1"/>
          </p:cNvSpPr>
          <p:nvPr>
            <p:ph type="body" sz="half" idx="2"/>
          </p:nvPr>
        </p:nvSpPr>
        <p:spPr>
          <a:xfrm>
            <a:off x="1473129" y="9083992"/>
            <a:ext cx="6897799" cy="16829220"/>
          </a:xfrm>
        </p:spPr>
        <p:txBody>
          <a:bodyPr/>
          <a:lstStyle>
            <a:lvl1pPr marL="0" indent="0">
              <a:buNone/>
              <a:defRPr sz="2807"/>
            </a:lvl1pPr>
            <a:lvl2pPr marL="802020" indent="0">
              <a:buNone/>
              <a:defRPr sz="2456"/>
            </a:lvl2pPr>
            <a:lvl3pPr marL="1604040" indent="0">
              <a:buNone/>
              <a:defRPr sz="2105"/>
            </a:lvl3pPr>
            <a:lvl4pPr marL="2406061" indent="0">
              <a:buNone/>
              <a:defRPr sz="1754"/>
            </a:lvl4pPr>
            <a:lvl5pPr marL="3208081" indent="0">
              <a:buNone/>
              <a:defRPr sz="1754"/>
            </a:lvl5pPr>
            <a:lvl6pPr marL="4010101" indent="0">
              <a:buNone/>
              <a:defRPr sz="1754"/>
            </a:lvl6pPr>
            <a:lvl7pPr marL="4812121" indent="0">
              <a:buNone/>
              <a:defRPr sz="1754"/>
            </a:lvl7pPr>
            <a:lvl8pPr marL="5614142" indent="0">
              <a:buNone/>
              <a:defRPr sz="1754"/>
            </a:lvl8pPr>
            <a:lvl9pPr marL="6416162" indent="0">
              <a:buNone/>
              <a:defRPr sz="1754"/>
            </a:lvl9pPr>
          </a:lstStyle>
          <a:p>
            <a:pPr lvl="0"/>
            <a:r>
              <a:rPr lang="cs-CZ"/>
              <a:t>Upravte styly předlohy textu.</a:t>
            </a:r>
          </a:p>
        </p:txBody>
      </p:sp>
      <p:sp>
        <p:nvSpPr>
          <p:cNvPr id="5" name="Zástupný symbol pro datum 4">
            <a:extLst>
              <a:ext uri="{FF2B5EF4-FFF2-40B4-BE49-F238E27FC236}">
                <a16:creationId xmlns:a16="http://schemas.microsoft.com/office/drawing/2014/main" id="{332CB838-CF93-4238-8551-FC177DFA42AB}"/>
              </a:ext>
            </a:extLst>
          </p:cNvPr>
          <p:cNvSpPr>
            <a:spLocks noGrp="1"/>
          </p:cNvSpPr>
          <p:nvPr>
            <p:ph type="dt" sz="half" idx="10"/>
          </p:nvPr>
        </p:nvSpPr>
        <p:spPr/>
        <p:txBody>
          <a:bodyPr/>
          <a:lstStyle/>
          <a:p>
            <a:fld id="{96DFF08F-DC6B-4601-B491-B0F83F6DD2DA}" type="datetimeFigureOut">
              <a:rPr lang="en-US" smtClean="0"/>
              <a:t>4/28/2018</a:t>
            </a:fld>
            <a:endParaRPr lang="en-US" dirty="0"/>
          </a:p>
        </p:txBody>
      </p:sp>
      <p:sp>
        <p:nvSpPr>
          <p:cNvPr id="6" name="Zástupný symbol pro zápatí 5">
            <a:extLst>
              <a:ext uri="{FF2B5EF4-FFF2-40B4-BE49-F238E27FC236}">
                <a16:creationId xmlns:a16="http://schemas.microsoft.com/office/drawing/2014/main" id="{10AFE032-1D15-4F84-9A10-699AC59D47EF}"/>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ABC2B9F1-11D2-4FC9-ABB8-D9D8305B25D0}"/>
              </a:ext>
            </a:extLst>
          </p:cNvPr>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3866417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3317F24-4528-4D87-9306-A9BDD6C5FBBE}"/>
              </a:ext>
            </a:extLst>
          </p:cNvPr>
          <p:cNvSpPr>
            <a:spLocks noGrp="1"/>
          </p:cNvSpPr>
          <p:nvPr>
            <p:ph type="title"/>
          </p:nvPr>
        </p:nvSpPr>
        <p:spPr/>
        <p:txBody>
          <a:bodyPr/>
          <a:lstStyle/>
          <a:p>
            <a:r>
              <a:rPr lang="cs-CZ"/>
              <a:t>Kliknutím lze upravit styl.</a:t>
            </a:r>
          </a:p>
        </p:txBody>
      </p:sp>
      <p:sp>
        <p:nvSpPr>
          <p:cNvPr id="3" name="Zástupný symbol pro svislý text 2">
            <a:extLst>
              <a:ext uri="{FF2B5EF4-FFF2-40B4-BE49-F238E27FC236}">
                <a16:creationId xmlns:a16="http://schemas.microsoft.com/office/drawing/2014/main" id="{26D602AA-7907-48EB-8F2A-C4FE58ECE16C}"/>
              </a:ext>
            </a:extLst>
          </p:cNvPr>
          <p:cNvSpPr>
            <a:spLocks noGrp="1"/>
          </p:cNvSpPr>
          <p:nvPr>
            <p:ph type="body" orient="vert" idx="1"/>
          </p:nvPr>
        </p:nvSpPr>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D20A2412-8650-4B7F-B73A-1281E40CF674}"/>
              </a:ext>
            </a:extLst>
          </p:cNvPr>
          <p:cNvSpPr>
            <a:spLocks noGrp="1"/>
          </p:cNvSpPr>
          <p:nvPr>
            <p:ph type="dt" sz="half" idx="10"/>
          </p:nvPr>
        </p:nvSpPr>
        <p:spPr/>
        <p:txBody>
          <a:bodyPr/>
          <a:lstStyle/>
          <a:p>
            <a:fld id="{96DFF08F-DC6B-4601-B491-B0F83F6DD2DA}" type="datetimeFigureOut">
              <a:rPr lang="en-US" smtClean="0"/>
              <a:t>4/28/2018</a:t>
            </a:fld>
            <a:endParaRPr lang="en-US" dirty="0"/>
          </a:p>
        </p:txBody>
      </p:sp>
      <p:sp>
        <p:nvSpPr>
          <p:cNvPr id="5" name="Zástupný symbol pro zápatí 4">
            <a:extLst>
              <a:ext uri="{FF2B5EF4-FFF2-40B4-BE49-F238E27FC236}">
                <a16:creationId xmlns:a16="http://schemas.microsoft.com/office/drawing/2014/main" id="{40835AEA-50B2-4791-AE5C-08DE6810DD00}"/>
              </a:ext>
            </a:extLst>
          </p:cNvPr>
          <p:cNvSpPr>
            <a:spLocks noGrp="1"/>
          </p:cNvSpPr>
          <p:nvPr>
            <p:ph type="ftr" sz="quarter" idx="11"/>
          </p:nvPr>
        </p:nvSpPr>
        <p:spPr/>
        <p:txBody>
          <a:bodyPr/>
          <a:lstStyle/>
          <a:p>
            <a:endParaRPr lang="en-US" dirty="0"/>
          </a:p>
        </p:txBody>
      </p:sp>
      <p:sp>
        <p:nvSpPr>
          <p:cNvPr id="6" name="Zástupný symbol pro číslo snímku 5">
            <a:extLst>
              <a:ext uri="{FF2B5EF4-FFF2-40B4-BE49-F238E27FC236}">
                <a16:creationId xmlns:a16="http://schemas.microsoft.com/office/drawing/2014/main" id="{8DF32B7A-3827-4357-8480-85D34569CAD5}"/>
              </a:ext>
            </a:extLst>
          </p:cNvPr>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6049013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a:extLst>
              <a:ext uri="{FF2B5EF4-FFF2-40B4-BE49-F238E27FC236}">
                <a16:creationId xmlns:a16="http://schemas.microsoft.com/office/drawing/2014/main" id="{12EC50B5-6833-48F0-83F1-8FE5F0FBFEC0}"/>
              </a:ext>
            </a:extLst>
          </p:cNvPr>
          <p:cNvSpPr>
            <a:spLocks noGrp="1"/>
          </p:cNvSpPr>
          <p:nvPr>
            <p:ph type="title" orient="vert"/>
          </p:nvPr>
        </p:nvSpPr>
        <p:spPr>
          <a:xfrm>
            <a:off x="15304929" y="1612128"/>
            <a:ext cx="4611529" cy="25660879"/>
          </a:xfrm>
        </p:spPr>
        <p:txBody>
          <a:bodyPr vert="eaVert"/>
          <a:lstStyle/>
          <a:p>
            <a:r>
              <a:rPr lang="cs-CZ"/>
              <a:t>Kliknutím lze upravit styl.</a:t>
            </a:r>
          </a:p>
        </p:txBody>
      </p:sp>
      <p:sp>
        <p:nvSpPr>
          <p:cNvPr id="3" name="Zástupný symbol pro svislý text 2">
            <a:extLst>
              <a:ext uri="{FF2B5EF4-FFF2-40B4-BE49-F238E27FC236}">
                <a16:creationId xmlns:a16="http://schemas.microsoft.com/office/drawing/2014/main" id="{4FE49A93-3558-4672-AC16-011EC85F2F31}"/>
              </a:ext>
            </a:extLst>
          </p:cNvPr>
          <p:cNvSpPr>
            <a:spLocks noGrp="1"/>
          </p:cNvSpPr>
          <p:nvPr>
            <p:ph type="body" orient="vert" idx="1"/>
          </p:nvPr>
        </p:nvSpPr>
        <p:spPr>
          <a:xfrm>
            <a:off x="1470343" y="1612128"/>
            <a:ext cx="13567251" cy="25660879"/>
          </a:xfrm>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A52F76B1-B7E6-413D-AF88-94808E969A30}"/>
              </a:ext>
            </a:extLst>
          </p:cNvPr>
          <p:cNvSpPr>
            <a:spLocks noGrp="1"/>
          </p:cNvSpPr>
          <p:nvPr>
            <p:ph type="dt" sz="half" idx="10"/>
          </p:nvPr>
        </p:nvSpPr>
        <p:spPr/>
        <p:txBody>
          <a:bodyPr/>
          <a:lstStyle/>
          <a:p>
            <a:fld id="{96DFF08F-DC6B-4601-B491-B0F83F6DD2DA}" type="datetimeFigureOut">
              <a:rPr lang="en-US" smtClean="0"/>
              <a:t>4/28/2018</a:t>
            </a:fld>
            <a:endParaRPr lang="en-US" dirty="0"/>
          </a:p>
        </p:txBody>
      </p:sp>
      <p:sp>
        <p:nvSpPr>
          <p:cNvPr id="5" name="Zástupný symbol pro zápatí 4">
            <a:extLst>
              <a:ext uri="{FF2B5EF4-FFF2-40B4-BE49-F238E27FC236}">
                <a16:creationId xmlns:a16="http://schemas.microsoft.com/office/drawing/2014/main" id="{F31B10D1-B0AD-4002-956A-EB86E6C7349B}"/>
              </a:ext>
            </a:extLst>
          </p:cNvPr>
          <p:cNvSpPr>
            <a:spLocks noGrp="1"/>
          </p:cNvSpPr>
          <p:nvPr>
            <p:ph type="ftr" sz="quarter" idx="11"/>
          </p:nvPr>
        </p:nvSpPr>
        <p:spPr/>
        <p:txBody>
          <a:bodyPr/>
          <a:lstStyle/>
          <a:p>
            <a:endParaRPr lang="en-US" dirty="0"/>
          </a:p>
        </p:txBody>
      </p:sp>
      <p:sp>
        <p:nvSpPr>
          <p:cNvPr id="6" name="Zástupný symbol pro číslo snímku 5">
            <a:extLst>
              <a:ext uri="{FF2B5EF4-FFF2-40B4-BE49-F238E27FC236}">
                <a16:creationId xmlns:a16="http://schemas.microsoft.com/office/drawing/2014/main" id="{645C439D-6DD6-4708-91EC-1B3F98E98A62}"/>
              </a:ext>
            </a:extLst>
          </p:cNvPr>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0471208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vmlDrawing" Target="../drawings/vmlDrawing1.v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w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nadpis 1">
            <a:extLst>
              <a:ext uri="{FF2B5EF4-FFF2-40B4-BE49-F238E27FC236}">
                <a16:creationId xmlns:a16="http://schemas.microsoft.com/office/drawing/2014/main" id="{96EFB513-FD13-48AE-B448-FDEB4AF5F9A6}"/>
              </a:ext>
            </a:extLst>
          </p:cNvPr>
          <p:cNvSpPr>
            <a:spLocks noGrp="1"/>
          </p:cNvSpPr>
          <p:nvPr>
            <p:ph type="title"/>
          </p:nvPr>
        </p:nvSpPr>
        <p:spPr>
          <a:xfrm>
            <a:off x="1470343" y="1612130"/>
            <a:ext cx="18446115" cy="5852729"/>
          </a:xfrm>
          <a:prstGeom prst="rect">
            <a:avLst/>
          </a:prstGeom>
        </p:spPr>
        <p:txBody>
          <a:bodyPr vert="horz" lIns="91440" tIns="45720" rIns="91440" bIns="45720" rtlCol="0" anchor="ctr">
            <a:normAutofit/>
          </a:bodyPr>
          <a:lstStyle/>
          <a:p>
            <a:r>
              <a:rPr lang="cs-CZ"/>
              <a:t>Kliknutím lze upravit styl.</a:t>
            </a:r>
          </a:p>
        </p:txBody>
      </p:sp>
      <p:sp>
        <p:nvSpPr>
          <p:cNvPr id="3" name="Zástupný symbol pro text 2">
            <a:extLst>
              <a:ext uri="{FF2B5EF4-FFF2-40B4-BE49-F238E27FC236}">
                <a16:creationId xmlns:a16="http://schemas.microsoft.com/office/drawing/2014/main" id="{75662EF2-EA58-4DC7-A2CE-CAEF7FF53423}"/>
              </a:ext>
            </a:extLst>
          </p:cNvPr>
          <p:cNvSpPr>
            <a:spLocks noGrp="1"/>
          </p:cNvSpPr>
          <p:nvPr>
            <p:ph type="body" idx="1"/>
          </p:nvPr>
        </p:nvSpPr>
        <p:spPr>
          <a:xfrm>
            <a:off x="1470343" y="8060641"/>
            <a:ext cx="18446115" cy="19212366"/>
          </a:xfrm>
          <a:prstGeom prst="rect">
            <a:avLst/>
          </a:prstGeom>
        </p:spPr>
        <p:txBody>
          <a:bodyPr vert="horz" lIns="91440" tIns="45720" rIns="91440" bIns="45720" rtlCol="0">
            <a:normAutofit/>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CA823D1C-1662-4A25-AE6D-4853810A9BD6}"/>
              </a:ext>
            </a:extLst>
          </p:cNvPr>
          <p:cNvSpPr>
            <a:spLocks noGrp="1"/>
          </p:cNvSpPr>
          <p:nvPr>
            <p:ph type="dt" sz="half" idx="2"/>
          </p:nvPr>
        </p:nvSpPr>
        <p:spPr>
          <a:xfrm>
            <a:off x="1470343" y="28065053"/>
            <a:ext cx="4812030" cy="1612128"/>
          </a:xfrm>
          <a:prstGeom prst="rect">
            <a:avLst/>
          </a:prstGeom>
        </p:spPr>
        <p:txBody>
          <a:bodyPr vert="horz" lIns="91440" tIns="45720" rIns="91440" bIns="45720" rtlCol="0" anchor="ctr"/>
          <a:lstStyle>
            <a:lvl1pPr algn="l">
              <a:defRPr sz="2105">
                <a:solidFill>
                  <a:schemeClr val="tx1">
                    <a:tint val="75000"/>
                  </a:schemeClr>
                </a:solidFill>
              </a:defRPr>
            </a:lvl1pPr>
          </a:lstStyle>
          <a:p>
            <a:fld id="{96DFF08F-DC6B-4601-B491-B0F83F6DD2DA}" type="datetimeFigureOut">
              <a:rPr lang="en-US" smtClean="0"/>
              <a:pPr/>
              <a:t>4/28/2018</a:t>
            </a:fld>
            <a:endParaRPr lang="en-US" dirty="0"/>
          </a:p>
        </p:txBody>
      </p:sp>
      <p:sp>
        <p:nvSpPr>
          <p:cNvPr id="5" name="Zástupný symbol pro zápatí 4">
            <a:extLst>
              <a:ext uri="{FF2B5EF4-FFF2-40B4-BE49-F238E27FC236}">
                <a16:creationId xmlns:a16="http://schemas.microsoft.com/office/drawing/2014/main" id="{10DFFAD9-FD6A-4E6B-9DED-BBC8FF6948B2}"/>
              </a:ext>
            </a:extLst>
          </p:cNvPr>
          <p:cNvSpPr>
            <a:spLocks noGrp="1"/>
          </p:cNvSpPr>
          <p:nvPr>
            <p:ph type="ftr" sz="quarter" idx="3"/>
          </p:nvPr>
        </p:nvSpPr>
        <p:spPr>
          <a:xfrm>
            <a:off x="7084378" y="28065053"/>
            <a:ext cx="7218045" cy="1612128"/>
          </a:xfrm>
          <a:prstGeom prst="rect">
            <a:avLst/>
          </a:prstGeom>
        </p:spPr>
        <p:txBody>
          <a:bodyPr vert="horz" lIns="91440" tIns="45720" rIns="91440" bIns="45720" rtlCol="0" anchor="ctr"/>
          <a:lstStyle>
            <a:lvl1pPr algn="ctr">
              <a:defRPr sz="2105">
                <a:solidFill>
                  <a:schemeClr val="tx1">
                    <a:tint val="75000"/>
                  </a:schemeClr>
                </a:solidFill>
              </a:defRPr>
            </a:lvl1pPr>
          </a:lstStyle>
          <a:p>
            <a:endParaRPr lang="en-US" dirty="0"/>
          </a:p>
        </p:txBody>
      </p:sp>
      <p:sp>
        <p:nvSpPr>
          <p:cNvPr id="6" name="Zástupný symbol pro číslo snímku 5">
            <a:extLst>
              <a:ext uri="{FF2B5EF4-FFF2-40B4-BE49-F238E27FC236}">
                <a16:creationId xmlns:a16="http://schemas.microsoft.com/office/drawing/2014/main" id="{A6CE6FCA-C1FA-42C0-8816-3EBC3C8F0E4D}"/>
              </a:ext>
            </a:extLst>
          </p:cNvPr>
          <p:cNvSpPr>
            <a:spLocks noGrp="1"/>
          </p:cNvSpPr>
          <p:nvPr>
            <p:ph type="sldNum" sz="quarter" idx="4"/>
          </p:nvPr>
        </p:nvSpPr>
        <p:spPr>
          <a:xfrm>
            <a:off x="15104428" y="28065053"/>
            <a:ext cx="4812030" cy="1612128"/>
          </a:xfrm>
          <a:prstGeom prst="rect">
            <a:avLst/>
          </a:prstGeom>
        </p:spPr>
        <p:txBody>
          <a:bodyPr vert="horz" lIns="91440" tIns="45720" rIns="91440" bIns="45720" rtlCol="0" anchor="ctr"/>
          <a:lstStyle>
            <a:lvl1pPr algn="r">
              <a:defRPr sz="2105">
                <a:solidFill>
                  <a:schemeClr val="tx1">
                    <a:tint val="75000"/>
                  </a:schemeClr>
                </a:solidFill>
              </a:defRPr>
            </a:lvl1pPr>
          </a:lstStyle>
          <a:p>
            <a:fld id="{4FAB73BC-B049-4115-A692-8D63A059BFB8}" type="slidenum">
              <a:rPr lang="en-US" smtClean="0"/>
              <a:pPr/>
              <a:t>‹#›</a:t>
            </a:fld>
            <a:endParaRPr lang="en-US" dirty="0"/>
          </a:p>
        </p:txBody>
      </p:sp>
      <p:graphicFrame>
        <p:nvGraphicFramePr>
          <p:cNvPr id="7" name="Object 13">
            <a:extLst>
              <a:ext uri="{FF2B5EF4-FFF2-40B4-BE49-F238E27FC236}">
                <a16:creationId xmlns:a16="http://schemas.microsoft.com/office/drawing/2014/main" id="{85BE0D11-9EDC-4C99-AE45-84EE36E74751}"/>
              </a:ext>
            </a:extLst>
          </p:cNvPr>
          <p:cNvGraphicFramePr>
            <a:graphicFrameLocks noChangeAspect="1"/>
          </p:cNvGraphicFramePr>
          <p:nvPr userDrawn="1"/>
        </p:nvGraphicFramePr>
        <p:xfrm>
          <a:off x="16176895" y="29816535"/>
          <a:ext cx="4390443" cy="146641"/>
        </p:xfrm>
        <a:graphic>
          <a:graphicData uri="http://schemas.openxmlformats.org/presentationml/2006/ole">
            <mc:AlternateContent xmlns:mc="http://schemas.openxmlformats.org/markup-compatibility/2006">
              <mc:Choice xmlns:v="urn:schemas-microsoft-com:vml" Requires="v">
                <p:oleObj spid="_x0000_s5128" name="CorelDRAW" r:id="rId14" imgW="8833104" imgH="310896" progId="">
                  <p:embed/>
                </p:oleObj>
              </mc:Choice>
              <mc:Fallback>
                <p:oleObj name="CorelDRAW" r:id="rId14" imgW="8833104" imgH="310896" progId="">
                  <p:embed/>
                  <p:pic>
                    <p:nvPicPr>
                      <p:cNvPr id="10" name="Object 13">
                        <a:extLst>
                          <a:ext uri="{FF2B5EF4-FFF2-40B4-BE49-F238E27FC236}">
                            <a16:creationId xmlns:a16="http://schemas.microsoft.com/office/drawing/2014/main" id="{48BD2627-525A-46B4-8515-36F3E6C6E53A}"/>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6176895" y="29816535"/>
                        <a:ext cx="4390443" cy="146641"/>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81333027"/>
      </p:ext>
    </p:extLst>
  </p:cSld>
  <p:clrMap bg1="lt1" tx1="dk1" bg2="lt2" tx2="dk2" accent1="accent1" accent2="accent2" accent3="accent3" accent4="accent4" accent5="accent5" accent6="accent6" hlink="hlink" folHlink="folHlink"/>
  <p:sldLayoutIdLst>
    <p:sldLayoutId id="2147484053" r:id="rId1"/>
    <p:sldLayoutId id="2147484054" r:id="rId2"/>
    <p:sldLayoutId id="2147484055" r:id="rId3"/>
    <p:sldLayoutId id="2147484056" r:id="rId4"/>
    <p:sldLayoutId id="2147484057" r:id="rId5"/>
    <p:sldLayoutId id="2147484058" r:id="rId6"/>
    <p:sldLayoutId id="2147484059" r:id="rId7"/>
    <p:sldLayoutId id="2147484060" r:id="rId8"/>
    <p:sldLayoutId id="2147484061" r:id="rId9"/>
    <p:sldLayoutId id="2147484062" r:id="rId10"/>
    <p:sldLayoutId id="2147484063" r:id="rId11"/>
  </p:sldLayoutIdLst>
  <p:txStyles>
    <p:titleStyle>
      <a:lvl1pPr algn="l" defTabSz="1604040" rtl="0" eaLnBrk="1" latinLnBrk="0" hangingPunct="1">
        <a:lnSpc>
          <a:spcPct val="90000"/>
        </a:lnSpc>
        <a:spcBef>
          <a:spcPct val="0"/>
        </a:spcBef>
        <a:buNone/>
        <a:defRPr sz="7718" kern="1200">
          <a:solidFill>
            <a:schemeClr val="tx1"/>
          </a:solidFill>
          <a:latin typeface="+mj-lt"/>
          <a:ea typeface="+mj-ea"/>
          <a:cs typeface="+mj-cs"/>
        </a:defRPr>
      </a:lvl1pPr>
    </p:titleStyle>
    <p:bodyStyle>
      <a:lvl1pPr marL="401010" indent="-401010" algn="l" defTabSz="1604040" rtl="0" eaLnBrk="1" latinLnBrk="0" hangingPunct="1">
        <a:lnSpc>
          <a:spcPct val="90000"/>
        </a:lnSpc>
        <a:spcBef>
          <a:spcPts val="1754"/>
        </a:spcBef>
        <a:buFont typeface="Arial" panose="020B0604020202020204" pitchFamily="34" charset="0"/>
        <a:buChar char="•"/>
        <a:defRPr sz="4912" kern="1200">
          <a:solidFill>
            <a:schemeClr val="tx1"/>
          </a:solidFill>
          <a:latin typeface="+mn-lt"/>
          <a:ea typeface="+mn-ea"/>
          <a:cs typeface="+mn-cs"/>
        </a:defRPr>
      </a:lvl1pPr>
      <a:lvl2pPr marL="1203030" indent="-401010" algn="l" defTabSz="1604040" rtl="0" eaLnBrk="1" latinLnBrk="0" hangingPunct="1">
        <a:lnSpc>
          <a:spcPct val="90000"/>
        </a:lnSpc>
        <a:spcBef>
          <a:spcPts val="877"/>
        </a:spcBef>
        <a:buFont typeface="Arial" panose="020B0604020202020204" pitchFamily="34" charset="0"/>
        <a:buChar char="•"/>
        <a:defRPr sz="4210" kern="1200">
          <a:solidFill>
            <a:schemeClr val="tx1"/>
          </a:solidFill>
          <a:latin typeface="+mn-lt"/>
          <a:ea typeface="+mn-ea"/>
          <a:cs typeface="+mn-cs"/>
        </a:defRPr>
      </a:lvl2pPr>
      <a:lvl3pPr marL="2005051" indent="-401010" algn="l" defTabSz="1604040" rtl="0" eaLnBrk="1" latinLnBrk="0" hangingPunct="1">
        <a:lnSpc>
          <a:spcPct val="90000"/>
        </a:lnSpc>
        <a:spcBef>
          <a:spcPts val="877"/>
        </a:spcBef>
        <a:buFont typeface="Arial" panose="020B0604020202020204" pitchFamily="34" charset="0"/>
        <a:buChar char="•"/>
        <a:defRPr sz="3508" kern="1200">
          <a:solidFill>
            <a:schemeClr val="tx1"/>
          </a:solidFill>
          <a:latin typeface="+mn-lt"/>
          <a:ea typeface="+mn-ea"/>
          <a:cs typeface="+mn-cs"/>
        </a:defRPr>
      </a:lvl3pPr>
      <a:lvl4pPr marL="2807071" indent="-401010" algn="l" defTabSz="1604040" rtl="0" eaLnBrk="1" latinLnBrk="0" hangingPunct="1">
        <a:lnSpc>
          <a:spcPct val="90000"/>
        </a:lnSpc>
        <a:spcBef>
          <a:spcPts val="877"/>
        </a:spcBef>
        <a:buFont typeface="Arial" panose="020B0604020202020204" pitchFamily="34" charset="0"/>
        <a:buChar char="•"/>
        <a:defRPr sz="3158" kern="1200">
          <a:solidFill>
            <a:schemeClr val="tx1"/>
          </a:solidFill>
          <a:latin typeface="+mn-lt"/>
          <a:ea typeface="+mn-ea"/>
          <a:cs typeface="+mn-cs"/>
        </a:defRPr>
      </a:lvl4pPr>
      <a:lvl5pPr marL="3609091" indent="-401010" algn="l" defTabSz="1604040" rtl="0" eaLnBrk="1" latinLnBrk="0" hangingPunct="1">
        <a:lnSpc>
          <a:spcPct val="90000"/>
        </a:lnSpc>
        <a:spcBef>
          <a:spcPts val="877"/>
        </a:spcBef>
        <a:buFont typeface="Arial" panose="020B0604020202020204" pitchFamily="34" charset="0"/>
        <a:buChar char="•"/>
        <a:defRPr sz="3158" kern="1200">
          <a:solidFill>
            <a:schemeClr val="tx1"/>
          </a:solidFill>
          <a:latin typeface="+mn-lt"/>
          <a:ea typeface="+mn-ea"/>
          <a:cs typeface="+mn-cs"/>
        </a:defRPr>
      </a:lvl5pPr>
      <a:lvl6pPr marL="4411111" indent="-401010" algn="l" defTabSz="1604040" rtl="0" eaLnBrk="1" latinLnBrk="0" hangingPunct="1">
        <a:lnSpc>
          <a:spcPct val="90000"/>
        </a:lnSpc>
        <a:spcBef>
          <a:spcPts val="877"/>
        </a:spcBef>
        <a:buFont typeface="Arial" panose="020B0604020202020204" pitchFamily="34" charset="0"/>
        <a:buChar char="•"/>
        <a:defRPr sz="3158" kern="1200">
          <a:solidFill>
            <a:schemeClr val="tx1"/>
          </a:solidFill>
          <a:latin typeface="+mn-lt"/>
          <a:ea typeface="+mn-ea"/>
          <a:cs typeface="+mn-cs"/>
        </a:defRPr>
      </a:lvl6pPr>
      <a:lvl7pPr marL="5213132" indent="-401010" algn="l" defTabSz="1604040" rtl="0" eaLnBrk="1" latinLnBrk="0" hangingPunct="1">
        <a:lnSpc>
          <a:spcPct val="90000"/>
        </a:lnSpc>
        <a:spcBef>
          <a:spcPts val="877"/>
        </a:spcBef>
        <a:buFont typeface="Arial" panose="020B0604020202020204" pitchFamily="34" charset="0"/>
        <a:buChar char="•"/>
        <a:defRPr sz="3158" kern="1200">
          <a:solidFill>
            <a:schemeClr val="tx1"/>
          </a:solidFill>
          <a:latin typeface="+mn-lt"/>
          <a:ea typeface="+mn-ea"/>
          <a:cs typeface="+mn-cs"/>
        </a:defRPr>
      </a:lvl7pPr>
      <a:lvl8pPr marL="6015152" indent="-401010" algn="l" defTabSz="1604040" rtl="0" eaLnBrk="1" latinLnBrk="0" hangingPunct="1">
        <a:lnSpc>
          <a:spcPct val="90000"/>
        </a:lnSpc>
        <a:spcBef>
          <a:spcPts val="877"/>
        </a:spcBef>
        <a:buFont typeface="Arial" panose="020B0604020202020204" pitchFamily="34" charset="0"/>
        <a:buChar char="•"/>
        <a:defRPr sz="3158" kern="1200">
          <a:solidFill>
            <a:schemeClr val="tx1"/>
          </a:solidFill>
          <a:latin typeface="+mn-lt"/>
          <a:ea typeface="+mn-ea"/>
          <a:cs typeface="+mn-cs"/>
        </a:defRPr>
      </a:lvl8pPr>
      <a:lvl9pPr marL="6817172" indent="-401010" algn="l" defTabSz="1604040" rtl="0" eaLnBrk="1" latinLnBrk="0" hangingPunct="1">
        <a:lnSpc>
          <a:spcPct val="90000"/>
        </a:lnSpc>
        <a:spcBef>
          <a:spcPts val="877"/>
        </a:spcBef>
        <a:buFont typeface="Arial" panose="020B0604020202020204" pitchFamily="34" charset="0"/>
        <a:buChar char="•"/>
        <a:defRPr sz="3158" kern="1200">
          <a:solidFill>
            <a:schemeClr val="tx1"/>
          </a:solidFill>
          <a:latin typeface="+mn-lt"/>
          <a:ea typeface="+mn-ea"/>
          <a:cs typeface="+mn-cs"/>
        </a:defRPr>
      </a:lvl9pPr>
    </p:bodyStyle>
    <p:otherStyle>
      <a:defPPr>
        <a:defRPr lang="cs-CZ"/>
      </a:defPPr>
      <a:lvl1pPr marL="0" algn="l" defTabSz="1604040" rtl="0" eaLnBrk="1" latinLnBrk="0" hangingPunct="1">
        <a:defRPr sz="3158" kern="1200">
          <a:solidFill>
            <a:schemeClr val="tx1"/>
          </a:solidFill>
          <a:latin typeface="+mn-lt"/>
          <a:ea typeface="+mn-ea"/>
          <a:cs typeface="+mn-cs"/>
        </a:defRPr>
      </a:lvl1pPr>
      <a:lvl2pPr marL="802020" algn="l" defTabSz="1604040" rtl="0" eaLnBrk="1" latinLnBrk="0" hangingPunct="1">
        <a:defRPr sz="3158" kern="1200">
          <a:solidFill>
            <a:schemeClr val="tx1"/>
          </a:solidFill>
          <a:latin typeface="+mn-lt"/>
          <a:ea typeface="+mn-ea"/>
          <a:cs typeface="+mn-cs"/>
        </a:defRPr>
      </a:lvl2pPr>
      <a:lvl3pPr marL="1604040" algn="l" defTabSz="1604040" rtl="0" eaLnBrk="1" latinLnBrk="0" hangingPunct="1">
        <a:defRPr sz="3158" kern="1200">
          <a:solidFill>
            <a:schemeClr val="tx1"/>
          </a:solidFill>
          <a:latin typeface="+mn-lt"/>
          <a:ea typeface="+mn-ea"/>
          <a:cs typeface="+mn-cs"/>
        </a:defRPr>
      </a:lvl3pPr>
      <a:lvl4pPr marL="2406061" algn="l" defTabSz="1604040" rtl="0" eaLnBrk="1" latinLnBrk="0" hangingPunct="1">
        <a:defRPr sz="3158" kern="1200">
          <a:solidFill>
            <a:schemeClr val="tx1"/>
          </a:solidFill>
          <a:latin typeface="+mn-lt"/>
          <a:ea typeface="+mn-ea"/>
          <a:cs typeface="+mn-cs"/>
        </a:defRPr>
      </a:lvl4pPr>
      <a:lvl5pPr marL="3208081" algn="l" defTabSz="1604040" rtl="0" eaLnBrk="1" latinLnBrk="0" hangingPunct="1">
        <a:defRPr sz="3158" kern="1200">
          <a:solidFill>
            <a:schemeClr val="tx1"/>
          </a:solidFill>
          <a:latin typeface="+mn-lt"/>
          <a:ea typeface="+mn-ea"/>
          <a:cs typeface="+mn-cs"/>
        </a:defRPr>
      </a:lvl5pPr>
      <a:lvl6pPr marL="4010101" algn="l" defTabSz="1604040" rtl="0" eaLnBrk="1" latinLnBrk="0" hangingPunct="1">
        <a:defRPr sz="3158" kern="1200">
          <a:solidFill>
            <a:schemeClr val="tx1"/>
          </a:solidFill>
          <a:latin typeface="+mn-lt"/>
          <a:ea typeface="+mn-ea"/>
          <a:cs typeface="+mn-cs"/>
        </a:defRPr>
      </a:lvl6pPr>
      <a:lvl7pPr marL="4812121" algn="l" defTabSz="1604040" rtl="0" eaLnBrk="1" latinLnBrk="0" hangingPunct="1">
        <a:defRPr sz="3158" kern="1200">
          <a:solidFill>
            <a:schemeClr val="tx1"/>
          </a:solidFill>
          <a:latin typeface="+mn-lt"/>
          <a:ea typeface="+mn-ea"/>
          <a:cs typeface="+mn-cs"/>
        </a:defRPr>
      </a:lvl7pPr>
      <a:lvl8pPr marL="5614142" algn="l" defTabSz="1604040" rtl="0" eaLnBrk="1" latinLnBrk="0" hangingPunct="1">
        <a:defRPr sz="3158" kern="1200">
          <a:solidFill>
            <a:schemeClr val="tx1"/>
          </a:solidFill>
          <a:latin typeface="+mn-lt"/>
          <a:ea typeface="+mn-ea"/>
          <a:cs typeface="+mn-cs"/>
        </a:defRPr>
      </a:lvl8pPr>
      <a:lvl9pPr marL="6416162" algn="l" defTabSz="1604040" rtl="0" eaLnBrk="1" latinLnBrk="0" hangingPunct="1">
        <a:defRPr sz="3158"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emf"/><Relationship Id="rId4"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délník: se zakulacenými rohy 6"/>
          <p:cNvSpPr/>
          <p:nvPr/>
        </p:nvSpPr>
        <p:spPr>
          <a:xfrm>
            <a:off x="737936" y="13065070"/>
            <a:ext cx="20004505" cy="3540765"/>
          </a:xfrm>
          <a:prstGeom prst="roundRect">
            <a:avLst/>
          </a:prstGeom>
          <a:solidFill>
            <a:schemeClr val="bg1"/>
          </a:solidFill>
          <a:ln w="38100">
            <a:solidFill>
              <a:schemeClr val="accent2">
                <a:lumMod val="60000"/>
                <a:lumOff val="4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cs-CZ" dirty="0"/>
          </a:p>
          <a:p>
            <a:pPr algn="ctr"/>
            <a:r>
              <a:rPr lang="cs-CZ" sz="2400" b="1" dirty="0">
                <a:solidFill>
                  <a:schemeClr val="tx1"/>
                </a:solidFill>
              </a:rPr>
              <a:t>Metodika</a:t>
            </a:r>
          </a:p>
          <a:p>
            <a:pPr algn="just"/>
            <a:r>
              <a:rPr lang="cs-CZ" dirty="0">
                <a:solidFill>
                  <a:schemeClr val="tx1"/>
                </a:solidFill>
              </a:rPr>
              <a:t>V práci je zpracována studie proveditelnosti, která se týká rozšíření areálu společnosti WPC-WOODPLASTIC a.s. Nejprve jsou uvedeny základní informace o společnosti WPC-WOODPLASTIC a.s. Dále se práce zabývá jednotlivými body studie proveditelnosti. Prvním bodem je představení celého projektu. Jedná se o rozšíření výrobní haly, kvůli kterému musí být přestěhována administrativní budova do nových prostor, které je nutné zrekonstruovat. K tomu, aby bylo dostatečně zjištěno, zda tento projekt společnosti pomůže jsou využity různé ekonomické analýzy a metody. Tou první je marketingový mix, ve kterém jsou představeny jednak produkty, které společnost na trhu nabízí a jejich ceny, ale hlavně je zde zmapována konkurence společnosti. Mezi největší konkurenty patří firmy </a:t>
            </a:r>
            <a:r>
              <a:rPr lang="cs-CZ" dirty="0" err="1">
                <a:solidFill>
                  <a:schemeClr val="tx1"/>
                </a:solidFill>
              </a:rPr>
              <a:t>Perwood</a:t>
            </a:r>
            <a:r>
              <a:rPr lang="cs-CZ" dirty="0">
                <a:solidFill>
                  <a:schemeClr val="tx1"/>
                </a:solidFill>
              </a:rPr>
              <a:t> a </a:t>
            </a:r>
            <a:r>
              <a:rPr lang="cs-CZ" dirty="0" err="1">
                <a:solidFill>
                  <a:schemeClr val="tx1"/>
                </a:solidFill>
              </a:rPr>
              <a:t>Nextwood</a:t>
            </a:r>
            <a:r>
              <a:rPr lang="cs-CZ" dirty="0">
                <a:solidFill>
                  <a:schemeClr val="tx1"/>
                </a:solidFill>
              </a:rPr>
              <a:t>. Postavení firmy na trhu a jednotlivé vlivy mikroprostředí a makroprostředí jsou zjišťovány pomocí SWOT, PEST a Porter analýzy. Následně je zpracován finanční plán, který je namodelován na šest let dopředu a ve třech různých scénářích vývoje. Po vypracování finančního plánu jsou naplánovány jednotlivé činnosti, jejichž návaznost a časová náročnost je znázorněna pomocí </a:t>
            </a:r>
            <a:r>
              <a:rPr lang="cs-CZ" dirty="0" err="1">
                <a:solidFill>
                  <a:schemeClr val="tx1"/>
                </a:solidFill>
              </a:rPr>
              <a:t>Ganttova</a:t>
            </a:r>
            <a:r>
              <a:rPr lang="cs-CZ" dirty="0">
                <a:solidFill>
                  <a:schemeClr val="tx1"/>
                </a:solidFill>
              </a:rPr>
              <a:t> diagramu. Z </a:t>
            </a:r>
            <a:r>
              <a:rPr lang="cs-CZ" dirty="0" err="1">
                <a:solidFill>
                  <a:schemeClr val="tx1"/>
                </a:solidFill>
              </a:rPr>
              <a:t>Ganttova</a:t>
            </a:r>
            <a:r>
              <a:rPr lang="cs-CZ" dirty="0">
                <a:solidFill>
                  <a:schemeClr val="tx1"/>
                </a:solidFill>
              </a:rPr>
              <a:t> diagramu vyplývá, že celá realizace projektu bude trvat 518 dní, tedy necelých osmnáct měsíců. Celá studie proveditelnosti je zakončena vyhodnocením projektu, které zahrnuje výpočet čisté současné hodnoty a vnitřního výnosového procenta. Veškeré výpočty vyšly v kladných hodnotách, tedy tato investice se společnosti vyplatí zrealizovat.</a:t>
            </a:r>
          </a:p>
          <a:p>
            <a:pPr algn="just"/>
            <a:endParaRPr lang="cs-CZ" dirty="0">
              <a:solidFill>
                <a:schemeClr val="tx1"/>
              </a:solidFill>
            </a:endParaRPr>
          </a:p>
          <a:p>
            <a:pPr algn="ctr"/>
            <a:endParaRPr lang="cs-CZ" dirty="0"/>
          </a:p>
          <a:p>
            <a:pPr algn="ctr"/>
            <a:endParaRPr lang="cs-CZ" dirty="0"/>
          </a:p>
        </p:txBody>
      </p:sp>
      <p:sp>
        <p:nvSpPr>
          <p:cNvPr id="3" name="Obdélník: se zakulacenými rohy 2"/>
          <p:cNvSpPr/>
          <p:nvPr/>
        </p:nvSpPr>
        <p:spPr>
          <a:xfrm>
            <a:off x="737937" y="6430758"/>
            <a:ext cx="9889352" cy="4293263"/>
          </a:xfrm>
          <a:prstGeom prst="roundRect">
            <a:avLst/>
          </a:prstGeom>
          <a:solidFill>
            <a:schemeClr val="accent1">
              <a:lumMod val="40000"/>
              <a:lumOff val="60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b="1" dirty="0">
                <a:solidFill>
                  <a:schemeClr val="tx1"/>
                </a:solidFill>
              </a:rPr>
              <a:t>Abstrakt</a:t>
            </a:r>
          </a:p>
          <a:p>
            <a:r>
              <a:rPr lang="cs-CZ" dirty="0">
                <a:solidFill>
                  <a:schemeClr val="tx1"/>
                </a:solidFill>
              </a:rPr>
              <a:t>Téma: Rozšíření areálu společnosti WPC-WOODPLASTIC a.s.</a:t>
            </a:r>
          </a:p>
          <a:p>
            <a:r>
              <a:rPr lang="cs-CZ" dirty="0">
                <a:solidFill>
                  <a:schemeClr val="tx1"/>
                </a:solidFill>
              </a:rPr>
              <a:t>Auto: Karolína Součková</a:t>
            </a:r>
          </a:p>
          <a:p>
            <a:r>
              <a:rPr lang="cs-CZ" dirty="0">
                <a:solidFill>
                  <a:schemeClr val="tx1"/>
                </a:solidFill>
              </a:rPr>
              <a:t>Tato práce je zpracována jako diplomová práce. V práci jsou popsány všechny podstatné informace, které jsou nutné k vypracování studie proveditelnosti. V teoretické části jsou vysvětleny jednotlivé části studie proveditelnosti a také pojmy, které se týkají projektování. Je zde také vysvětleno, co je SWOT, PEST, PORTER analýza, analýza bodu zvratu a </a:t>
            </a:r>
            <a:r>
              <a:rPr lang="cs-CZ" dirty="0" err="1">
                <a:solidFill>
                  <a:schemeClr val="tx1"/>
                </a:solidFill>
              </a:rPr>
              <a:t>Ganttův</a:t>
            </a:r>
            <a:r>
              <a:rPr lang="cs-CZ" dirty="0">
                <a:solidFill>
                  <a:schemeClr val="tx1"/>
                </a:solidFill>
              </a:rPr>
              <a:t> diagram.</a:t>
            </a:r>
          </a:p>
          <a:p>
            <a:r>
              <a:rPr lang="cs-CZ" dirty="0">
                <a:solidFill>
                  <a:schemeClr val="tx1"/>
                </a:solidFill>
              </a:rPr>
              <a:t> </a:t>
            </a:r>
          </a:p>
          <a:p>
            <a:r>
              <a:rPr lang="cs-CZ" dirty="0">
                <a:solidFill>
                  <a:schemeClr val="tx1"/>
                </a:solidFill>
              </a:rPr>
              <a:t>Praktická část nejprve obsahuje základní informace o společnosti WPC-WOODPLASTIC a.s. Dále se praktická část zabývá jednotlivými body studie proveditelnosti. Následně je zde zpracován finanční plán a marketingový mix. Na konci práce je celkové zhodnocení projektu, kdy se rozšíření areálu společnosti jeví jako reálný nápad.</a:t>
            </a:r>
          </a:p>
          <a:p>
            <a:pPr algn="ctr"/>
            <a:endParaRPr lang="cs-CZ" dirty="0"/>
          </a:p>
        </p:txBody>
      </p:sp>
      <p:sp>
        <p:nvSpPr>
          <p:cNvPr id="2061" name="AutoShape 13"/>
          <p:cNvSpPr>
            <a:spLocks noChangeArrowheads="1"/>
          </p:cNvSpPr>
          <p:nvPr/>
        </p:nvSpPr>
        <p:spPr bwMode="auto">
          <a:xfrm>
            <a:off x="737937" y="391709"/>
            <a:ext cx="20004505" cy="5434675"/>
          </a:xfrm>
          <a:prstGeom prst="roundRect">
            <a:avLst>
              <a:gd name="adj" fmla="val 10870"/>
            </a:avLst>
          </a:prstGeom>
          <a:ln w="38100">
            <a:solidFill>
              <a:schemeClr val="tx1"/>
            </a:solidFill>
            <a:headEnd/>
            <a:tailEnd/>
          </a:ln>
          <a:extLst/>
        </p:spPr>
        <p:style>
          <a:lnRef idx="2">
            <a:schemeClr val="dk1"/>
          </a:lnRef>
          <a:fillRef idx="1">
            <a:schemeClr val="lt1"/>
          </a:fillRef>
          <a:effectRef idx="0">
            <a:schemeClr val="dk1"/>
          </a:effectRef>
          <a:fontRef idx="minor">
            <a:schemeClr val="dk1"/>
          </a:fontRef>
        </p:style>
        <p:txBody>
          <a:bodyPr wrap="none" lIns="61497" tIns="30749" rIns="61497" bIns="30749" anchor="ct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endParaRPr lang="en-US" altLang="en-US" dirty="0">
              <a:solidFill>
                <a:schemeClr val="bg1"/>
              </a:solidFill>
            </a:endParaRPr>
          </a:p>
        </p:txBody>
      </p:sp>
      <p:sp>
        <p:nvSpPr>
          <p:cNvPr id="2062" name="Text Box 14"/>
          <p:cNvSpPr txBox="1">
            <a:spLocks noChangeArrowheads="1"/>
          </p:cNvSpPr>
          <p:nvPr/>
        </p:nvSpPr>
        <p:spPr bwMode="auto">
          <a:xfrm>
            <a:off x="221134" y="624417"/>
            <a:ext cx="19938084" cy="5201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spcBef>
                <a:spcPct val="50000"/>
              </a:spcBef>
            </a:pPr>
            <a:r>
              <a:rPr lang="cs-CZ" altLang="en-US" sz="7000" b="1" dirty="0"/>
              <a:t>Studie proveditelnosti – rozšíření areálu společnosti WPC - WOODPLASTIC a.s.</a:t>
            </a:r>
            <a:endParaRPr lang="en-US" altLang="en-US" sz="7000" b="1" dirty="0"/>
          </a:p>
          <a:p>
            <a:pPr algn="ctr"/>
            <a:endParaRPr lang="cs-CZ" altLang="en-US" sz="2400" dirty="0">
              <a:solidFill>
                <a:schemeClr val="accent1">
                  <a:lumMod val="75000"/>
                </a:schemeClr>
              </a:solidFill>
            </a:endParaRPr>
          </a:p>
          <a:p>
            <a:pPr algn="ctr"/>
            <a:r>
              <a:rPr lang="cs-CZ" altLang="en-US" sz="2400" b="1" dirty="0">
                <a:solidFill>
                  <a:schemeClr val="accent1">
                    <a:lumMod val="75000"/>
                  </a:schemeClr>
                </a:solidFill>
              </a:rPr>
              <a:t>Student: Bc. Karolína Součková</a:t>
            </a:r>
          </a:p>
          <a:p>
            <a:pPr algn="ctr"/>
            <a:endParaRPr lang="cs-CZ" altLang="en-US" sz="2400" b="1" dirty="0">
              <a:solidFill>
                <a:schemeClr val="accent1">
                  <a:lumMod val="75000"/>
                </a:schemeClr>
              </a:solidFill>
            </a:endParaRPr>
          </a:p>
          <a:p>
            <a:pPr algn="ctr"/>
            <a:r>
              <a:rPr lang="cs-CZ" altLang="en-US" sz="2400" b="1" dirty="0">
                <a:solidFill>
                  <a:schemeClr val="accent1">
                    <a:lumMod val="75000"/>
                  </a:schemeClr>
                </a:solidFill>
              </a:rPr>
              <a:t>Vedoucí práce: </a:t>
            </a:r>
            <a:r>
              <a:rPr lang="cs-CZ" sz="2400" b="1" dirty="0">
                <a:solidFill>
                  <a:schemeClr val="accent1">
                    <a:lumMod val="75000"/>
                  </a:schemeClr>
                </a:solidFill>
              </a:rPr>
              <a:t>doc. Ing. Dalibor Vytlačil, CSc.</a:t>
            </a:r>
            <a:br>
              <a:rPr lang="cs-CZ" altLang="en-US" sz="2400" b="1" dirty="0">
                <a:solidFill>
                  <a:schemeClr val="accent1">
                    <a:lumMod val="75000"/>
                  </a:schemeClr>
                </a:solidFill>
              </a:rPr>
            </a:br>
            <a:endParaRPr lang="cs-CZ" altLang="en-US" sz="2400" b="1" dirty="0">
              <a:solidFill>
                <a:schemeClr val="accent1">
                  <a:lumMod val="75000"/>
                </a:schemeClr>
              </a:solidFill>
            </a:endParaRPr>
          </a:p>
          <a:p>
            <a:pPr algn="ctr"/>
            <a:r>
              <a:rPr lang="cs-CZ" altLang="en-US" sz="2400" b="1" dirty="0">
                <a:solidFill>
                  <a:schemeClr val="accent1">
                    <a:lumMod val="75000"/>
                  </a:schemeClr>
                </a:solidFill>
              </a:rPr>
              <a:t>Akademický rok: 2017/2018</a:t>
            </a:r>
          </a:p>
          <a:p>
            <a:pPr algn="ctr"/>
            <a:endParaRPr lang="cs-CZ" altLang="en-US" dirty="0">
              <a:solidFill>
                <a:schemeClr val="accent4">
                  <a:lumMod val="40000"/>
                  <a:lumOff val="60000"/>
                </a:schemeClr>
              </a:solidFill>
            </a:endParaRPr>
          </a:p>
          <a:p>
            <a:pPr algn="ctr"/>
            <a:r>
              <a:rPr lang="cs-CZ" altLang="en-US" sz="3200" b="1" dirty="0">
                <a:solidFill>
                  <a:schemeClr val="tx1">
                    <a:lumMod val="85000"/>
                    <a:lumOff val="15000"/>
                  </a:schemeClr>
                </a:solidFill>
              </a:rPr>
              <a:t>ČESKÉ VYSOKÉ UČENÍ TECHNICKÉ V PRAZE, MASARYKŮV ÚSTAV VYŠŠÍCH STUDÍÍ</a:t>
            </a:r>
            <a:endParaRPr lang="en-US" altLang="en-US" dirty="0">
              <a:solidFill>
                <a:schemeClr val="tx1">
                  <a:lumMod val="85000"/>
                  <a:lumOff val="15000"/>
                </a:schemeClr>
              </a:solidFill>
            </a:endParaRPr>
          </a:p>
        </p:txBody>
      </p:sp>
      <p:sp>
        <p:nvSpPr>
          <p:cNvPr id="2064" name="Text Box 16"/>
          <p:cNvSpPr txBox="1">
            <a:spLocks noChangeArrowheads="1"/>
          </p:cNvSpPr>
          <p:nvPr/>
        </p:nvSpPr>
        <p:spPr bwMode="auto">
          <a:xfrm>
            <a:off x="334821" y="2032223"/>
            <a:ext cx="2673350" cy="7776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spcBef>
                <a:spcPct val="50000"/>
              </a:spcBef>
            </a:pPr>
            <a:endParaRPr lang="en-US" altLang="en-US" b="1" dirty="0"/>
          </a:p>
          <a:p>
            <a:pPr algn="ctr">
              <a:spcBef>
                <a:spcPct val="50000"/>
              </a:spcBef>
            </a:pPr>
            <a:endParaRPr lang="en-US" altLang="en-US" sz="1900" dirty="0">
              <a:solidFill>
                <a:srgbClr val="FF0000"/>
              </a:solidFill>
            </a:endParaRPr>
          </a:p>
        </p:txBody>
      </p:sp>
      <p:sp>
        <p:nvSpPr>
          <p:cNvPr id="2097" name="Text Box 49"/>
          <p:cNvSpPr txBox="1">
            <a:spLocks noChangeArrowheads="1"/>
          </p:cNvSpPr>
          <p:nvPr/>
        </p:nvSpPr>
        <p:spPr bwMode="auto">
          <a:xfrm>
            <a:off x="18489368" y="2058507"/>
            <a:ext cx="2488352" cy="7776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spcBef>
                <a:spcPct val="50000"/>
              </a:spcBef>
            </a:pPr>
            <a:endParaRPr lang="en-US" altLang="en-US" b="1" dirty="0"/>
          </a:p>
          <a:p>
            <a:pPr algn="ctr">
              <a:spcBef>
                <a:spcPct val="50000"/>
              </a:spcBef>
            </a:pPr>
            <a:endParaRPr lang="en-US" altLang="en-US" sz="1900" dirty="0">
              <a:solidFill>
                <a:srgbClr val="FF0000"/>
              </a:solidFill>
            </a:endParaRPr>
          </a:p>
        </p:txBody>
      </p:sp>
      <p:pic>
        <p:nvPicPr>
          <p:cNvPr id="10" name="Obráze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719350" y="2522192"/>
            <a:ext cx="2433696" cy="1965915"/>
          </a:xfrm>
          <a:prstGeom prst="rect">
            <a:avLst/>
          </a:prstGeom>
        </p:spPr>
      </p:pic>
      <p:sp>
        <p:nvSpPr>
          <p:cNvPr id="25" name="Obdélník: se zakulacenými rohy 24">
            <a:extLst>
              <a:ext uri="{FF2B5EF4-FFF2-40B4-BE49-F238E27FC236}">
                <a16:creationId xmlns:a16="http://schemas.microsoft.com/office/drawing/2014/main" id="{1A2EA0C0-20D9-4E84-A342-A271E421C354}"/>
              </a:ext>
            </a:extLst>
          </p:cNvPr>
          <p:cNvSpPr/>
          <p:nvPr/>
        </p:nvSpPr>
        <p:spPr>
          <a:xfrm>
            <a:off x="10999074" y="6373445"/>
            <a:ext cx="9743368" cy="4382197"/>
          </a:xfrm>
          <a:prstGeom prst="roundRect">
            <a:avLst/>
          </a:prstGeom>
          <a:solidFill>
            <a:schemeClr val="accent1">
              <a:lumMod val="40000"/>
              <a:lumOff val="60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b="1" dirty="0" err="1">
                <a:solidFill>
                  <a:schemeClr val="tx1"/>
                </a:solidFill>
              </a:rPr>
              <a:t>Abstract</a:t>
            </a:r>
            <a:endParaRPr lang="cs-CZ" b="1" dirty="0">
              <a:solidFill>
                <a:schemeClr val="tx1"/>
              </a:solidFill>
            </a:endParaRPr>
          </a:p>
          <a:p>
            <a:endParaRPr lang="cs-CZ" dirty="0">
              <a:solidFill>
                <a:schemeClr val="tx1"/>
              </a:solidFill>
            </a:endParaRPr>
          </a:p>
          <a:p>
            <a:r>
              <a:rPr lang="en-GB" dirty="0">
                <a:solidFill>
                  <a:schemeClr val="tx1"/>
                </a:solidFill>
              </a:rPr>
              <a:t>Topic: Feasibility study – expansion of area company WPC-WOODPLASTIC a. s.</a:t>
            </a:r>
            <a:endParaRPr lang="cs-CZ" dirty="0">
              <a:solidFill>
                <a:schemeClr val="tx1"/>
              </a:solidFill>
            </a:endParaRPr>
          </a:p>
          <a:p>
            <a:r>
              <a:rPr lang="en-GB" dirty="0">
                <a:solidFill>
                  <a:schemeClr val="tx1"/>
                </a:solidFill>
              </a:rPr>
              <a:t>Autor: Karolína Součková </a:t>
            </a:r>
            <a:endParaRPr lang="cs-CZ" dirty="0">
              <a:solidFill>
                <a:schemeClr val="tx1"/>
              </a:solidFill>
            </a:endParaRPr>
          </a:p>
          <a:p>
            <a:r>
              <a:rPr lang="en-GB" dirty="0">
                <a:solidFill>
                  <a:schemeClr val="tx1"/>
                </a:solidFill>
              </a:rPr>
              <a:t>This work is created as diploma theses. In thesis are </a:t>
            </a:r>
            <a:r>
              <a:rPr lang="en-GB" dirty="0" err="1">
                <a:solidFill>
                  <a:schemeClr val="tx1"/>
                </a:solidFill>
              </a:rPr>
              <a:t>desribed</a:t>
            </a:r>
            <a:r>
              <a:rPr lang="en-GB" dirty="0">
                <a:solidFill>
                  <a:schemeClr val="tx1"/>
                </a:solidFill>
              </a:rPr>
              <a:t> all important information, which are necessarily for a feasibility study. The theoretical part explains the individuals parts of the feasibility study and also the concepts related to project. It also explains, what is a SWOT, PEST, PORTER analysis, breakpoint analysis and Gantt diagram.</a:t>
            </a:r>
            <a:endParaRPr lang="cs-CZ" dirty="0">
              <a:solidFill>
                <a:schemeClr val="tx1"/>
              </a:solidFill>
            </a:endParaRPr>
          </a:p>
          <a:p>
            <a:r>
              <a:rPr lang="en-GB" dirty="0">
                <a:solidFill>
                  <a:schemeClr val="tx1"/>
                </a:solidFill>
              </a:rPr>
              <a:t> </a:t>
            </a:r>
            <a:endParaRPr lang="cs-CZ" dirty="0">
              <a:solidFill>
                <a:schemeClr val="tx1"/>
              </a:solidFill>
            </a:endParaRPr>
          </a:p>
          <a:p>
            <a:r>
              <a:rPr lang="en-GB" dirty="0">
                <a:solidFill>
                  <a:schemeClr val="tx1"/>
                </a:solidFill>
              </a:rPr>
              <a:t>The practical part first includes basic information about WPC-WOODPLAASIC a. s. Further, the practical part deals with the individual points of feasibility study. Subsequently, a financial plan and a marketing mix are prepared. At the end of the project is the overall assessment of the project, when the expansion of the area company seems like a real idea</a:t>
            </a:r>
            <a:r>
              <a:rPr lang="en-GB" dirty="0">
                <a:solidFill>
                  <a:schemeClr val="accent2">
                    <a:lumMod val="75000"/>
                  </a:schemeClr>
                </a:solidFill>
              </a:rPr>
              <a:t>.</a:t>
            </a:r>
            <a:endParaRPr lang="cs-CZ" dirty="0">
              <a:solidFill>
                <a:schemeClr val="accent2">
                  <a:lumMod val="75000"/>
                </a:schemeClr>
              </a:solidFill>
            </a:endParaRPr>
          </a:p>
          <a:p>
            <a:pPr algn="ctr"/>
            <a:endParaRPr lang="cs-CZ" dirty="0"/>
          </a:p>
        </p:txBody>
      </p:sp>
      <p:sp>
        <p:nvSpPr>
          <p:cNvPr id="5" name="TextovéPole 4">
            <a:extLst>
              <a:ext uri="{FF2B5EF4-FFF2-40B4-BE49-F238E27FC236}">
                <a16:creationId xmlns:a16="http://schemas.microsoft.com/office/drawing/2014/main" id="{086DDD12-29E9-4851-9A95-A3C2FC3DCF56}"/>
              </a:ext>
            </a:extLst>
          </p:cNvPr>
          <p:cNvSpPr txBox="1"/>
          <p:nvPr/>
        </p:nvSpPr>
        <p:spPr>
          <a:xfrm>
            <a:off x="737934" y="28281201"/>
            <a:ext cx="19999351" cy="1813787"/>
          </a:xfrm>
          <a:prstGeom prst="rect">
            <a:avLst/>
          </a:prstGeom>
          <a:noFill/>
        </p:spPr>
        <p:txBody>
          <a:bodyPr wrap="square" rtlCol="0">
            <a:spAutoFit/>
          </a:bodyPr>
          <a:lstStyle/>
          <a:p>
            <a:r>
              <a:rPr lang="cs-CZ" dirty="0" err="1"/>
              <a:t>Literarura</a:t>
            </a:r>
            <a:r>
              <a:rPr lang="cs-CZ" dirty="0"/>
              <a:t>:</a:t>
            </a:r>
          </a:p>
          <a:p>
            <a:endParaRPr lang="cs-CZ" dirty="0"/>
          </a:p>
          <a:p>
            <a:r>
              <a:rPr lang="cs-CZ" dirty="0"/>
              <a:t>KISLINGEROVÁ, Eva. </a:t>
            </a:r>
            <a:r>
              <a:rPr lang="cs-CZ" i="1" dirty="0"/>
              <a:t>Manažerské finance</a:t>
            </a:r>
            <a:r>
              <a:rPr lang="cs-CZ" dirty="0"/>
              <a:t>. 3. vyd. V Praze: C.H. Beck, 2010. Beckova edice ekonomie. ISBN 978-80-7400-194-9.</a:t>
            </a:r>
          </a:p>
          <a:p>
            <a:r>
              <a:rPr lang="cs-CZ" dirty="0"/>
              <a:t>ROSENAU, </a:t>
            </a:r>
            <a:r>
              <a:rPr lang="cs-CZ" dirty="0" err="1"/>
              <a:t>Milton</a:t>
            </a:r>
            <a:r>
              <a:rPr lang="cs-CZ" dirty="0"/>
              <a:t> D. </a:t>
            </a:r>
            <a:r>
              <a:rPr lang="cs-CZ" i="1" dirty="0"/>
              <a:t>Řízení projektů</a:t>
            </a:r>
            <a:r>
              <a:rPr lang="cs-CZ" dirty="0"/>
              <a:t>. Praha: </a:t>
            </a:r>
            <a:r>
              <a:rPr lang="cs-CZ" dirty="0" err="1"/>
              <a:t>Computer</a:t>
            </a:r>
            <a:r>
              <a:rPr lang="cs-CZ" dirty="0"/>
              <a:t> </a:t>
            </a:r>
            <a:r>
              <a:rPr lang="cs-CZ" dirty="0" err="1"/>
              <a:t>Press</a:t>
            </a:r>
            <a:r>
              <a:rPr lang="cs-CZ" dirty="0"/>
              <a:t>, 2000. Business </a:t>
            </a:r>
            <a:r>
              <a:rPr lang="cs-CZ" dirty="0" err="1"/>
              <a:t>books</a:t>
            </a:r>
            <a:r>
              <a:rPr lang="cs-CZ" dirty="0"/>
              <a:t> (</a:t>
            </a:r>
            <a:r>
              <a:rPr lang="cs-CZ" dirty="0" err="1"/>
              <a:t>Computer</a:t>
            </a:r>
            <a:r>
              <a:rPr lang="cs-CZ" dirty="0"/>
              <a:t> </a:t>
            </a:r>
            <a:r>
              <a:rPr lang="cs-CZ" dirty="0" err="1"/>
              <a:t>Press</a:t>
            </a:r>
            <a:r>
              <a:rPr lang="cs-CZ" dirty="0"/>
              <a:t>). ISBN 80-7226-218-1.</a:t>
            </a:r>
          </a:p>
          <a:p>
            <a:r>
              <a:rPr lang="cs-CZ" dirty="0"/>
              <a:t>VYTLAČIL, Dalibor. </a:t>
            </a:r>
            <a:r>
              <a:rPr lang="cs-CZ" i="1" dirty="0"/>
              <a:t>Projektové řízení a řízení projektů.</a:t>
            </a:r>
            <a:r>
              <a:rPr lang="cs-CZ" dirty="0"/>
              <a:t> Praha: České vysoké učení technické v Praze, 2008. ISBN 978-80-01-04001-0.</a:t>
            </a:r>
          </a:p>
          <a:p>
            <a:endParaRPr lang="cs-CZ" dirty="0"/>
          </a:p>
        </p:txBody>
      </p:sp>
      <p:pic>
        <p:nvPicPr>
          <p:cNvPr id="29" name="Obrázek 28">
            <a:extLst>
              <a:ext uri="{FF2B5EF4-FFF2-40B4-BE49-F238E27FC236}">
                <a16:creationId xmlns:a16="http://schemas.microsoft.com/office/drawing/2014/main" id="{CA476471-AB70-4F68-9C5A-645B83C76D95}"/>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99074" y="17372941"/>
            <a:ext cx="9738212" cy="4311402"/>
          </a:xfrm>
          <a:prstGeom prst="rect">
            <a:avLst/>
          </a:prstGeom>
          <a:noFill/>
          <a:ln>
            <a:noFill/>
          </a:ln>
        </p:spPr>
      </p:pic>
      <p:sp>
        <p:nvSpPr>
          <p:cNvPr id="13" name="Obdélník: se zakulacenými rohy 12">
            <a:extLst>
              <a:ext uri="{FF2B5EF4-FFF2-40B4-BE49-F238E27FC236}">
                <a16:creationId xmlns:a16="http://schemas.microsoft.com/office/drawing/2014/main" id="{C660828E-456D-47C1-8D0C-1C7F3680BCFA}"/>
              </a:ext>
            </a:extLst>
          </p:cNvPr>
          <p:cNvSpPr/>
          <p:nvPr/>
        </p:nvSpPr>
        <p:spPr>
          <a:xfrm>
            <a:off x="737935" y="22238511"/>
            <a:ext cx="20004505" cy="5550092"/>
          </a:xfrm>
          <a:prstGeom prst="roundRect">
            <a:avLst/>
          </a:prstGeom>
          <a:solidFill>
            <a:schemeClr val="bg1"/>
          </a:solidFill>
          <a:ln w="7620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2400" b="1" dirty="0">
                <a:solidFill>
                  <a:schemeClr val="tx1"/>
                </a:solidFill>
              </a:rPr>
              <a:t>Shrnutí</a:t>
            </a:r>
          </a:p>
          <a:p>
            <a:pPr algn="just"/>
            <a:r>
              <a:rPr lang="cs-CZ" dirty="0">
                <a:solidFill>
                  <a:schemeClr val="tx1"/>
                </a:solidFill>
              </a:rPr>
              <a:t>Tento projekt byl realizován za účelem rozšíření výrobní haly, jelikož stávající výrobní hala kapacitně nedostačuje. Společnost WPC–WOODPLASTIC a.s. totiž potřebuje koupit třetí výrobní linku, aby mohla zvětšit objem vyráběných kusů. Stávající výrobní hala však nenabízí dostatečné prostory pro tři výrobní linky a další stroje, které jsou k výrobě potřebné. Proto je nutné stávající výrobní halu rozšířit. Jako nejlepší řešení se nabízelo rozšíření o přilehlou administrativní budovu. V případě, že bude stará administrativní budova přestavěna na novou výrobní halu, je nutné administrativní prostory přestěhovat. K tomu se nabízí další budova, která se v areálu nachází, a to budova bývalého ubytování a restaurace. V tomto projektu bylo tedy zjišťováno, zda se investice do tohoto rozšíření vyplatí.</a:t>
            </a:r>
          </a:p>
          <a:p>
            <a:pPr algn="just"/>
            <a:r>
              <a:rPr lang="cs-CZ" dirty="0">
                <a:solidFill>
                  <a:schemeClr val="tx1"/>
                </a:solidFill>
              </a:rPr>
              <a:t> </a:t>
            </a:r>
          </a:p>
          <a:p>
            <a:pPr algn="just"/>
            <a:r>
              <a:rPr lang="cs-CZ" dirty="0">
                <a:solidFill>
                  <a:schemeClr val="tx1"/>
                </a:solidFill>
              </a:rPr>
              <a:t>Rekonstrukce bývalé ubytovny a restaurace byla plánována na druhý týden v srpnu 2017 a ukončení první týden v únoru 2018. Stěhování administrativní budovy do nové administrativní budovy je tedy plánováno na první týden v únoru 2018. Plán, který byl stanovený, byl dodržen a provoz byl zahájen druhý týden v únoru 2018.</a:t>
            </a:r>
          </a:p>
          <a:p>
            <a:pPr algn="just"/>
            <a:r>
              <a:rPr lang="cs-CZ" dirty="0">
                <a:solidFill>
                  <a:schemeClr val="tx1"/>
                </a:solidFill>
              </a:rPr>
              <a:t> Rozšíření výrobní haly do bývalých prostor administrativní budovy se plánuje na březen 2018. S tím, že celá přestavba bude trvat 24 týdnů. To znamená, že přestavba by měla být dokončena ke konci srpna v roce 2018. Pro stavební práce byla vybrána stavební firma, která splnila podmínky výběrového řízení, které bylo zahájeno v červenci a trvalo 3 týdny.</a:t>
            </a:r>
          </a:p>
          <a:p>
            <a:pPr algn="just"/>
            <a:r>
              <a:rPr lang="cs-CZ" dirty="0">
                <a:solidFill>
                  <a:schemeClr val="tx1"/>
                </a:solidFill>
              </a:rPr>
              <a:t> </a:t>
            </a:r>
          </a:p>
          <a:p>
            <a:pPr algn="just"/>
            <a:r>
              <a:rPr lang="cs-CZ" dirty="0">
                <a:solidFill>
                  <a:schemeClr val="tx1"/>
                </a:solidFill>
              </a:rPr>
              <a:t>Celkový počet dnů realizace byl vypočítaný na 518 dní, tedy na necelých 18 měsíců.</a:t>
            </a:r>
          </a:p>
          <a:p>
            <a:pPr algn="just"/>
            <a:r>
              <a:rPr lang="cs-CZ" dirty="0">
                <a:solidFill>
                  <a:schemeClr val="tx1"/>
                </a:solidFill>
              </a:rPr>
              <a:t> </a:t>
            </a:r>
          </a:p>
          <a:p>
            <a:pPr algn="just"/>
            <a:r>
              <a:rPr lang="cs-CZ" dirty="0">
                <a:solidFill>
                  <a:schemeClr val="tx1"/>
                </a:solidFill>
              </a:rPr>
              <a:t>Výše celkové investice byla stanovena na 7 864 800 Kč a zahrnuje rozšíření výrobní haly, nákup nové výrobní linky, frézky, sila a šnekového dopravníku. Dále jsou v těchto nákladech zahrnuty stavební práce na nové administrativní budově a pořízení vybavení do nové administrativní budovy.</a:t>
            </a:r>
          </a:p>
          <a:p>
            <a:pPr algn="just"/>
            <a:r>
              <a:rPr lang="cs-CZ" dirty="0">
                <a:solidFill>
                  <a:schemeClr val="tx1"/>
                </a:solidFill>
              </a:rPr>
              <a:t>Investorem je pouze společnost WPC – WOODPLASTIC a.s. Společnost se totiž rozhodla celou investici hradit pouze z vlastních zdrojů.</a:t>
            </a:r>
          </a:p>
          <a:p>
            <a:pPr algn="just"/>
            <a:r>
              <a:rPr lang="cs-CZ" dirty="0">
                <a:solidFill>
                  <a:schemeClr val="tx1"/>
                </a:solidFill>
              </a:rPr>
              <a:t> </a:t>
            </a:r>
          </a:p>
          <a:p>
            <a:pPr algn="just"/>
            <a:r>
              <a:rPr lang="cs-CZ" dirty="0">
                <a:solidFill>
                  <a:schemeClr val="tx1"/>
                </a:solidFill>
              </a:rPr>
              <a:t>Na závěr byla spočítána čistá současná hodnota, jejíž hodnota byla stanovena na 15 082 096 Kč, tedy se do této investice vyplatí investovat.</a:t>
            </a:r>
          </a:p>
          <a:p>
            <a:pPr algn="ctr"/>
            <a:endParaRPr lang="cs-CZ" dirty="0"/>
          </a:p>
        </p:txBody>
      </p:sp>
      <p:pic>
        <p:nvPicPr>
          <p:cNvPr id="14" name="Obrázek 13">
            <a:extLst>
              <a:ext uri="{FF2B5EF4-FFF2-40B4-BE49-F238E27FC236}">
                <a16:creationId xmlns:a16="http://schemas.microsoft.com/office/drawing/2014/main" id="{6E50A54B-A696-4689-8BD4-030D57B53471}"/>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7935" y="17644110"/>
            <a:ext cx="9889353" cy="4101801"/>
          </a:xfrm>
          <a:prstGeom prst="rect">
            <a:avLst/>
          </a:prstGeom>
          <a:noFill/>
          <a:ln>
            <a:noFill/>
          </a:ln>
        </p:spPr>
      </p:pic>
      <p:sp>
        <p:nvSpPr>
          <p:cNvPr id="2" name="TextovéPole 1">
            <a:extLst>
              <a:ext uri="{FF2B5EF4-FFF2-40B4-BE49-F238E27FC236}">
                <a16:creationId xmlns:a16="http://schemas.microsoft.com/office/drawing/2014/main" id="{58A4025A-E2D5-4038-BB8A-15B398035749}"/>
              </a:ext>
            </a:extLst>
          </p:cNvPr>
          <p:cNvSpPr txBox="1"/>
          <p:nvPr/>
        </p:nvSpPr>
        <p:spPr>
          <a:xfrm>
            <a:off x="1384525" y="16864603"/>
            <a:ext cx="8597837" cy="646331"/>
          </a:xfrm>
          <a:prstGeom prst="rect">
            <a:avLst/>
          </a:prstGeom>
          <a:noFill/>
        </p:spPr>
        <p:txBody>
          <a:bodyPr wrap="square" rtlCol="0">
            <a:spAutoFit/>
          </a:bodyPr>
          <a:lstStyle/>
          <a:p>
            <a:r>
              <a:rPr lang="cs-CZ" i="1" dirty="0"/>
              <a:t>Tabulka 13 Výkaz zisku a ztráty – realistický scénář</a:t>
            </a:r>
          </a:p>
          <a:p>
            <a:endParaRPr lang="cs-CZ" dirty="0"/>
          </a:p>
        </p:txBody>
      </p:sp>
      <p:sp>
        <p:nvSpPr>
          <p:cNvPr id="4" name="TextovéPole 3">
            <a:extLst>
              <a:ext uri="{FF2B5EF4-FFF2-40B4-BE49-F238E27FC236}">
                <a16:creationId xmlns:a16="http://schemas.microsoft.com/office/drawing/2014/main" id="{F8623A76-3B0B-497F-A5F0-D80A0BE13F69}"/>
              </a:ext>
            </a:extLst>
          </p:cNvPr>
          <p:cNvSpPr txBox="1"/>
          <p:nvPr/>
        </p:nvSpPr>
        <p:spPr>
          <a:xfrm>
            <a:off x="4216847" y="21663905"/>
            <a:ext cx="4235115" cy="646331"/>
          </a:xfrm>
          <a:prstGeom prst="rect">
            <a:avLst/>
          </a:prstGeom>
          <a:noFill/>
        </p:spPr>
        <p:txBody>
          <a:bodyPr wrap="square" rtlCol="0">
            <a:spAutoFit/>
          </a:bodyPr>
          <a:lstStyle/>
          <a:p>
            <a:r>
              <a:rPr lang="cs-CZ" dirty="0"/>
              <a:t>Zdroj: vlastní tvorba autora, 2018</a:t>
            </a:r>
          </a:p>
          <a:p>
            <a:endParaRPr lang="cs-CZ" dirty="0"/>
          </a:p>
        </p:txBody>
      </p:sp>
      <p:sp>
        <p:nvSpPr>
          <p:cNvPr id="6" name="TextovéPole 5">
            <a:extLst>
              <a:ext uri="{FF2B5EF4-FFF2-40B4-BE49-F238E27FC236}">
                <a16:creationId xmlns:a16="http://schemas.microsoft.com/office/drawing/2014/main" id="{4D9E110C-0F98-4289-8A70-CEFCD7D91752}"/>
              </a:ext>
            </a:extLst>
          </p:cNvPr>
          <p:cNvSpPr txBox="1"/>
          <p:nvPr/>
        </p:nvSpPr>
        <p:spPr>
          <a:xfrm>
            <a:off x="14417152" y="21745912"/>
            <a:ext cx="5735894" cy="646331"/>
          </a:xfrm>
          <a:prstGeom prst="rect">
            <a:avLst/>
          </a:prstGeom>
          <a:noFill/>
        </p:spPr>
        <p:txBody>
          <a:bodyPr wrap="square" rtlCol="0">
            <a:spAutoFit/>
          </a:bodyPr>
          <a:lstStyle/>
          <a:p>
            <a:r>
              <a:rPr lang="cs-CZ" dirty="0"/>
              <a:t>Zdroj: Vlastní tvorba autora, 2018</a:t>
            </a:r>
          </a:p>
          <a:p>
            <a:endParaRPr lang="cs-CZ" dirty="0"/>
          </a:p>
        </p:txBody>
      </p:sp>
      <p:sp>
        <p:nvSpPr>
          <p:cNvPr id="8" name="TextovéPole 7">
            <a:extLst>
              <a:ext uri="{FF2B5EF4-FFF2-40B4-BE49-F238E27FC236}">
                <a16:creationId xmlns:a16="http://schemas.microsoft.com/office/drawing/2014/main" id="{084BCD6A-FE44-4F61-8DDE-33F722805834}"/>
              </a:ext>
            </a:extLst>
          </p:cNvPr>
          <p:cNvSpPr txBox="1"/>
          <p:nvPr/>
        </p:nvSpPr>
        <p:spPr>
          <a:xfrm>
            <a:off x="10999073" y="16864603"/>
            <a:ext cx="5559434" cy="646331"/>
          </a:xfrm>
          <a:prstGeom prst="rect">
            <a:avLst/>
          </a:prstGeom>
          <a:noFill/>
        </p:spPr>
        <p:txBody>
          <a:bodyPr wrap="square" rtlCol="0">
            <a:spAutoFit/>
          </a:bodyPr>
          <a:lstStyle/>
          <a:p>
            <a:r>
              <a:rPr lang="cs-CZ" i="1" dirty="0"/>
              <a:t>Tabulka 23 </a:t>
            </a:r>
            <a:r>
              <a:rPr lang="cs-CZ" i="1" dirty="0" err="1"/>
              <a:t>Ganttův</a:t>
            </a:r>
            <a:r>
              <a:rPr lang="cs-CZ" i="1" dirty="0"/>
              <a:t> diagram</a:t>
            </a:r>
          </a:p>
          <a:p>
            <a:endParaRPr lang="cs-CZ" dirty="0"/>
          </a:p>
        </p:txBody>
      </p:sp>
      <p:sp>
        <p:nvSpPr>
          <p:cNvPr id="19" name="Obdélník: se zakulacenými rohy 18">
            <a:extLst>
              <a:ext uri="{FF2B5EF4-FFF2-40B4-BE49-F238E27FC236}">
                <a16:creationId xmlns:a16="http://schemas.microsoft.com/office/drawing/2014/main" id="{9DA7E354-4AA5-4C23-B6CA-808B0DE8344D}"/>
              </a:ext>
            </a:extLst>
          </p:cNvPr>
          <p:cNvSpPr/>
          <p:nvPr/>
        </p:nvSpPr>
        <p:spPr>
          <a:xfrm>
            <a:off x="737936" y="11324935"/>
            <a:ext cx="20004505" cy="1418849"/>
          </a:xfrm>
          <a:prstGeom prst="roundRect">
            <a:avLst/>
          </a:prstGeom>
          <a:solidFill>
            <a:schemeClr val="accent2">
              <a:lumMod val="60000"/>
              <a:lumOff val="4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cs-CZ" sz="2400" b="1" dirty="0">
              <a:solidFill>
                <a:schemeClr val="tx1"/>
              </a:solidFill>
            </a:endParaRPr>
          </a:p>
          <a:p>
            <a:pPr algn="ctr"/>
            <a:r>
              <a:rPr lang="cs-CZ" sz="2400" b="1" dirty="0">
                <a:solidFill>
                  <a:schemeClr val="tx1"/>
                </a:solidFill>
              </a:rPr>
              <a:t>Úvod</a:t>
            </a:r>
          </a:p>
          <a:p>
            <a:pPr algn="ctr"/>
            <a:r>
              <a:rPr lang="cs-CZ" dirty="0">
                <a:solidFill>
                  <a:schemeClr val="tx1"/>
                </a:solidFill>
              </a:rPr>
              <a:t>Cílem této práce je posouzení realizovatelnosti projektu zaměřeného na rozšíření výrobní haly a přestěhování administrativní budovy společnosti. Touto studií bude zjištěno, zda se vyplatí do tohoto projektu investovat či nikoliv. Tato práce má sloužit společnosti WPC-WOODPLASTIC a.s. jako podklad při rozhodování o rozšíření areálu.</a:t>
            </a:r>
          </a:p>
          <a:p>
            <a:pPr algn="ctr"/>
            <a:endParaRPr lang="cs-CZ" dirty="0"/>
          </a:p>
          <a:p>
            <a:pPr algn="ctr"/>
            <a:endParaRPr lang="cs-CZ" dirty="0"/>
          </a:p>
        </p:txBody>
      </p:sp>
    </p:spTree>
  </p:cSld>
  <p:clrMapOvr>
    <a:masterClrMapping/>
  </p:clrMapOvr>
</p:sld>
</file>

<file path=ppt/theme/theme1.xml><?xml version="1.0" encoding="utf-8"?>
<a:theme xmlns:a="http://schemas.openxmlformats.org/drawingml/2006/main" name="Motiv Office">
  <a:themeElements>
    <a:clrScheme name="Oranžová">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1067</TotalTime>
  <Words>283</Words>
  <Application>Microsoft Office PowerPoint</Application>
  <PresentationFormat>Vlastní</PresentationFormat>
  <Paragraphs>50</Paragraphs>
  <Slides>1</Slides>
  <Notes>1</Notes>
  <HiddenSlides>0</HiddenSlides>
  <MMClips>0</MMClips>
  <ScaleCrop>false</ScaleCrop>
  <HeadingPairs>
    <vt:vector size="8" baseType="variant">
      <vt:variant>
        <vt:lpstr>Použitá písma</vt:lpstr>
      </vt:variant>
      <vt:variant>
        <vt:i4>3</vt:i4>
      </vt:variant>
      <vt:variant>
        <vt:lpstr>Motiv</vt:lpstr>
      </vt:variant>
      <vt:variant>
        <vt:i4>1</vt:i4>
      </vt:variant>
      <vt:variant>
        <vt:lpstr>Vložené servery OLE</vt:lpstr>
      </vt:variant>
      <vt:variant>
        <vt:i4>1</vt:i4>
      </vt:variant>
      <vt:variant>
        <vt:lpstr>Nadpisy snímků</vt:lpstr>
      </vt:variant>
      <vt:variant>
        <vt:i4>1</vt:i4>
      </vt:variant>
    </vt:vector>
  </HeadingPairs>
  <TitlesOfParts>
    <vt:vector size="6" baseType="lpstr">
      <vt:lpstr>Arial</vt:lpstr>
      <vt:lpstr>Calibri</vt:lpstr>
      <vt:lpstr>Calibri Light</vt:lpstr>
      <vt:lpstr>Motiv Office</vt:lpstr>
      <vt:lpstr>CorelDRAW</vt:lpstr>
      <vt:lpstr>Prezentace aplikace PowerPoint</vt:lpstr>
    </vt:vector>
  </TitlesOfParts>
  <Company>MegaPrint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36x48 Vertical Poster</dc:title>
  <dc:creator>Ethan Shulda</dc:creator>
  <dc:description>©MegaPrint Inc. 2009</dc:description>
  <cp:lastModifiedBy>Karolína Součková</cp:lastModifiedBy>
  <cp:revision>52</cp:revision>
  <dcterms:created xsi:type="dcterms:W3CDTF">2008-12-04T00:20:37Z</dcterms:created>
  <dcterms:modified xsi:type="dcterms:W3CDTF">2018-04-28T11:26:29Z</dcterms:modified>
  <cp:category>Research Poster</cp:category>
</cp:coreProperties>
</file>