
<file path=[Content_Types].xml><?xml version="1.0" encoding="utf-8"?>
<Types xmlns="http://schemas.openxmlformats.org/package/2006/content-types">
  <Default Extension="bin" ContentType="application/vnd.openxmlformats-officedocument.oleObject"/>
  <Default Extension="png" ContentType="image/png"/>
  <Default Extension="wmf" ContentType="image/x-wmf"/>
  <Default Extension="jpeg" ContentType="image/jpeg"/>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charts/style1.xml" ContentType="application/vnd.ms-office.chartstyle+xml"/>
  <Override PartName="/ppt/charts/colors1.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
  </p:notesMasterIdLst>
  <p:sldIdLst>
    <p:sldId id="256" r:id="rId2"/>
  </p:sldIdLst>
  <p:sldSz cx="21386800" cy="30279975"/>
  <p:notesSz cx="6715125" cy="9239250"/>
  <p:defaultTextStyle>
    <a:defPPr>
      <a:defRPr lang="en-US"/>
    </a:defPPr>
    <a:lvl1pPr algn="ctr" rtl="0" fontAlgn="base">
      <a:spcBef>
        <a:spcPct val="0"/>
      </a:spcBef>
      <a:spcAft>
        <a:spcPct val="0"/>
      </a:spcAft>
      <a:defRPr sz="5800" kern="1200">
        <a:solidFill>
          <a:schemeClr val="tx1"/>
        </a:solidFill>
        <a:latin typeface="Arial" charset="0"/>
        <a:ea typeface="+mn-ea"/>
        <a:cs typeface="+mn-cs"/>
      </a:defRPr>
    </a:lvl1pPr>
    <a:lvl2pPr marL="388437" algn="ctr" rtl="0" fontAlgn="base">
      <a:spcBef>
        <a:spcPct val="0"/>
      </a:spcBef>
      <a:spcAft>
        <a:spcPct val="0"/>
      </a:spcAft>
      <a:defRPr sz="5800" kern="1200">
        <a:solidFill>
          <a:schemeClr val="tx1"/>
        </a:solidFill>
        <a:latin typeface="Arial" charset="0"/>
        <a:ea typeface="+mn-ea"/>
        <a:cs typeface="+mn-cs"/>
      </a:defRPr>
    </a:lvl2pPr>
    <a:lvl3pPr marL="776874" algn="ctr" rtl="0" fontAlgn="base">
      <a:spcBef>
        <a:spcPct val="0"/>
      </a:spcBef>
      <a:spcAft>
        <a:spcPct val="0"/>
      </a:spcAft>
      <a:defRPr sz="5800" kern="1200">
        <a:solidFill>
          <a:schemeClr val="tx1"/>
        </a:solidFill>
        <a:latin typeface="Arial" charset="0"/>
        <a:ea typeface="+mn-ea"/>
        <a:cs typeface="+mn-cs"/>
      </a:defRPr>
    </a:lvl3pPr>
    <a:lvl4pPr marL="1165311" algn="ctr" rtl="0" fontAlgn="base">
      <a:spcBef>
        <a:spcPct val="0"/>
      </a:spcBef>
      <a:spcAft>
        <a:spcPct val="0"/>
      </a:spcAft>
      <a:defRPr sz="5800" kern="1200">
        <a:solidFill>
          <a:schemeClr val="tx1"/>
        </a:solidFill>
        <a:latin typeface="Arial" charset="0"/>
        <a:ea typeface="+mn-ea"/>
        <a:cs typeface="+mn-cs"/>
      </a:defRPr>
    </a:lvl4pPr>
    <a:lvl5pPr marL="1553748" algn="ctr" rtl="0" fontAlgn="base">
      <a:spcBef>
        <a:spcPct val="0"/>
      </a:spcBef>
      <a:spcAft>
        <a:spcPct val="0"/>
      </a:spcAft>
      <a:defRPr sz="5800" kern="1200">
        <a:solidFill>
          <a:schemeClr val="tx1"/>
        </a:solidFill>
        <a:latin typeface="Arial" charset="0"/>
        <a:ea typeface="+mn-ea"/>
        <a:cs typeface="+mn-cs"/>
      </a:defRPr>
    </a:lvl5pPr>
    <a:lvl6pPr marL="1942186" algn="l" defTabSz="776874" rtl="0" eaLnBrk="1" latinLnBrk="0" hangingPunct="1">
      <a:defRPr sz="5800" kern="1200">
        <a:solidFill>
          <a:schemeClr val="tx1"/>
        </a:solidFill>
        <a:latin typeface="Arial" charset="0"/>
        <a:ea typeface="+mn-ea"/>
        <a:cs typeface="+mn-cs"/>
      </a:defRPr>
    </a:lvl6pPr>
    <a:lvl7pPr marL="2330623" algn="l" defTabSz="776874" rtl="0" eaLnBrk="1" latinLnBrk="0" hangingPunct="1">
      <a:defRPr sz="5800" kern="1200">
        <a:solidFill>
          <a:schemeClr val="tx1"/>
        </a:solidFill>
        <a:latin typeface="Arial" charset="0"/>
        <a:ea typeface="+mn-ea"/>
        <a:cs typeface="+mn-cs"/>
      </a:defRPr>
    </a:lvl7pPr>
    <a:lvl8pPr marL="2719060" algn="l" defTabSz="776874" rtl="0" eaLnBrk="1" latinLnBrk="0" hangingPunct="1">
      <a:defRPr sz="5800" kern="1200">
        <a:solidFill>
          <a:schemeClr val="tx1"/>
        </a:solidFill>
        <a:latin typeface="Arial" charset="0"/>
        <a:ea typeface="+mn-ea"/>
        <a:cs typeface="+mn-cs"/>
      </a:defRPr>
    </a:lvl8pPr>
    <a:lvl9pPr marL="3107497" algn="l" defTabSz="776874" rtl="0" eaLnBrk="1" latinLnBrk="0" hangingPunct="1">
      <a:defRPr sz="5800"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4449">
          <p15:clr>
            <a:srgbClr val="A4A3A4"/>
          </p15:clr>
        </p15:guide>
        <p15:guide id="2" orient="horz" pos="18577">
          <p15:clr>
            <a:srgbClr val="A4A3A4"/>
          </p15:clr>
        </p15:guide>
        <p15:guide id="3" orient="horz" pos="1976">
          <p15:clr>
            <a:srgbClr val="A4A3A4"/>
          </p15:clr>
        </p15:guide>
        <p15:guide id="4" pos="6736">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0C0C0"/>
    <a:srgbClr val="0046D2"/>
    <a:srgbClr val="FF0000"/>
    <a:srgbClr val="698ED9"/>
    <a:srgbClr val="A7C4FF"/>
    <a:srgbClr val="003064"/>
    <a:srgbClr val="003399"/>
    <a:srgbClr val="00216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vertBarState="minimized" horzBarState="maximized">
    <p:restoredLeft sz="15620"/>
    <p:restoredTop sz="94660"/>
  </p:normalViewPr>
  <p:slideViewPr>
    <p:cSldViewPr snapToGrid="0" showGuides="1">
      <p:cViewPr>
        <p:scale>
          <a:sx n="20" d="100"/>
          <a:sy n="20" d="100"/>
        </p:scale>
        <p:origin x="2192" y="-736"/>
      </p:cViewPr>
      <p:guideLst>
        <p:guide orient="horz" pos="4449"/>
        <p:guide orient="horz" pos="18577"/>
        <p:guide orient="horz" pos="1976"/>
        <p:guide pos="6736"/>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notesMaster" Target="notesMasters/notes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charts/_rels/chart1.xml.rels><?xml version="1.0" encoding="UTF-8" standalone="yes"?>
<Relationships xmlns="http://schemas.openxmlformats.org/package/2006/relationships"><Relationship Id="rId1" Type="http://schemas.openxmlformats.org/officeDocument/2006/relationships/oleObject" Target="file:///C:\Users\pavji\OneDrive\Dokumenty\BC\V&#253;po&#269;et%20praxe.xlsx"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file:///C:\Users\pavji\OneDrive\Dokumenty\BC\TABULKA%20K%20BC..xlsx" TargetMode="External"/></Relationships>
</file>

<file path=ppt/charts/_rels/chart3.xml.rels><?xml version="1.0" encoding="UTF-8" standalone="yes"?>
<Relationships xmlns="http://schemas.openxmlformats.org/package/2006/relationships"><Relationship Id="rId3" Type="http://schemas.openxmlformats.org/officeDocument/2006/relationships/oleObject" Target="file:///C:\Users\pavji\OneDrive\Dokumenty\BC\TABULKA%20K%20BC..xlsx" TargetMode="External"/><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cs-CZ"/>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lgn="ctr">
              <a:defRPr sz="1400" b="0" i="0" u="none" strike="noStrike" kern="1200" spc="0" baseline="0">
                <a:solidFill>
                  <a:schemeClr val="tx1">
                    <a:lumMod val="65000"/>
                    <a:lumOff val="35000"/>
                  </a:schemeClr>
                </a:solidFill>
                <a:latin typeface="+mn-lt"/>
                <a:ea typeface="+mn-ea"/>
                <a:cs typeface="+mn-cs"/>
              </a:defRPr>
            </a:pPr>
            <a:r>
              <a:rPr lang="cs-CZ" sz="3200" dirty="0"/>
              <a:t>Mocninný</a:t>
            </a:r>
            <a:r>
              <a:rPr lang="cs-CZ" sz="3200" baseline="0" dirty="0"/>
              <a:t> regresní model závislosti tržeb na personální retenci</a:t>
            </a:r>
            <a:endParaRPr lang="en-US" sz="3200" dirty="0"/>
          </a:p>
        </c:rich>
      </c:tx>
      <c:layout>
        <c:manualLayout>
          <c:xMode val="edge"/>
          <c:yMode val="edge"/>
          <c:x val="0.15610540202661313"/>
          <c:y val="3.2117453629031831E-2"/>
        </c:manualLayout>
      </c:layout>
      <c:overlay val="0"/>
      <c:spPr>
        <a:noFill/>
        <a:ln>
          <a:noFill/>
        </a:ln>
        <a:effectLst/>
      </c:spPr>
    </c:title>
    <c:autoTitleDeleted val="0"/>
    <c:plotArea>
      <c:layout/>
      <c:scatterChart>
        <c:scatterStyle val="lineMarker"/>
        <c:varyColors val="0"/>
        <c:ser>
          <c:idx val="0"/>
          <c:order val="0"/>
          <c:tx>
            <c:strRef>
              <c:f>List1!$C$5</c:f>
              <c:strCache>
                <c:ptCount val="1"/>
                <c:pt idx="0">
                  <c:v>Tržby</c:v>
                </c:pt>
              </c:strCache>
            </c:strRef>
          </c:tx>
          <c:spPr>
            <a:ln w="19050" cap="rnd">
              <a:solidFill>
                <a:schemeClr val="bg1"/>
              </a:solidFill>
              <a:round/>
            </a:ln>
            <a:effectLst/>
          </c:spPr>
          <c:marker>
            <c:symbol val="circle"/>
            <c:size val="5"/>
            <c:spPr>
              <a:solidFill>
                <a:schemeClr val="tx1"/>
              </a:solidFill>
              <a:ln w="9525">
                <a:solidFill>
                  <a:schemeClr val="bg1"/>
                </a:solidFill>
              </a:ln>
              <a:effectLst/>
            </c:spPr>
          </c:marker>
          <c:trendline>
            <c:spPr>
              <a:ln w="19050" cap="rnd">
                <a:solidFill>
                  <a:schemeClr val="accent1"/>
                </a:solidFill>
                <a:prstDash val="sysDot"/>
              </a:ln>
              <a:effectLst/>
            </c:spPr>
            <c:trendlineType val="power"/>
            <c:dispRSqr val="1"/>
            <c:dispEq val="1"/>
            <c:trendlineLbl>
              <c:layout>
                <c:manualLayout>
                  <c:x val="-0.4810992375953006"/>
                  <c:y val="2.0669332772048001E-2"/>
                </c:manualLayout>
              </c:layout>
              <c:tx>
                <c:rich>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r>
                      <a:rPr lang="en-US" sz="2400" baseline="0" dirty="0"/>
                      <a:t>y = 8661,9x</a:t>
                    </a:r>
                    <a:r>
                      <a:rPr lang="en-US" sz="2400" baseline="30000" dirty="0"/>
                      <a:t>1,2448</a:t>
                    </a:r>
                    <a:r>
                      <a:rPr lang="en-US" sz="2400" baseline="0" dirty="0"/>
                      <a:t/>
                    </a:r>
                    <a:br>
                      <a:rPr lang="en-US" sz="2400" baseline="0" dirty="0"/>
                    </a:br>
                    <a:r>
                      <a:rPr lang="en-US" sz="2400" baseline="0" dirty="0"/>
                      <a:t>R² = 0,7585</a:t>
                    </a:r>
                    <a:endParaRPr lang="en-US" sz="2400" dirty="0"/>
                  </a:p>
                </c:rich>
              </c:tx>
              <c:numFmt formatCode="General" sourceLinked="0"/>
              <c:spPr>
                <a:noFill/>
                <a:ln>
                  <a:noFill/>
                </a:ln>
                <a:effectLst/>
              </c:spPr>
            </c:trendlineLbl>
          </c:trendline>
          <c:trendline>
            <c:spPr>
              <a:ln w="19050" cap="rnd">
                <a:solidFill>
                  <a:schemeClr val="accent1"/>
                </a:solidFill>
                <a:prstDash val="sysDot"/>
              </a:ln>
              <a:effectLst/>
            </c:spPr>
            <c:trendlineType val="power"/>
            <c:forward val="2"/>
            <c:dispRSqr val="0"/>
            <c:dispEq val="0"/>
          </c:trendline>
          <c:trendline>
            <c:spPr>
              <a:ln w="19050"/>
            </c:spPr>
            <c:trendlineType val="linear"/>
            <c:dispRSqr val="0"/>
            <c:dispEq val="0"/>
          </c:trendline>
          <c:xVal>
            <c:numRef>
              <c:f>List1!$B$6:$B$20</c:f>
              <c:numCache>
                <c:formatCode>General</c:formatCode>
                <c:ptCount val="15"/>
                <c:pt idx="0">
                  <c:v>55</c:v>
                </c:pt>
                <c:pt idx="1">
                  <c:v>75</c:v>
                </c:pt>
                <c:pt idx="2">
                  <c:v>70.37</c:v>
                </c:pt>
                <c:pt idx="3">
                  <c:v>60.82</c:v>
                </c:pt>
                <c:pt idx="4">
                  <c:v>82.86</c:v>
                </c:pt>
                <c:pt idx="5">
                  <c:v>82.35</c:v>
                </c:pt>
                <c:pt idx="6">
                  <c:v>78.75</c:v>
                </c:pt>
                <c:pt idx="7">
                  <c:v>75</c:v>
                </c:pt>
                <c:pt idx="8">
                  <c:v>78.239999999999995</c:v>
                </c:pt>
                <c:pt idx="9">
                  <c:v>78.38</c:v>
                </c:pt>
                <c:pt idx="10">
                  <c:v>85</c:v>
                </c:pt>
                <c:pt idx="11">
                  <c:v>75</c:v>
                </c:pt>
                <c:pt idx="12">
                  <c:v>78.95</c:v>
                </c:pt>
                <c:pt idx="13">
                  <c:v>75.760000000000005</c:v>
                </c:pt>
                <c:pt idx="14">
                  <c:v>53.33</c:v>
                </c:pt>
              </c:numCache>
            </c:numRef>
          </c:xVal>
          <c:yVal>
            <c:numRef>
              <c:f>List1!$C$6:$C$20</c:f>
              <c:numCache>
                <c:formatCode>General</c:formatCode>
                <c:ptCount val="15"/>
                <c:pt idx="0">
                  <c:v>1212419</c:v>
                </c:pt>
                <c:pt idx="1">
                  <c:v>2007538</c:v>
                </c:pt>
                <c:pt idx="2">
                  <c:v>1935963</c:v>
                </c:pt>
                <c:pt idx="3">
                  <c:v>1408350</c:v>
                </c:pt>
                <c:pt idx="4">
                  <c:v>1688713</c:v>
                </c:pt>
                <c:pt idx="5">
                  <c:v>1945152</c:v>
                </c:pt>
                <c:pt idx="6">
                  <c:v>2224232</c:v>
                </c:pt>
                <c:pt idx="7">
                  <c:v>1683508</c:v>
                </c:pt>
                <c:pt idx="8">
                  <c:v>1807284</c:v>
                </c:pt>
                <c:pt idx="9">
                  <c:v>2212341</c:v>
                </c:pt>
                <c:pt idx="10">
                  <c:v>2190801</c:v>
                </c:pt>
                <c:pt idx="11">
                  <c:v>1827715</c:v>
                </c:pt>
                <c:pt idx="12">
                  <c:v>2300651</c:v>
                </c:pt>
                <c:pt idx="13">
                  <c:v>1961348</c:v>
                </c:pt>
                <c:pt idx="14">
                  <c:v>1213017</c:v>
                </c:pt>
              </c:numCache>
            </c:numRef>
          </c:yVal>
          <c:smooth val="0"/>
        </c:ser>
        <c:dLbls>
          <c:showLegendKey val="0"/>
          <c:showVal val="0"/>
          <c:showCatName val="0"/>
          <c:showSerName val="0"/>
          <c:showPercent val="0"/>
          <c:showBubbleSize val="0"/>
        </c:dLbls>
        <c:axId val="1266385472"/>
        <c:axId val="1266399072"/>
      </c:scatterChart>
      <c:valAx>
        <c:axId val="1266385472"/>
        <c:scaling>
          <c:orientation val="minMax"/>
          <c:min val="45"/>
        </c:scaling>
        <c:delete val="0"/>
        <c:axPos val="b"/>
        <c:majorGridlines>
          <c:spPr>
            <a:ln w="9525" cap="flat" cmpd="sng" algn="ctr">
              <a:solidFill>
                <a:schemeClr val="tx1">
                  <a:lumMod val="15000"/>
                  <a:lumOff val="85000"/>
                </a:schemeClr>
              </a:solidFill>
              <a:round/>
            </a:ln>
            <a:effectLst/>
          </c:spPr>
        </c:majorGridlines>
        <c:title>
          <c:tx>
            <c:rich>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cs-CZ"/>
                  <a:t>Personální</a:t>
                </a:r>
                <a:r>
                  <a:rPr lang="cs-CZ" baseline="0"/>
                  <a:t> retence </a:t>
                </a:r>
                <a:r>
                  <a:rPr lang="en-GB" baseline="0"/>
                  <a:t>[</a:t>
                </a:r>
                <a:r>
                  <a:rPr lang="cs-CZ" baseline="0"/>
                  <a:t>%</a:t>
                </a:r>
                <a:r>
                  <a:rPr lang="en-GB" baseline="0"/>
                  <a:t>]</a:t>
                </a:r>
                <a:endParaRPr lang="cs-CZ"/>
              </a:p>
            </c:rich>
          </c:tx>
          <c:layout/>
          <c:overlay val="0"/>
          <c:spPr>
            <a:noFill/>
            <a:ln>
              <a:noFill/>
            </a:ln>
            <a:effectLst/>
          </c:spPr>
        </c:title>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cs-CZ"/>
          </a:p>
        </c:txPr>
        <c:crossAx val="1266399072"/>
        <c:crosses val="autoZero"/>
        <c:crossBetween val="midCat"/>
      </c:valAx>
      <c:valAx>
        <c:axId val="1266399072"/>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US"/>
                  <a:t>Tržby [Kč]</a:t>
                </a:r>
              </a:p>
            </c:rich>
          </c:tx>
          <c:layout/>
          <c:overlay val="0"/>
          <c:spPr>
            <a:noFill/>
            <a:ln>
              <a:noFill/>
            </a:ln>
            <a:effectLst/>
          </c:spPr>
        </c:title>
        <c:numFmt formatCode="General" sourceLinked="1"/>
        <c:majorTickMark val="out"/>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cs-CZ"/>
          </a:p>
        </c:txPr>
        <c:crossAx val="1266385472"/>
        <c:crosses val="autoZero"/>
        <c:crossBetween val="midCat"/>
      </c:valAx>
      <c:spPr>
        <a:noFill/>
        <a:ln>
          <a:noFill/>
        </a:ln>
        <a:effectLst/>
      </c:spPr>
    </c:plotArea>
    <c:plotVisOnly val="1"/>
    <c:dispBlanksAs val="gap"/>
    <c:showDLblsOverMax val="0"/>
  </c:chart>
  <c:spPr>
    <a:solidFill>
      <a:schemeClr val="bg1"/>
    </a:solidFill>
    <a:ln w="9525" cap="flat" cmpd="sng" algn="ctr">
      <a:solidFill>
        <a:schemeClr val="tx1">
          <a:lumMod val="15000"/>
          <a:lumOff val="85000"/>
        </a:schemeClr>
      </a:solidFill>
      <a:round/>
    </a:ln>
    <a:effectLst/>
  </c:spPr>
  <c:txPr>
    <a:bodyPr/>
    <a:lstStyle/>
    <a:p>
      <a:pPr>
        <a:defRPr/>
      </a:pPr>
      <a:endParaRPr lang="cs-CZ"/>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cs-CZ"/>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sz="2400" dirty="0"/>
              <a:t>Rete</a:t>
            </a:r>
            <a:r>
              <a:rPr lang="cs-CZ" sz="2400" dirty="0" err="1"/>
              <a:t>nce</a:t>
            </a:r>
            <a:r>
              <a:rPr lang="cs-CZ" sz="2400" dirty="0"/>
              <a:t> zaměstnanců v </a:t>
            </a:r>
            <a:r>
              <a:rPr lang="cs-CZ" sz="2400" dirty="0" smtClean="0"/>
              <a:t>podniku </a:t>
            </a:r>
            <a:r>
              <a:rPr lang="cs-CZ" sz="2400" dirty="0"/>
              <a:t>v období</a:t>
            </a:r>
            <a:r>
              <a:rPr lang="cs-CZ" sz="2400" baseline="0" dirty="0"/>
              <a:t> </a:t>
            </a:r>
            <a:r>
              <a:rPr lang="cs-CZ" sz="2400" baseline="0" dirty="0" smtClean="0"/>
              <a:t/>
            </a:r>
            <a:br>
              <a:rPr lang="cs-CZ" sz="2400" baseline="0" dirty="0" smtClean="0"/>
            </a:br>
            <a:r>
              <a:rPr lang="cs-CZ" sz="2400" baseline="0" dirty="0" smtClean="0"/>
              <a:t>2013 </a:t>
            </a:r>
            <a:r>
              <a:rPr lang="cs-CZ" sz="2400" baseline="0" dirty="0" smtClean="0"/>
              <a:t>-2016</a:t>
            </a:r>
            <a:endParaRPr lang="en-US" sz="2400" dirty="0"/>
          </a:p>
        </c:rich>
      </c:tx>
      <c:layout>
        <c:manualLayout>
          <c:xMode val="edge"/>
          <c:yMode val="edge"/>
          <c:x val="0.1032304848227743"/>
          <c:y val="3.2407256146923559E-2"/>
        </c:manualLayout>
      </c:layout>
      <c:overlay val="0"/>
      <c:spPr>
        <a:noFill/>
        <a:ln>
          <a:noFill/>
        </a:ln>
        <a:effectLst/>
      </c:spPr>
    </c:title>
    <c:autoTitleDeleted val="0"/>
    <c:plotArea>
      <c:layout>
        <c:manualLayout>
          <c:layoutTarget val="inner"/>
          <c:xMode val="edge"/>
          <c:yMode val="edge"/>
          <c:x val="8.6477829237669779E-2"/>
          <c:y val="0.28935794287885402"/>
          <c:w val="0.88482719631905193"/>
          <c:h val="0.5743528297844821"/>
        </c:manualLayout>
      </c:layout>
      <c:lineChart>
        <c:grouping val="standard"/>
        <c:varyColors val="0"/>
        <c:ser>
          <c:idx val="0"/>
          <c:order val="0"/>
          <c:spPr>
            <a:ln w="28575" cap="rnd">
              <a:solidFill>
                <a:schemeClr val="tx1"/>
              </a:solidFill>
              <a:round/>
            </a:ln>
            <a:effectLst/>
          </c:spPr>
          <c:marker>
            <c:symbol val="circle"/>
            <c:size val="5"/>
            <c:spPr>
              <a:solidFill>
                <a:schemeClr val="accent1"/>
              </a:solidFill>
              <a:ln w="9525">
                <a:solidFill>
                  <a:schemeClr val="accent1"/>
                </a:solidFill>
              </a:ln>
              <a:effectLst/>
            </c:spPr>
          </c:marker>
          <c:dLbls>
            <c:dLbl>
              <c:idx val="1"/>
              <c:layout>
                <c:manualLayout>
                  <c:x val="-8.2618110236220496E-2"/>
                  <c:y val="-4.3946850393700755E-2"/>
                </c:manualLayout>
              </c:layout>
              <c:dLblPos val="r"/>
              <c:showLegendKey val="0"/>
              <c:showVal val="1"/>
              <c:showCatName val="0"/>
              <c:showSerName val="0"/>
              <c:showPercent val="0"/>
              <c:showBubbleSize val="0"/>
              <c:extLst>
                <c:ext xmlns:c15="http://schemas.microsoft.com/office/drawing/2012/chart" uri="{CE6537A1-D6FC-4f65-9D91-7224C49458BB}">
                  <c15:layout/>
                </c:ext>
              </c:extLst>
            </c:dLbl>
            <c:dLbl>
              <c:idx val="4"/>
              <c:layout>
                <c:manualLayout>
                  <c:x val="-6.8729221347331629E-2"/>
                  <c:y val="-1.1539442986293355E-2"/>
                </c:manualLayout>
              </c:layout>
              <c:dLblPos val="r"/>
              <c:showLegendKey val="0"/>
              <c:showVal val="1"/>
              <c:showCatName val="0"/>
              <c:showSerName val="0"/>
              <c:showPercent val="0"/>
              <c:showBubbleSize val="0"/>
              <c:extLst>
                <c:ext xmlns:c15="http://schemas.microsoft.com/office/drawing/2012/chart" uri="{CE6537A1-D6FC-4f65-9D91-7224C49458BB}">
                  <c15:layout/>
                </c:ext>
              </c:extLst>
            </c:dLbl>
            <c:dLbl>
              <c:idx val="5"/>
              <c:layout>
                <c:manualLayout>
                  <c:x val="-5.4840332458442775E-2"/>
                  <c:y val="4.4016112569262175E-2"/>
                </c:manualLayout>
              </c:layout>
              <c:dLblPos val="r"/>
              <c:showLegendKey val="0"/>
              <c:showVal val="1"/>
              <c:showCatName val="0"/>
              <c:showSerName val="0"/>
              <c:showPercent val="0"/>
              <c:showBubbleSize val="0"/>
              <c:extLst>
                <c:ext xmlns:c15="http://schemas.microsoft.com/office/drawing/2012/chart" uri="{CE6537A1-D6FC-4f65-9D91-7224C49458BB}">
                  <c15:layout/>
                </c:ext>
              </c:extLst>
            </c:dLbl>
            <c:dLbl>
              <c:idx val="7"/>
              <c:layout>
                <c:manualLayout>
                  <c:x val="-4.372922134733162E-2"/>
                  <c:y val="3.4756853310002903E-2"/>
                </c:manualLayout>
              </c:layout>
              <c:dLblPos val="r"/>
              <c:showLegendKey val="0"/>
              <c:showVal val="1"/>
              <c:showCatName val="0"/>
              <c:showSerName val="0"/>
              <c:showPercent val="0"/>
              <c:showBubbleSize val="0"/>
              <c:extLst>
                <c:ext xmlns:c15="http://schemas.microsoft.com/office/drawing/2012/chart" uri="{CE6537A1-D6FC-4f65-9D91-7224C49458BB}">
                  <c15:layout/>
                </c:ext>
              </c:extLst>
            </c:dLbl>
            <c:dLbl>
              <c:idx val="8"/>
              <c:layout>
                <c:manualLayout>
                  <c:x val="-6.0395888013998277E-2"/>
                  <c:y val="-5.3206109652960069E-2"/>
                </c:manualLayout>
              </c:layout>
              <c:dLblPos val="r"/>
              <c:showLegendKey val="0"/>
              <c:showVal val="1"/>
              <c:showCatName val="0"/>
              <c:showSerName val="0"/>
              <c:showPercent val="0"/>
              <c:showBubbleSize val="0"/>
              <c:extLst>
                <c:ext xmlns:c15="http://schemas.microsoft.com/office/drawing/2012/chart" uri="{CE6537A1-D6FC-4f65-9D91-7224C49458BB}">
                  <c15:layout/>
                </c:ext>
              </c:extLst>
            </c:dLbl>
            <c:dLbl>
              <c:idx val="9"/>
              <c:layout>
                <c:manualLayout>
                  <c:x val="-4.0951443569553783E-2"/>
                  <c:y val="3.4756853310002868E-2"/>
                </c:manualLayout>
              </c:layout>
              <c:dLblPos val="r"/>
              <c:showLegendKey val="0"/>
              <c:showVal val="1"/>
              <c:showCatName val="0"/>
              <c:showSerName val="0"/>
              <c:showPercent val="0"/>
              <c:showBubbleSize val="0"/>
              <c:extLst>
                <c:ext xmlns:c15="http://schemas.microsoft.com/office/drawing/2012/chart" uri="{CE6537A1-D6FC-4f65-9D91-7224C49458BB}">
                  <c15:layout/>
                </c:ext>
              </c:extLst>
            </c:dLbl>
            <c:dLbl>
              <c:idx val="11"/>
              <c:layout>
                <c:manualLayout>
                  <c:x val="-5.4840332458442817E-2"/>
                  <c:y val="-4.3946850393700755E-2"/>
                </c:manualLayout>
              </c:layout>
              <c:dLblPos val="r"/>
              <c:showLegendKey val="0"/>
              <c:showVal val="1"/>
              <c:showCatName val="0"/>
              <c:showSerName val="0"/>
              <c:showPercent val="0"/>
              <c:showBubbleSize val="0"/>
              <c:extLst>
                <c:ext xmlns:c15="http://schemas.microsoft.com/office/drawing/2012/chart" uri="{CE6537A1-D6FC-4f65-9D91-7224C49458BB}">
                  <c15:layout/>
                </c:ext>
              </c:extLst>
            </c:dLbl>
            <c:dLbl>
              <c:idx val="13"/>
              <c:layout>
                <c:manualLayout>
                  <c:x val="-4.372922134733162E-2"/>
                  <c:y val="-5.7835739282589692E-2"/>
                </c:manualLayout>
              </c:layout>
              <c:dLblPos val="r"/>
              <c:showLegendKey val="0"/>
              <c:showVal val="1"/>
              <c:showCatName val="0"/>
              <c:showSerName val="0"/>
              <c:showPercent val="0"/>
              <c:showBubbleSize val="0"/>
              <c:extLst>
                <c:ext xmlns:c15="http://schemas.microsoft.com/office/drawing/2012/chart" uri="{CE6537A1-D6FC-4f65-9D91-7224C49458BB}">
                  <c15:layout/>
                </c:ext>
              </c:extLst>
            </c:dLbl>
            <c:dLbl>
              <c:idx val="14"/>
              <c:layout>
                <c:manualLayout>
                  <c:x val="-3.261811023622059E-2"/>
                  <c:y val="-3.0057961504811905E-2"/>
                </c:manualLayout>
              </c:layout>
              <c:dLblPos val="r"/>
              <c:showLegendKey val="0"/>
              <c:showVal val="1"/>
              <c:showCatName val="0"/>
              <c:showSerName val="0"/>
              <c:showPercent val="0"/>
              <c:showBubbleSize val="0"/>
              <c:extLst>
                <c:ext xmlns:c15="http://schemas.microsoft.com/office/drawing/2012/chart" uri="{CE6537A1-D6FC-4f65-9D91-7224C49458BB}">
                  <c15:layout/>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cs-CZ"/>
              </a:p>
            </c:txPr>
            <c:dLblPos val="t"/>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trendline>
            <c:spPr>
              <a:ln w="19050" cap="rnd">
                <a:solidFill>
                  <a:schemeClr val="accent1"/>
                </a:solidFill>
                <a:prstDash val="sysDot"/>
              </a:ln>
              <a:effectLst/>
            </c:spPr>
            <c:trendlineType val="linear"/>
            <c:dispRSqr val="0"/>
            <c:dispEq val="0"/>
          </c:trendline>
          <c:cat>
            <c:strRef>
              <c:f>List4!$B$1:$Q$1</c:f>
              <c:strCache>
                <c:ptCount val="16"/>
                <c:pt idx="0">
                  <c:v>1/2013</c:v>
                </c:pt>
                <c:pt idx="1">
                  <c:v>2/2013</c:v>
                </c:pt>
                <c:pt idx="2">
                  <c:v>3/2013</c:v>
                </c:pt>
                <c:pt idx="3">
                  <c:v>4/2013</c:v>
                </c:pt>
                <c:pt idx="4">
                  <c:v>1/2014</c:v>
                </c:pt>
                <c:pt idx="5">
                  <c:v>2/2014</c:v>
                </c:pt>
                <c:pt idx="6">
                  <c:v>3/2014</c:v>
                </c:pt>
                <c:pt idx="7">
                  <c:v>4/2014</c:v>
                </c:pt>
                <c:pt idx="8">
                  <c:v>1/2015</c:v>
                </c:pt>
                <c:pt idx="9">
                  <c:v>2/2015</c:v>
                </c:pt>
                <c:pt idx="10">
                  <c:v>3/2015</c:v>
                </c:pt>
                <c:pt idx="11">
                  <c:v>4/2015</c:v>
                </c:pt>
                <c:pt idx="12">
                  <c:v>1/2016</c:v>
                </c:pt>
                <c:pt idx="13">
                  <c:v>2/2016</c:v>
                </c:pt>
                <c:pt idx="14">
                  <c:v>3/2016</c:v>
                </c:pt>
                <c:pt idx="15">
                  <c:v>4/2016</c:v>
                </c:pt>
              </c:strCache>
            </c:strRef>
          </c:cat>
          <c:val>
            <c:numRef>
              <c:f>List4!$B$2:$Q$2</c:f>
              <c:numCache>
                <c:formatCode>0.00</c:formatCode>
                <c:ptCount val="16"/>
                <c:pt idx="0">
                  <c:v>55</c:v>
                </c:pt>
                <c:pt idx="1">
                  <c:v>75</c:v>
                </c:pt>
                <c:pt idx="2">
                  <c:v>70.370370370370338</c:v>
                </c:pt>
                <c:pt idx="3">
                  <c:v>60.82</c:v>
                </c:pt>
                <c:pt idx="4">
                  <c:v>82.857142857142833</c:v>
                </c:pt>
                <c:pt idx="5">
                  <c:v>82.352941176470523</c:v>
                </c:pt>
                <c:pt idx="6">
                  <c:v>78.75</c:v>
                </c:pt>
                <c:pt idx="7">
                  <c:v>75</c:v>
                </c:pt>
                <c:pt idx="8">
                  <c:v>78.235294117647101</c:v>
                </c:pt>
                <c:pt idx="9">
                  <c:v>78.378378378378343</c:v>
                </c:pt>
                <c:pt idx="10">
                  <c:v>85</c:v>
                </c:pt>
                <c:pt idx="11">
                  <c:v>75</c:v>
                </c:pt>
                <c:pt idx="12">
                  <c:v>78.947368421052659</c:v>
                </c:pt>
                <c:pt idx="13">
                  <c:v>83.333333333333314</c:v>
                </c:pt>
                <c:pt idx="14">
                  <c:v>75.757575757575751</c:v>
                </c:pt>
                <c:pt idx="15">
                  <c:v>53.333333333333336</c:v>
                </c:pt>
              </c:numCache>
            </c:numRef>
          </c:val>
          <c:smooth val="0"/>
        </c:ser>
        <c:dLbls>
          <c:showLegendKey val="0"/>
          <c:showVal val="1"/>
          <c:showCatName val="0"/>
          <c:showSerName val="0"/>
          <c:showPercent val="0"/>
          <c:showBubbleSize val="0"/>
        </c:dLbls>
        <c:marker val="1"/>
        <c:smooth val="0"/>
        <c:axId val="1266387648"/>
        <c:axId val="1266388192"/>
      </c:lineChart>
      <c:catAx>
        <c:axId val="1266387648"/>
        <c:scaling>
          <c:orientation val="minMax"/>
        </c:scaling>
        <c:delete val="0"/>
        <c:axPos val="b"/>
        <c:title>
          <c:tx>
            <c:rich>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US"/>
                  <a:t>Odbo</a:t>
                </a:r>
                <a:r>
                  <a:rPr lang="cs-CZ"/>
                  <a:t>bí (čtvrtletí)</a:t>
                </a:r>
                <a:endParaRPr lang="en-US"/>
              </a:p>
            </c:rich>
          </c:tx>
          <c:layout/>
          <c:overlay val="0"/>
          <c:spPr>
            <a:noFill/>
            <a:ln>
              <a:noFill/>
            </a:ln>
            <a:effectLst/>
          </c:spPr>
        </c:title>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cs-CZ"/>
          </a:p>
        </c:txPr>
        <c:crossAx val="1266388192"/>
        <c:crosses val="autoZero"/>
        <c:auto val="0"/>
        <c:lblAlgn val="ctr"/>
        <c:lblOffset val="100"/>
        <c:noMultiLvlLbl val="0"/>
      </c:catAx>
      <c:valAx>
        <c:axId val="1266388192"/>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US"/>
                  <a:t>Retence v procentech</a:t>
                </a:r>
              </a:p>
            </c:rich>
          </c:tx>
          <c:layout/>
          <c:overlay val="0"/>
          <c:spPr>
            <a:noFill/>
            <a:ln>
              <a:noFill/>
            </a:ln>
            <a:effectLst/>
          </c:spPr>
        </c:title>
        <c:numFmt formatCode="0.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cs-CZ"/>
          </a:p>
        </c:txPr>
        <c:crossAx val="1266387648"/>
        <c:crosses val="autoZero"/>
        <c:crossBetween val="between"/>
      </c:valAx>
      <c:spPr>
        <a:noFill/>
        <a:ln>
          <a:noFill/>
        </a:ln>
        <a:effectLst/>
      </c:spPr>
    </c:plotArea>
    <c:plotVisOnly val="1"/>
    <c:dispBlanksAs val="gap"/>
    <c:showDLblsOverMax val="0"/>
  </c:chart>
  <c:spPr>
    <a:solidFill>
      <a:schemeClr val="bg1"/>
    </a:solidFill>
    <a:ln w="9525" cap="flat" cmpd="sng" algn="ctr">
      <a:solidFill>
        <a:schemeClr val="tx1">
          <a:lumMod val="15000"/>
          <a:lumOff val="85000"/>
        </a:schemeClr>
      </a:solidFill>
      <a:round/>
    </a:ln>
    <a:effectLst/>
  </c:spPr>
  <c:txPr>
    <a:bodyPr/>
    <a:lstStyle/>
    <a:p>
      <a:pPr>
        <a:defRPr/>
      </a:pPr>
      <a:endParaRPr lang="cs-CZ"/>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cs-CZ"/>
  <c:roundedCorners val="0"/>
  <mc:AlternateContent xmlns:mc="http://schemas.openxmlformats.org/markup-compatibility/2006">
    <mc:Choice xmlns:c14="http://schemas.microsoft.com/office/drawing/2007/8/2/chart" Requires="c14">
      <c14:style val="106"/>
    </mc:Choice>
    <mc:Fallback>
      <c:style val="6"/>
    </mc:Fallback>
  </mc:AlternateContent>
  <c:chart>
    <c:title>
      <c:tx>
        <c:rich>
          <a:bodyPr rot="0" spcFirstLastPara="1" vertOverflow="ellipsis" vert="horz" wrap="square" anchor="ctr" anchorCtr="1"/>
          <a:lstStyle/>
          <a:p>
            <a:pPr>
              <a:defRPr sz="2400" b="0" i="0" u="none" strike="noStrike" kern="1200" spc="0" baseline="0">
                <a:solidFill>
                  <a:schemeClr val="tx1">
                    <a:lumMod val="65000"/>
                    <a:lumOff val="35000"/>
                  </a:schemeClr>
                </a:solidFill>
                <a:latin typeface="+mn-lt"/>
                <a:ea typeface="+mn-ea"/>
                <a:cs typeface="+mn-cs"/>
              </a:defRPr>
            </a:pPr>
            <a:r>
              <a:rPr lang="en-US" sz="2400" dirty="0" err="1"/>
              <a:t>Tržby</a:t>
            </a:r>
            <a:r>
              <a:rPr lang="en-US" sz="2400" dirty="0"/>
              <a:t> </a:t>
            </a:r>
            <a:r>
              <a:rPr lang="en-US" sz="2400" dirty="0" err="1"/>
              <a:t>podniku</a:t>
            </a:r>
            <a:r>
              <a:rPr lang="en-US" sz="2400" dirty="0"/>
              <a:t> </a:t>
            </a:r>
            <a:r>
              <a:rPr lang="en-US" sz="2400" dirty="0" smtClean="0"/>
              <a:t>v </a:t>
            </a:r>
            <a:r>
              <a:rPr lang="en-US" sz="2400" dirty="0" err="1"/>
              <a:t>období</a:t>
            </a:r>
            <a:r>
              <a:rPr lang="en-US" sz="2400" dirty="0"/>
              <a:t> 2013 - 2016</a:t>
            </a:r>
          </a:p>
        </c:rich>
      </c:tx>
      <c:layout/>
      <c:overlay val="0"/>
      <c:spPr>
        <a:noFill/>
        <a:ln>
          <a:noFill/>
        </a:ln>
        <a:effectLst/>
      </c:spPr>
      <c:txPr>
        <a:bodyPr rot="0" spcFirstLastPara="1" vertOverflow="ellipsis" vert="horz" wrap="square" anchor="ctr" anchorCtr="1"/>
        <a:lstStyle/>
        <a:p>
          <a:pPr>
            <a:defRPr sz="2400" b="0" i="0" u="none" strike="noStrike" kern="1200" spc="0" baseline="0">
              <a:solidFill>
                <a:schemeClr val="tx1">
                  <a:lumMod val="65000"/>
                  <a:lumOff val="35000"/>
                </a:schemeClr>
              </a:solidFill>
              <a:latin typeface="+mn-lt"/>
              <a:ea typeface="+mn-ea"/>
              <a:cs typeface="+mn-cs"/>
            </a:defRPr>
          </a:pPr>
          <a:endParaRPr lang="cs-CZ"/>
        </a:p>
      </c:txPr>
    </c:title>
    <c:autoTitleDeleted val="0"/>
    <c:plotArea>
      <c:layout/>
      <c:lineChart>
        <c:grouping val="standard"/>
        <c:varyColors val="0"/>
        <c:ser>
          <c:idx val="0"/>
          <c:order val="0"/>
          <c:spPr>
            <a:ln w="28575" cap="rnd" cmpd="sng" algn="ctr">
              <a:solidFill>
                <a:schemeClr val="accent4">
                  <a:shade val="95000"/>
                  <a:satMod val="105000"/>
                </a:schemeClr>
              </a:solidFill>
              <a:prstDash val="solid"/>
              <a:round/>
            </a:ln>
            <a:effectLst/>
          </c:spPr>
          <c:marker>
            <c:symbol val="circle"/>
            <c:size val="5"/>
            <c:spPr>
              <a:solidFill>
                <a:schemeClr val="accent4"/>
              </a:solidFill>
              <a:ln w="9525" cap="flat" cmpd="sng" algn="ctr">
                <a:solidFill>
                  <a:schemeClr val="accent4">
                    <a:shade val="95000"/>
                    <a:satMod val="105000"/>
                  </a:schemeClr>
                </a:solidFill>
                <a:prstDash val="solid"/>
                <a:round/>
              </a:ln>
              <a:effectLst/>
            </c:spPr>
          </c:marker>
          <c:dLbls>
            <c:dLbl>
              <c:idx val="1"/>
              <c:layout>
                <c:manualLayout>
                  <c:x val="-9.0093855638937168E-2"/>
                  <c:y val="-5.4736388174601996E-2"/>
                </c:manualLayout>
              </c:layout>
              <c:dLblPos val="r"/>
              <c:showLegendKey val="0"/>
              <c:showVal val="1"/>
              <c:showCatName val="0"/>
              <c:showSerName val="0"/>
              <c:showPercent val="0"/>
              <c:showBubbleSize val="0"/>
              <c:extLst>
                <c:ext xmlns:c15="http://schemas.microsoft.com/office/drawing/2012/chart" uri="{CE6537A1-D6FC-4f65-9D91-7224C49458BB}">
                  <c15:layout/>
                </c:ext>
              </c:extLst>
            </c:dLbl>
            <c:dLbl>
              <c:idx val="2"/>
              <c:layout>
                <c:manualLayout>
                  <c:x val="-4.5449527142440542E-2"/>
                  <c:y val="-2.5650120995912799E-2"/>
                </c:manualLayout>
              </c:layout>
              <c:dLblPos val="r"/>
              <c:showLegendKey val="0"/>
              <c:showVal val="1"/>
              <c:showCatName val="0"/>
              <c:showSerName val="0"/>
              <c:showPercent val="0"/>
              <c:showBubbleSize val="0"/>
              <c:extLst>
                <c:ext xmlns:c15="http://schemas.microsoft.com/office/drawing/2012/chart" uri="{CE6537A1-D6FC-4f65-9D91-7224C49458BB}">
                  <c15:layout/>
                </c:ext>
              </c:extLst>
            </c:dLbl>
            <c:dLbl>
              <c:idx val="3"/>
              <c:layout>
                <c:manualLayout>
                  <c:x val="-7.0938181338443887E-2"/>
                  <c:y val="2.3606859472613085E-2"/>
                </c:manualLayout>
              </c:layout>
              <c:dLblPos val="r"/>
              <c:showLegendKey val="0"/>
              <c:showVal val="1"/>
              <c:showCatName val="0"/>
              <c:showSerName val="0"/>
              <c:showPercent val="0"/>
              <c:showBubbleSize val="0"/>
              <c:extLst>
                <c:ext xmlns:c15="http://schemas.microsoft.com/office/drawing/2012/chart" uri="{CE6537A1-D6FC-4f65-9D91-7224C49458BB}">
                  <c15:layout/>
                </c:ext>
              </c:extLst>
            </c:dLbl>
            <c:dLbl>
              <c:idx val="4"/>
              <c:layout>
                <c:manualLayout>
                  <c:x val="-7.3142766876362716E-2"/>
                  <c:y val="-1.9256406708269991E-2"/>
                </c:manualLayout>
              </c:layout>
              <c:dLblPos val="r"/>
              <c:showLegendKey val="0"/>
              <c:showVal val="1"/>
              <c:showCatName val="0"/>
              <c:showSerName val="0"/>
              <c:showPercent val="0"/>
              <c:showBubbleSize val="0"/>
              <c:extLst>
                <c:ext xmlns:c15="http://schemas.microsoft.com/office/drawing/2012/chart" uri="{CE6537A1-D6FC-4f65-9D91-7224C49458BB}">
                  <c15:layout/>
                </c:ext>
              </c:extLst>
            </c:dLbl>
            <c:dLbl>
              <c:idx val="7"/>
              <c:layout>
                <c:manualLayout>
                  <c:x val="-7.5487700187711379E-2"/>
                  <c:y val="4.2626694989698337E-2"/>
                </c:manualLayout>
              </c:layout>
              <c:dLblPos val="r"/>
              <c:showLegendKey val="0"/>
              <c:showVal val="1"/>
              <c:showCatName val="0"/>
              <c:showSerName val="0"/>
              <c:showPercent val="0"/>
              <c:showBubbleSize val="0"/>
              <c:extLst>
                <c:ext xmlns:c15="http://schemas.microsoft.com/office/drawing/2012/chart" uri="{CE6537A1-D6FC-4f65-9D91-7224C49458BB}">
                  <c15:layout/>
                </c:ext>
              </c:extLst>
            </c:dLbl>
            <c:dLbl>
              <c:idx val="8"/>
              <c:layout>
                <c:manualLayout>
                  <c:x val="-7.3401106551821874E-2"/>
                  <c:y val="-3.4452412515372711E-2"/>
                </c:manualLayout>
              </c:layout>
              <c:dLblPos val="r"/>
              <c:showLegendKey val="0"/>
              <c:showVal val="1"/>
              <c:showCatName val="0"/>
              <c:showSerName val="0"/>
              <c:showPercent val="0"/>
              <c:showBubbleSize val="0"/>
              <c:extLst>
                <c:ext xmlns:c15="http://schemas.microsoft.com/office/drawing/2012/chart" uri="{CE6537A1-D6FC-4f65-9D91-7224C49458BB}">
                  <c15:layout/>
                </c:ext>
              </c:extLst>
            </c:dLbl>
            <c:dLbl>
              <c:idx val="9"/>
              <c:layout>
                <c:manualLayout>
                  <c:x val="-7.9660887459490209E-2"/>
                  <c:y val="-4.6622797910910244E-2"/>
                </c:manualLayout>
              </c:layout>
              <c:dLblPos val="r"/>
              <c:showLegendKey val="0"/>
              <c:showVal val="1"/>
              <c:showCatName val="0"/>
              <c:showSerName val="0"/>
              <c:showPercent val="0"/>
              <c:showBubbleSize val="0"/>
              <c:extLst>
                <c:ext xmlns:c15="http://schemas.microsoft.com/office/drawing/2012/chart" uri="{CE6537A1-D6FC-4f65-9D91-7224C49458BB}">
                  <c15:layout/>
                </c:ext>
              </c:extLst>
            </c:dLbl>
            <c:dLbl>
              <c:idx val="10"/>
              <c:layout>
                <c:manualLayout>
                  <c:x val="-3.3755827469923089E-2"/>
                  <c:y val="-3.0395617383526863E-2"/>
                </c:manualLayout>
              </c:layout>
              <c:dLblPos val="r"/>
              <c:showLegendKey val="0"/>
              <c:showVal val="1"/>
              <c:showCatName val="0"/>
              <c:showSerName val="0"/>
              <c:showPercent val="0"/>
              <c:showBubbleSize val="0"/>
              <c:extLst>
                <c:ext xmlns:c15="http://schemas.microsoft.com/office/drawing/2012/chart" uri="{CE6537A1-D6FC-4f65-9D91-7224C49458BB}">
                  <c15:layout/>
                </c:ext>
              </c:extLst>
            </c:dLbl>
            <c:dLbl>
              <c:idx val="11"/>
              <c:layout>
                <c:manualLayout>
                  <c:x val="-6.2968138372374818E-2"/>
                  <c:y val="4.2626694989698337E-2"/>
                </c:manualLayout>
              </c:layout>
              <c:dLblPos val="r"/>
              <c:showLegendKey val="0"/>
              <c:showVal val="1"/>
              <c:showCatName val="0"/>
              <c:showSerName val="0"/>
              <c:showPercent val="0"/>
              <c:showBubbleSize val="0"/>
              <c:extLst>
                <c:ext xmlns:c15="http://schemas.microsoft.com/office/drawing/2012/chart" uri="{CE6537A1-D6FC-4f65-9D91-7224C49458BB}">
                  <c15:layout/>
                </c:ext>
              </c:extLst>
            </c:dLbl>
            <c:dLbl>
              <c:idx val="12"/>
              <c:layout>
                <c:manualLayout>
                  <c:x val="-5.2535170192927763E-2"/>
                  <c:y val="-5.0679593042756099E-2"/>
                </c:manualLayout>
              </c:layout>
              <c:dLblPos val="r"/>
              <c:showLegendKey val="0"/>
              <c:showVal val="1"/>
              <c:showCatName val="0"/>
              <c:showSerName val="0"/>
              <c:showPercent val="0"/>
              <c:showBubbleSize val="0"/>
              <c:extLst>
                <c:ext xmlns:c15="http://schemas.microsoft.com/office/drawing/2012/chart" uri="{CE6537A1-D6FC-4f65-9D91-7224C49458BB}">
                  <c15:layout/>
                </c:ext>
              </c:extLst>
            </c:dLbl>
            <c:numFmt formatCode="#,##0.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cs-CZ"/>
              </a:p>
            </c:txPr>
            <c:dLblPos val="t"/>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prstDash val="solid"/>
                      <a:round/>
                    </a:ln>
                    <a:effectLst/>
                  </c:spPr>
                </c15:leaderLines>
              </c:ext>
            </c:extLst>
          </c:dLbls>
          <c:trendline>
            <c:spPr>
              <a:ln w="19050" cap="rnd" cmpd="sng" algn="ctr">
                <a:solidFill>
                  <a:schemeClr val="accent1"/>
                </a:solidFill>
                <a:prstDash val="sysDot"/>
                <a:round/>
              </a:ln>
              <a:effectLst/>
            </c:spPr>
            <c:trendlineType val="linear"/>
            <c:dispRSqr val="0"/>
            <c:dispEq val="0"/>
          </c:trendline>
          <c:cat>
            <c:strRef>
              <c:f>List4!$B$1:$Q$1</c:f>
              <c:strCache>
                <c:ptCount val="16"/>
                <c:pt idx="0">
                  <c:v>1/2013</c:v>
                </c:pt>
                <c:pt idx="1">
                  <c:v>2/2013</c:v>
                </c:pt>
                <c:pt idx="2">
                  <c:v>3/2013</c:v>
                </c:pt>
                <c:pt idx="3">
                  <c:v>4/2013</c:v>
                </c:pt>
                <c:pt idx="4">
                  <c:v>1/2014</c:v>
                </c:pt>
                <c:pt idx="5">
                  <c:v>2/2014</c:v>
                </c:pt>
                <c:pt idx="6">
                  <c:v>3/2014</c:v>
                </c:pt>
                <c:pt idx="7">
                  <c:v>4/2014</c:v>
                </c:pt>
                <c:pt idx="8">
                  <c:v>1/2015</c:v>
                </c:pt>
                <c:pt idx="9">
                  <c:v>2/2015</c:v>
                </c:pt>
                <c:pt idx="10">
                  <c:v>3/2015</c:v>
                </c:pt>
                <c:pt idx="11">
                  <c:v>4/2015</c:v>
                </c:pt>
                <c:pt idx="12">
                  <c:v>1/2016</c:v>
                </c:pt>
                <c:pt idx="13">
                  <c:v>2/2016</c:v>
                </c:pt>
                <c:pt idx="14">
                  <c:v>3/2016</c:v>
                </c:pt>
                <c:pt idx="15">
                  <c:v>4/2016</c:v>
                </c:pt>
              </c:strCache>
            </c:strRef>
          </c:cat>
          <c:val>
            <c:numRef>
              <c:f>List4!$B$3:$Q$3</c:f>
              <c:numCache>
                <c:formatCode>General</c:formatCode>
                <c:ptCount val="16"/>
                <c:pt idx="0">
                  <c:v>1212419</c:v>
                </c:pt>
                <c:pt idx="1">
                  <c:v>2007538</c:v>
                </c:pt>
                <c:pt idx="2">
                  <c:v>1935963</c:v>
                </c:pt>
                <c:pt idx="3">
                  <c:v>1408350</c:v>
                </c:pt>
                <c:pt idx="4">
                  <c:v>1688713</c:v>
                </c:pt>
                <c:pt idx="5">
                  <c:v>1945152</c:v>
                </c:pt>
                <c:pt idx="6">
                  <c:v>2224232</c:v>
                </c:pt>
                <c:pt idx="7">
                  <c:v>1683508</c:v>
                </c:pt>
                <c:pt idx="8">
                  <c:v>1807284</c:v>
                </c:pt>
                <c:pt idx="9">
                  <c:v>2212341</c:v>
                </c:pt>
                <c:pt idx="10">
                  <c:v>2190801</c:v>
                </c:pt>
                <c:pt idx="11">
                  <c:v>1827715</c:v>
                </c:pt>
                <c:pt idx="12">
                  <c:v>2300651</c:v>
                </c:pt>
                <c:pt idx="13">
                  <c:v>3480727</c:v>
                </c:pt>
                <c:pt idx="14">
                  <c:v>1961348</c:v>
                </c:pt>
                <c:pt idx="15">
                  <c:v>1213017</c:v>
                </c:pt>
              </c:numCache>
            </c:numRef>
          </c:val>
          <c:smooth val="0"/>
        </c:ser>
        <c:dLbls>
          <c:showLegendKey val="0"/>
          <c:showVal val="1"/>
          <c:showCatName val="0"/>
          <c:showSerName val="0"/>
          <c:showPercent val="0"/>
          <c:showBubbleSize val="0"/>
        </c:dLbls>
        <c:marker val="1"/>
        <c:smooth val="0"/>
        <c:axId val="1266386560"/>
        <c:axId val="1266389280"/>
      </c:lineChart>
      <c:catAx>
        <c:axId val="1266386560"/>
        <c:scaling>
          <c:orientation val="minMax"/>
        </c:scaling>
        <c:delete val="0"/>
        <c:axPos val="b"/>
        <c:title>
          <c:tx>
            <c:rich>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US"/>
                  <a:t>Období (čtvrtletí)</a:t>
                </a:r>
              </a:p>
            </c:rich>
          </c:tx>
          <c:layout/>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cs-CZ"/>
            </a:p>
          </c:txPr>
        </c:title>
        <c:numFmt formatCode="General" sourceLinked="1"/>
        <c:majorTickMark val="none"/>
        <c:minorTickMark val="none"/>
        <c:tickLblPos val="nextTo"/>
        <c:spPr>
          <a:noFill/>
          <a:ln w="9525" cap="flat" cmpd="sng" algn="ctr">
            <a:solidFill>
              <a:schemeClr val="tx1">
                <a:lumMod val="15000"/>
                <a:lumOff val="85000"/>
              </a:schemeClr>
            </a:solidFill>
            <a:prstDash val="solid"/>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cs-CZ"/>
          </a:p>
        </c:txPr>
        <c:crossAx val="1266389280"/>
        <c:crosses val="autoZero"/>
        <c:auto val="1"/>
        <c:lblAlgn val="ctr"/>
        <c:lblOffset val="100"/>
        <c:noMultiLvlLbl val="0"/>
      </c:catAx>
      <c:valAx>
        <c:axId val="1266389280"/>
        <c:scaling>
          <c:orientation val="minMax"/>
        </c:scaling>
        <c:delete val="0"/>
        <c:axPos val="l"/>
        <c:majorGridlines>
          <c:spPr>
            <a:ln w="9525" cap="flat" cmpd="sng" algn="ctr">
              <a:solidFill>
                <a:schemeClr val="tx1">
                  <a:lumMod val="15000"/>
                  <a:lumOff val="85000"/>
                </a:schemeClr>
              </a:solidFill>
              <a:prstDash val="solid"/>
              <a:round/>
            </a:ln>
            <a:effectLst/>
          </c:spPr>
        </c:majorGridlines>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cs-CZ"/>
                  <a:t>Tržby v</a:t>
                </a:r>
                <a:r>
                  <a:rPr lang="cs-CZ" baseline="0"/>
                  <a:t> Kč</a:t>
                </a:r>
                <a:endParaRPr lang="cs-CZ"/>
              </a:p>
            </c:rich>
          </c:tx>
          <c:layout>
            <c:manualLayout>
              <c:xMode val="edge"/>
              <c:yMode val="edge"/>
              <c:x val="1.4606155451225879E-2"/>
              <c:y val="0.3634275127373785"/>
            </c:manualLayout>
          </c:layout>
          <c:overlay val="0"/>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cs-CZ"/>
            </a:p>
          </c:txPr>
        </c:title>
        <c:numFmt formatCode="General" sourceLinked="1"/>
        <c:majorTickMark val="none"/>
        <c:minorTickMark val="none"/>
        <c:tickLblPos val="nextTo"/>
        <c:spPr>
          <a:noFill/>
          <a:ln w="9525" cap="flat" cmpd="sng" algn="ctr">
            <a:noFill/>
            <a:prstDash val="solid"/>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cs-CZ"/>
          </a:p>
        </c:txPr>
        <c:crossAx val="1266386560"/>
        <c:crosses val="autoZero"/>
        <c:crossBetween val="between"/>
      </c:valAx>
      <c:spPr>
        <a:noFill/>
        <a:ln>
          <a:noFill/>
        </a:ln>
        <a:effectLst/>
      </c:spPr>
    </c:plotArea>
    <c:plotVisOnly val="1"/>
    <c:dispBlanksAs val="gap"/>
    <c:showDLblsOverMax val="0"/>
  </c:chart>
  <c:spPr>
    <a:solidFill>
      <a:schemeClr val="bg1"/>
    </a:solidFill>
    <a:ln w="9525" cap="flat" cmpd="sng" algn="ctr">
      <a:solidFill>
        <a:schemeClr val="tx1">
          <a:lumMod val="15000"/>
          <a:lumOff val="85000"/>
        </a:schemeClr>
      </a:solidFill>
      <a:prstDash val="solid"/>
      <a:round/>
    </a:ln>
    <a:effectLst/>
  </c:spPr>
  <c:txPr>
    <a:bodyPr/>
    <a:lstStyle/>
    <a:p>
      <a:pPr>
        <a:defRPr/>
      </a:pPr>
      <a:endParaRPr lang="cs-CZ"/>
    </a:p>
  </c:txPr>
  <c:externalData r:id="rId3">
    <c:autoUpdate val="0"/>
  </c:externalData>
</c:chartSpace>
</file>

<file path=ppt/charts/colors1.xml><?xml version="1.0" encoding="utf-8"?>
<cs:colorStyle xmlns:cs="http://schemas.microsoft.com/office/drawing/2012/chartStyle" xmlns:a="http://schemas.openxmlformats.org/drawingml/2006/main" meth="withinLinear" id="17">
  <a:schemeClr val="accent4"/>
</cs:colorStyle>
</file>

<file path=ppt/charts/style1.xml><?xml version="1.0" encoding="utf-8"?>
<cs:chartStyle xmlns:cs="http://schemas.microsoft.com/office/drawing/2012/chartStyle" xmlns:a="http://schemas.openxmlformats.org/drawingml/2006/main" id="102">
  <cs:axisTitle>
    <cs:lnRef idx="0"/>
    <cs:fillRef idx="0"/>
    <cs:effectRef idx="0"/>
    <cs:fontRef idx="minor">
      <a:schemeClr val="tx1"/>
    </cs:fontRef>
    <cs:defRPr sz="1000" b="1" kern="1200"/>
  </cs:axisTitle>
  <cs:categoryAxis>
    <cs:lnRef idx="1">
      <a:schemeClr val="tx1">
        <a:tint val="75000"/>
      </a:schemeClr>
    </cs:lnRef>
    <cs:fillRef idx="0"/>
    <cs:effectRef idx="0"/>
    <cs:fontRef idx="minor">
      <a:schemeClr val="tx1"/>
    </cs:fontRef>
    <cs:spPr>
      <a:ln>
        <a:round/>
      </a:ln>
    </cs:spPr>
    <cs:defRPr sz="1000" kern="1200"/>
  </cs:categoryAxis>
  <cs:chartArea mods="allowNoFillOverride allowNoLineOverride">
    <cs:lnRef idx="1">
      <a:schemeClr val="tx1">
        <a:tint val="75000"/>
      </a:schemeClr>
    </cs:lnRef>
    <cs:fillRef idx="1">
      <a:schemeClr val="bg1"/>
    </cs:fillRef>
    <cs:effectRef idx="0"/>
    <cs:fontRef idx="minor">
      <a:schemeClr val="tx1"/>
    </cs:fontRef>
    <cs:spPr>
      <a:ln>
        <a:round/>
      </a:ln>
    </cs:spPr>
    <cs:defRPr sz="1000" kern="1200"/>
  </cs:chartArea>
  <cs:dataLabel>
    <cs:lnRef idx="0"/>
    <cs:fillRef idx="0"/>
    <cs:effectRef idx="0"/>
    <cs:fontRef idx="minor">
      <a:schemeClr val="tx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1">
      <cs:styleClr val="auto"/>
    </cs:lnRef>
    <cs:lineWidthScale>3</cs:lineWidthScale>
    <cs:fillRef idx="0"/>
    <cs:effectRef idx="0"/>
    <cs:fontRef idx="minor">
      <a:schemeClr val="tx1"/>
    </cs:fontRef>
    <cs:spPr>
      <a:ln cap="rnd">
        <a:round/>
      </a:ln>
    </cs:spPr>
  </cs:dataPointLine>
  <cs:dataPointMarker>
    <cs:lnRef idx="1">
      <cs:styleClr val="auto"/>
    </cs:lnRef>
    <cs:fillRef idx="1">
      <cs:styleClr val="auto"/>
    </cs:fillRef>
    <cs:effectRef idx="0"/>
    <cs:fontRef idx="minor">
      <a:schemeClr val="tx1"/>
    </cs:fontRef>
    <cs:spPr>
      <a:ln>
        <a:round/>
      </a:ln>
    </cs:spPr>
  </cs:dataPointMarker>
  <cs:dataPointMarkerLayout/>
  <cs:dataPointWireframe>
    <cs:lnRef idx="1">
      <cs:styleClr val="auto"/>
    </cs:lnRef>
    <cs:fillRef idx="0"/>
    <cs:effectRef idx="0"/>
    <cs:fontRef idx="minor">
      <a:schemeClr val="tx1"/>
    </cs:fontRef>
    <cs:spPr>
      <a:ln>
        <a:round/>
      </a:ln>
    </cs:spPr>
  </cs:dataPointWireframe>
  <cs:dataTable>
    <cs:lnRef idx="1">
      <a:schemeClr val="tx1">
        <a:tint val="75000"/>
      </a:schemeClr>
    </cs:lnRef>
    <cs:fillRef idx="0"/>
    <cs:effectRef idx="0"/>
    <cs:fontRef idx="minor">
      <a:schemeClr val="tx1"/>
    </cs:fontRef>
    <cs:spPr>
      <a:ln>
        <a:round/>
      </a:ln>
    </cs:spPr>
    <cs:defRPr sz="1000" kern="1200"/>
  </cs:dataTable>
  <cs:downBar>
    <cs:lnRef idx="1">
      <a:schemeClr val="tx1"/>
    </cs:lnRef>
    <cs:fillRef idx="1">
      <a:schemeClr val="dk1">
        <a:tint val="95000"/>
      </a:schemeClr>
    </cs:fillRef>
    <cs:effectRef idx="0"/>
    <cs:fontRef idx="minor">
      <a:schemeClr val="tx1"/>
    </cs:fontRef>
    <cs:spPr>
      <a:ln>
        <a:round/>
      </a:ln>
    </cs:spPr>
  </cs:downBar>
  <cs:dropLine>
    <cs:lnRef idx="1">
      <a:schemeClr val="tx1"/>
    </cs:lnRef>
    <cs:fillRef idx="0"/>
    <cs:effectRef idx="0"/>
    <cs:fontRef idx="minor">
      <a:schemeClr val="tx1"/>
    </cs:fontRef>
    <cs:spPr>
      <a:ln>
        <a:round/>
      </a:ln>
    </cs:spPr>
  </cs:dropLine>
  <cs:errorBar>
    <cs:lnRef idx="1">
      <a:schemeClr val="tx1"/>
    </cs:lnRef>
    <cs:fillRef idx="1">
      <a:schemeClr val="tx1"/>
    </cs:fillRef>
    <cs:effectRef idx="0"/>
    <cs:fontRef idx="minor">
      <a:schemeClr val="tx1"/>
    </cs:fontRef>
    <cs:spPr>
      <a:ln>
        <a:round/>
      </a:ln>
    </cs:spPr>
  </cs:errorBar>
  <cs:floor>
    <cs:lnRef idx="1">
      <a:schemeClr val="tx1">
        <a:tint val="75000"/>
      </a:schemeClr>
    </cs:lnRef>
    <cs:fillRef idx="0"/>
    <cs:effectRef idx="0"/>
    <cs:fontRef idx="minor">
      <a:schemeClr val="tx1"/>
    </cs:fontRef>
    <cs:spPr>
      <a:ln>
        <a:round/>
      </a:ln>
    </cs:spPr>
  </cs:floor>
  <cs:gridlineMajor>
    <cs:lnRef idx="1">
      <a:schemeClr val="tx1">
        <a:tint val="75000"/>
      </a:schemeClr>
    </cs:lnRef>
    <cs:fillRef idx="0"/>
    <cs:effectRef idx="0"/>
    <cs:fontRef idx="minor">
      <a:schemeClr val="tx1"/>
    </cs:fontRef>
    <cs:spPr>
      <a:ln>
        <a:round/>
      </a:ln>
    </cs:spPr>
  </cs:gridlineMajor>
  <cs:gridlineMinor>
    <cs:lnRef idx="1">
      <a:schemeClr val="tx1">
        <a:tint val="50000"/>
      </a:schemeClr>
    </cs:lnRef>
    <cs:fillRef idx="0"/>
    <cs:effectRef idx="0"/>
    <cs:fontRef idx="minor">
      <a:schemeClr val="tx1"/>
    </cs:fontRef>
    <cs:spPr>
      <a:ln>
        <a:round/>
      </a:ln>
    </cs:spPr>
  </cs:gridlineMinor>
  <cs:hiLoLine>
    <cs:lnRef idx="1">
      <a:schemeClr val="tx1"/>
    </cs:lnRef>
    <cs:fillRef idx="0"/>
    <cs:effectRef idx="0"/>
    <cs:fontRef idx="minor">
      <a:schemeClr val="tx1"/>
    </cs:fontRef>
    <cs:spPr>
      <a:ln>
        <a:round/>
      </a:ln>
    </cs:spPr>
  </cs:hiLoLine>
  <cs:leaderLine>
    <cs:lnRef idx="1">
      <a:schemeClr val="tx1"/>
    </cs:lnRef>
    <cs:fillRef idx="0"/>
    <cs:effectRef idx="0"/>
    <cs:fontRef idx="minor">
      <a:schemeClr val="tx1"/>
    </cs:fontRef>
    <cs:spPr>
      <a:ln>
        <a:round/>
      </a:ln>
    </cs:spPr>
  </cs:leaderLine>
  <cs:legend>
    <cs:lnRef idx="0"/>
    <cs:fillRef idx="0"/>
    <cs:effectRef idx="0"/>
    <cs:fontRef idx="minor">
      <a:schemeClr val="tx1"/>
    </cs:fontRef>
    <cs:defRPr sz="1000" kern="1200"/>
  </cs:legend>
  <cs:plotArea mods="allowNoFillOverride allowNoLineOverride">
    <cs:lnRef idx="0"/>
    <cs:fillRef idx="1">
      <a:schemeClr val="bg1"/>
    </cs:fillRef>
    <cs:effectRef idx="0"/>
    <cs:fontRef idx="minor">
      <a:schemeClr val="tx1"/>
    </cs:fontRef>
  </cs:plotArea>
  <cs:plotArea3D>
    <cs:lnRef idx="0"/>
    <cs:fillRef idx="0"/>
    <cs:effectRef idx="0"/>
    <cs:fontRef idx="minor">
      <a:schemeClr val="tx1"/>
    </cs:fontRef>
  </cs:plotArea3D>
  <cs:seriesAxis>
    <cs:lnRef idx="1">
      <a:schemeClr val="tx1">
        <a:tint val="75000"/>
      </a:schemeClr>
    </cs:lnRef>
    <cs:fillRef idx="0"/>
    <cs:effectRef idx="0"/>
    <cs:fontRef idx="minor">
      <a:schemeClr val="tx1"/>
    </cs:fontRef>
    <cs:spPr>
      <a:ln>
        <a:round/>
      </a:ln>
    </cs:spPr>
    <cs:defRPr sz="1000" kern="1200"/>
  </cs:seriesAxis>
  <cs:seriesLine>
    <cs:lnRef idx="1">
      <a:schemeClr val="tx1"/>
    </cs:lnRef>
    <cs:fillRef idx="0"/>
    <cs:effectRef idx="0"/>
    <cs:fontRef idx="minor">
      <a:schemeClr val="tx1"/>
    </cs:fontRef>
    <cs:spPr>
      <a:ln>
        <a:round/>
      </a:ln>
    </cs:spPr>
  </cs:seriesLine>
  <cs:title>
    <cs:lnRef idx="0"/>
    <cs:fillRef idx="0"/>
    <cs:effectRef idx="0"/>
    <cs:fontRef idx="minor">
      <a:schemeClr val="tx1"/>
    </cs:fontRef>
    <cs:defRPr sz="1800" b="1" kern="1200"/>
  </cs:title>
  <cs:trendline>
    <cs:lnRef idx="1">
      <a:schemeClr val="tx1"/>
    </cs:lnRef>
    <cs:fillRef idx="0"/>
    <cs:effectRef idx="0"/>
    <cs:fontRef idx="minor">
      <a:schemeClr val="tx1"/>
    </cs:fontRef>
    <cs:spPr>
      <a:ln cap="rnd">
        <a:round/>
      </a:ln>
    </cs:spPr>
  </cs:trendline>
  <cs:trendlineLabel>
    <cs:lnRef idx="0"/>
    <cs:fillRef idx="0"/>
    <cs:effectRef idx="0"/>
    <cs:fontRef idx="minor">
      <a:schemeClr val="tx1"/>
    </cs:fontRef>
    <cs:defRPr sz="1000" kern="1200"/>
  </cs:trendlineLabel>
  <cs:upBar>
    <cs:lnRef idx="1">
      <a:schemeClr val="tx1"/>
    </cs:lnRef>
    <cs:fillRef idx="1">
      <a:schemeClr val="dk1">
        <a:tint val="5000"/>
      </a:schemeClr>
    </cs:fillRef>
    <cs:effectRef idx="0"/>
    <cs:fontRef idx="minor">
      <a:schemeClr val="tx1"/>
    </cs:fontRef>
    <cs:spPr>
      <a:ln>
        <a:round/>
      </a:ln>
    </cs:spPr>
  </cs:upBar>
  <cs:valueAxis>
    <cs:lnRef idx="1">
      <a:schemeClr val="tx1">
        <a:tint val="75000"/>
      </a:schemeClr>
    </cs:lnRef>
    <cs:fillRef idx="0"/>
    <cs:effectRef idx="0"/>
    <cs:fontRef idx="minor">
      <a:schemeClr val="tx1"/>
    </cs:fontRef>
    <cs:spPr>
      <a:ln>
        <a:round/>
      </a:ln>
    </cs:spPr>
    <cs:defRPr sz="1000" kern="1200"/>
  </cs:valueAxis>
  <cs:wall>
    <cs:lnRef idx="0"/>
    <cs:fillRef idx="0"/>
    <cs:effectRef idx="0"/>
    <cs:fontRef idx="minor">
      <a:schemeClr val="tx1"/>
    </cs:fontRef>
  </cs:wall>
</cs:chartStyle>
</file>

<file path=ppt/drawings/_rels/vmlDrawing1.vml.rels><?xml version="1.0" encoding="UTF-8" standalone="yes"?>
<Relationships xmlns="http://schemas.openxmlformats.org/package/2006/relationships"><Relationship Id="rId1" Type="http://schemas.openxmlformats.org/officeDocument/2006/relationships/image" Target="../media/image1.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hdr" sz="quarter"/>
          </p:nvPr>
        </p:nvSpPr>
        <p:spPr bwMode="auto">
          <a:xfrm>
            <a:off x="0" y="0"/>
            <a:ext cx="2909888" cy="461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l">
              <a:defRPr sz="1200"/>
            </a:lvl1pPr>
          </a:lstStyle>
          <a:p>
            <a:endParaRPr lang="en-US" altLang="en-US"/>
          </a:p>
        </p:txBody>
      </p:sp>
      <p:sp>
        <p:nvSpPr>
          <p:cNvPr id="3075" name="Rectangle 3"/>
          <p:cNvSpPr>
            <a:spLocks noGrp="1" noChangeArrowheads="1"/>
          </p:cNvSpPr>
          <p:nvPr>
            <p:ph type="dt" idx="1"/>
          </p:nvPr>
        </p:nvSpPr>
        <p:spPr bwMode="auto">
          <a:xfrm>
            <a:off x="3803650" y="0"/>
            <a:ext cx="2909888" cy="461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US" altLang="en-US"/>
          </a:p>
        </p:txBody>
      </p:sp>
      <p:sp>
        <p:nvSpPr>
          <p:cNvPr id="3076" name="Rectangle 4"/>
          <p:cNvSpPr>
            <a:spLocks noGrp="1" noRot="1" noChangeAspect="1" noChangeArrowheads="1" noTextEdit="1"/>
          </p:cNvSpPr>
          <p:nvPr>
            <p:ph type="sldImg" idx="2"/>
          </p:nvPr>
        </p:nvSpPr>
        <p:spPr bwMode="auto">
          <a:xfrm>
            <a:off x="2135188" y="692150"/>
            <a:ext cx="2446337" cy="3465513"/>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3077" name="Rectangle 5"/>
          <p:cNvSpPr>
            <a:spLocks noGrp="1" noChangeArrowheads="1"/>
          </p:cNvSpPr>
          <p:nvPr>
            <p:ph type="body" sz="quarter" idx="3"/>
          </p:nvPr>
        </p:nvSpPr>
        <p:spPr bwMode="auto">
          <a:xfrm>
            <a:off x="671513" y="4389438"/>
            <a:ext cx="5372100" cy="41576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3078" name="Rectangle 6"/>
          <p:cNvSpPr>
            <a:spLocks noGrp="1" noChangeArrowheads="1"/>
          </p:cNvSpPr>
          <p:nvPr>
            <p:ph type="ftr" sz="quarter" idx="4"/>
          </p:nvPr>
        </p:nvSpPr>
        <p:spPr bwMode="auto">
          <a:xfrm>
            <a:off x="0" y="8775700"/>
            <a:ext cx="2909888" cy="461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l">
              <a:defRPr sz="1200"/>
            </a:lvl1pPr>
          </a:lstStyle>
          <a:p>
            <a:endParaRPr lang="en-US" altLang="en-US"/>
          </a:p>
        </p:txBody>
      </p:sp>
      <p:sp>
        <p:nvSpPr>
          <p:cNvPr id="3079" name="Rectangle 7"/>
          <p:cNvSpPr>
            <a:spLocks noGrp="1" noChangeArrowheads="1"/>
          </p:cNvSpPr>
          <p:nvPr>
            <p:ph type="sldNum" sz="quarter" idx="5"/>
          </p:nvPr>
        </p:nvSpPr>
        <p:spPr bwMode="auto">
          <a:xfrm>
            <a:off x="3803650" y="8775700"/>
            <a:ext cx="2909888" cy="461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B67DCC78-77BF-4255-8B24-043644A95DAF}" type="slidenum">
              <a:rPr lang="en-US" altLang="en-US"/>
              <a:pPr/>
              <a:t>‹#›</a:t>
            </a:fld>
            <a:endParaRPr lang="en-US" altLang="en-US"/>
          </a:p>
        </p:txBody>
      </p:sp>
    </p:spTree>
    <p:extLst>
      <p:ext uri="{BB962C8B-B14F-4D97-AF65-F5344CB8AC3E}">
        <p14:creationId xmlns:p14="http://schemas.microsoft.com/office/powerpoint/2010/main" val="334644897"/>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000" kern="1200">
        <a:solidFill>
          <a:schemeClr val="tx1"/>
        </a:solidFill>
        <a:latin typeface="Arial" charset="0"/>
        <a:ea typeface="+mn-ea"/>
        <a:cs typeface="+mn-cs"/>
      </a:defRPr>
    </a:lvl1pPr>
    <a:lvl2pPr marL="388437" algn="l" rtl="0" fontAlgn="base">
      <a:spcBef>
        <a:spcPct val="30000"/>
      </a:spcBef>
      <a:spcAft>
        <a:spcPct val="0"/>
      </a:spcAft>
      <a:defRPr sz="1000" kern="1200">
        <a:solidFill>
          <a:schemeClr val="tx1"/>
        </a:solidFill>
        <a:latin typeface="Arial" charset="0"/>
        <a:ea typeface="+mn-ea"/>
        <a:cs typeface="+mn-cs"/>
      </a:defRPr>
    </a:lvl2pPr>
    <a:lvl3pPr marL="776874" algn="l" rtl="0" fontAlgn="base">
      <a:spcBef>
        <a:spcPct val="30000"/>
      </a:spcBef>
      <a:spcAft>
        <a:spcPct val="0"/>
      </a:spcAft>
      <a:defRPr sz="1000" kern="1200">
        <a:solidFill>
          <a:schemeClr val="tx1"/>
        </a:solidFill>
        <a:latin typeface="Arial" charset="0"/>
        <a:ea typeface="+mn-ea"/>
        <a:cs typeface="+mn-cs"/>
      </a:defRPr>
    </a:lvl3pPr>
    <a:lvl4pPr marL="1165311" algn="l" rtl="0" fontAlgn="base">
      <a:spcBef>
        <a:spcPct val="30000"/>
      </a:spcBef>
      <a:spcAft>
        <a:spcPct val="0"/>
      </a:spcAft>
      <a:defRPr sz="1000" kern="1200">
        <a:solidFill>
          <a:schemeClr val="tx1"/>
        </a:solidFill>
        <a:latin typeface="Arial" charset="0"/>
        <a:ea typeface="+mn-ea"/>
        <a:cs typeface="+mn-cs"/>
      </a:defRPr>
    </a:lvl4pPr>
    <a:lvl5pPr marL="1553748" algn="l" rtl="0" fontAlgn="base">
      <a:spcBef>
        <a:spcPct val="30000"/>
      </a:spcBef>
      <a:spcAft>
        <a:spcPct val="0"/>
      </a:spcAft>
      <a:defRPr sz="1000" kern="1200">
        <a:solidFill>
          <a:schemeClr val="tx1"/>
        </a:solidFill>
        <a:latin typeface="Arial" charset="0"/>
        <a:ea typeface="+mn-ea"/>
        <a:cs typeface="+mn-cs"/>
      </a:defRPr>
    </a:lvl5pPr>
    <a:lvl6pPr marL="1942186" algn="l" defTabSz="776874" rtl="0" eaLnBrk="1" latinLnBrk="0" hangingPunct="1">
      <a:defRPr sz="1000" kern="1200">
        <a:solidFill>
          <a:schemeClr val="tx1"/>
        </a:solidFill>
        <a:latin typeface="+mn-lt"/>
        <a:ea typeface="+mn-ea"/>
        <a:cs typeface="+mn-cs"/>
      </a:defRPr>
    </a:lvl6pPr>
    <a:lvl7pPr marL="2330623" algn="l" defTabSz="776874" rtl="0" eaLnBrk="1" latinLnBrk="0" hangingPunct="1">
      <a:defRPr sz="1000" kern="1200">
        <a:solidFill>
          <a:schemeClr val="tx1"/>
        </a:solidFill>
        <a:latin typeface="+mn-lt"/>
        <a:ea typeface="+mn-ea"/>
        <a:cs typeface="+mn-cs"/>
      </a:defRPr>
    </a:lvl7pPr>
    <a:lvl8pPr marL="2719060" algn="l" defTabSz="776874" rtl="0" eaLnBrk="1" latinLnBrk="0" hangingPunct="1">
      <a:defRPr sz="1000" kern="1200">
        <a:solidFill>
          <a:schemeClr val="tx1"/>
        </a:solidFill>
        <a:latin typeface="+mn-lt"/>
        <a:ea typeface="+mn-ea"/>
        <a:cs typeface="+mn-cs"/>
      </a:defRPr>
    </a:lvl8pPr>
    <a:lvl9pPr marL="3107497" algn="l" defTabSz="776874" rtl="0" eaLnBrk="1" latinLnBrk="0" hangingPunct="1">
      <a:defRPr sz="10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734AD72-92BC-4114-BFC1-733F188AB8FF}" type="slidenum">
              <a:rPr lang="en-US" altLang="en-US"/>
              <a:pPr/>
              <a:t>1</a:t>
            </a:fld>
            <a:endParaRPr lang="en-US" altLang="en-US"/>
          </a:p>
        </p:txBody>
      </p:sp>
      <p:sp>
        <p:nvSpPr>
          <p:cNvPr id="4098" name="Rectangle 2"/>
          <p:cNvSpPr>
            <a:spLocks noGrp="1" noRot="1" noChangeAspect="1" noChangeArrowheads="1" noTextEdit="1"/>
          </p:cNvSpPr>
          <p:nvPr>
            <p:ph type="sldImg"/>
          </p:nvPr>
        </p:nvSpPr>
        <p:spPr>
          <a:xfrm>
            <a:off x="2135188" y="692150"/>
            <a:ext cx="2446337" cy="3465513"/>
          </a:xfrm>
          <a:ln/>
        </p:spPr>
      </p:sp>
      <p:sp>
        <p:nvSpPr>
          <p:cNvPr id="4099" name="Rectangle 3"/>
          <p:cNvSpPr>
            <a:spLocks noGrp="1" noChangeArrowheads="1"/>
          </p:cNvSpPr>
          <p:nvPr>
            <p:ph type="body" idx="1"/>
          </p:nvPr>
        </p:nvSpPr>
        <p:spPr/>
        <p:txBody>
          <a:bodyPr/>
          <a:lstStyle/>
          <a:p>
            <a:endParaRPr lang="en-US" altLang="en-US"/>
          </a:p>
        </p:txBody>
      </p:sp>
    </p:spTree>
    <p:extLst>
      <p:ext uri="{BB962C8B-B14F-4D97-AF65-F5344CB8AC3E}">
        <p14:creationId xmlns:p14="http://schemas.microsoft.com/office/powerpoint/2010/main" val="124465454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603750" y="9405773"/>
            <a:ext cx="18179301" cy="6490938"/>
          </a:xfrm>
          <a:prstGeom prst="rect">
            <a:avLst/>
          </a:prstGeom>
        </p:spPr>
        <p:txBody>
          <a:bodyPr lIns="77687" tIns="38844" rIns="77687" bIns="38844"/>
          <a:lstStyle/>
          <a:p>
            <a:r>
              <a:rPr lang="en-US" smtClean="0"/>
              <a:t>Click to edit Master title style</a:t>
            </a:r>
            <a:endParaRPr lang="en-US"/>
          </a:p>
        </p:txBody>
      </p:sp>
      <p:sp>
        <p:nvSpPr>
          <p:cNvPr id="3" name="Subtitle 2"/>
          <p:cNvSpPr>
            <a:spLocks noGrp="1"/>
          </p:cNvSpPr>
          <p:nvPr>
            <p:ph type="subTitle" idx="1"/>
          </p:nvPr>
        </p:nvSpPr>
        <p:spPr>
          <a:xfrm>
            <a:off x="3207499" y="17158377"/>
            <a:ext cx="14971802" cy="7738769"/>
          </a:xfrm>
          <a:prstGeom prst="rect">
            <a:avLst/>
          </a:prstGeom>
        </p:spPr>
        <p:txBody>
          <a:bodyPr lIns="77687" tIns="38844" rIns="77687" bIns="38844"/>
          <a:lstStyle>
            <a:lvl1pPr marL="0" indent="0" algn="ctr">
              <a:buNone/>
              <a:defRPr/>
            </a:lvl1pPr>
            <a:lvl2pPr marL="388437" indent="0" algn="ctr">
              <a:buNone/>
              <a:defRPr/>
            </a:lvl2pPr>
            <a:lvl3pPr marL="776874" indent="0" algn="ctr">
              <a:buNone/>
              <a:defRPr/>
            </a:lvl3pPr>
            <a:lvl4pPr marL="1165311" indent="0" algn="ctr">
              <a:buNone/>
              <a:defRPr/>
            </a:lvl4pPr>
            <a:lvl5pPr marL="1553748" indent="0" algn="ctr">
              <a:buNone/>
              <a:defRPr/>
            </a:lvl5pPr>
            <a:lvl6pPr marL="1942186" indent="0" algn="ctr">
              <a:buNone/>
              <a:defRPr/>
            </a:lvl6pPr>
            <a:lvl7pPr marL="2330623" indent="0" algn="ctr">
              <a:buNone/>
              <a:defRPr/>
            </a:lvl7pPr>
            <a:lvl8pPr marL="2719060" indent="0" algn="ctr">
              <a:buNone/>
              <a:defRPr/>
            </a:lvl8pPr>
            <a:lvl9pPr marL="3107497" indent="0" algn="ctr">
              <a:buNone/>
              <a:defRPr/>
            </a:lvl9pPr>
          </a:lstStyle>
          <a:p>
            <a:r>
              <a:rPr lang="en-US" smtClean="0"/>
              <a:t>Click to edit Master subtitle style</a:t>
            </a:r>
            <a:endParaRPr lang="en-US"/>
          </a:p>
        </p:txBody>
      </p:sp>
    </p:spTree>
    <p:extLst>
      <p:ext uri="{BB962C8B-B14F-4D97-AF65-F5344CB8AC3E}">
        <p14:creationId xmlns:p14="http://schemas.microsoft.com/office/powerpoint/2010/main" val="34146381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069601" y="1213247"/>
            <a:ext cx="19247599" cy="5046663"/>
          </a:xfrm>
          <a:prstGeom prst="rect">
            <a:avLst/>
          </a:prstGeom>
        </p:spPr>
        <p:txBody>
          <a:bodyPr lIns="77687" tIns="38844" rIns="77687" bIns="38844"/>
          <a:lstStyle/>
          <a:p>
            <a:r>
              <a:rPr lang="en-US" smtClean="0"/>
              <a:t>Click to edit Master title style</a:t>
            </a:r>
            <a:endParaRPr lang="en-US"/>
          </a:p>
        </p:txBody>
      </p:sp>
      <p:sp>
        <p:nvSpPr>
          <p:cNvPr id="3" name="Content Placeholder 2"/>
          <p:cNvSpPr>
            <a:spLocks noGrp="1"/>
          </p:cNvSpPr>
          <p:nvPr>
            <p:ph idx="1"/>
          </p:nvPr>
        </p:nvSpPr>
        <p:spPr>
          <a:xfrm>
            <a:off x="1069601" y="7065052"/>
            <a:ext cx="19247599" cy="19983289"/>
          </a:xfrm>
          <a:prstGeom prst="rect">
            <a:avLst/>
          </a:prstGeom>
        </p:spPr>
        <p:txBody>
          <a:bodyPr lIns="77687" tIns="38844" rIns="77687" bIns="38844"/>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87415865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689735" y="19457596"/>
            <a:ext cx="18177998" cy="6013662"/>
          </a:xfrm>
          <a:prstGeom prst="rect">
            <a:avLst/>
          </a:prstGeom>
        </p:spPr>
        <p:txBody>
          <a:bodyPr lIns="77687" tIns="38844" rIns="77687" bIns="38844" anchor="t"/>
          <a:lstStyle>
            <a:lvl1pPr algn="l">
              <a:defRPr sz="3400" b="1" cap="all"/>
            </a:lvl1pPr>
          </a:lstStyle>
          <a:p>
            <a:r>
              <a:rPr lang="en-US" smtClean="0"/>
              <a:t>Click to edit Master title style</a:t>
            </a:r>
            <a:endParaRPr lang="en-US"/>
          </a:p>
        </p:txBody>
      </p:sp>
      <p:sp>
        <p:nvSpPr>
          <p:cNvPr id="3" name="Text Placeholder 2"/>
          <p:cNvSpPr>
            <a:spLocks noGrp="1"/>
          </p:cNvSpPr>
          <p:nvPr>
            <p:ph type="body" idx="1"/>
          </p:nvPr>
        </p:nvSpPr>
        <p:spPr>
          <a:xfrm>
            <a:off x="1689735" y="12833851"/>
            <a:ext cx="18177998" cy="6623745"/>
          </a:xfrm>
          <a:prstGeom prst="rect">
            <a:avLst/>
          </a:prstGeom>
        </p:spPr>
        <p:txBody>
          <a:bodyPr lIns="77687" tIns="38844" rIns="77687" bIns="38844" anchor="b"/>
          <a:lstStyle>
            <a:lvl1pPr marL="0" indent="0">
              <a:buNone/>
              <a:defRPr sz="1700"/>
            </a:lvl1pPr>
            <a:lvl2pPr marL="388437" indent="0">
              <a:buNone/>
              <a:defRPr sz="1500"/>
            </a:lvl2pPr>
            <a:lvl3pPr marL="776874" indent="0">
              <a:buNone/>
              <a:defRPr sz="1400"/>
            </a:lvl3pPr>
            <a:lvl4pPr marL="1165311" indent="0">
              <a:buNone/>
              <a:defRPr sz="1200"/>
            </a:lvl4pPr>
            <a:lvl5pPr marL="1553748" indent="0">
              <a:buNone/>
              <a:defRPr sz="1200"/>
            </a:lvl5pPr>
            <a:lvl6pPr marL="1942186" indent="0">
              <a:buNone/>
              <a:defRPr sz="1200"/>
            </a:lvl6pPr>
            <a:lvl7pPr marL="2330623" indent="0">
              <a:buNone/>
              <a:defRPr sz="1200"/>
            </a:lvl7pPr>
            <a:lvl8pPr marL="2719060" indent="0">
              <a:buNone/>
              <a:defRPr sz="1200"/>
            </a:lvl8pPr>
            <a:lvl9pPr marL="3107497" indent="0">
              <a:buNone/>
              <a:defRPr sz="1200"/>
            </a:lvl9pPr>
          </a:lstStyle>
          <a:p>
            <a:pPr lvl="0"/>
            <a:r>
              <a:rPr lang="en-US" smtClean="0"/>
              <a:t>Click to edit Master text styles</a:t>
            </a:r>
          </a:p>
        </p:txBody>
      </p:sp>
    </p:spTree>
    <p:extLst>
      <p:ext uri="{BB962C8B-B14F-4D97-AF65-F5344CB8AC3E}">
        <p14:creationId xmlns:p14="http://schemas.microsoft.com/office/powerpoint/2010/main" val="181716688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069601" y="1213247"/>
            <a:ext cx="19247599" cy="5046663"/>
          </a:xfrm>
          <a:prstGeom prst="rect">
            <a:avLst/>
          </a:prstGeom>
        </p:spPr>
        <p:txBody>
          <a:bodyPr lIns="77687" tIns="38844" rIns="77687" bIns="38844"/>
          <a:lstStyle/>
          <a:p>
            <a:r>
              <a:rPr lang="en-US" smtClean="0"/>
              <a:t>Click to edit Master title style</a:t>
            </a:r>
            <a:endParaRPr lang="en-US"/>
          </a:p>
        </p:txBody>
      </p:sp>
      <p:sp>
        <p:nvSpPr>
          <p:cNvPr id="3" name="Content Placeholder 2"/>
          <p:cNvSpPr>
            <a:spLocks noGrp="1"/>
          </p:cNvSpPr>
          <p:nvPr>
            <p:ph sz="half" idx="1"/>
          </p:nvPr>
        </p:nvSpPr>
        <p:spPr>
          <a:xfrm>
            <a:off x="1069601" y="7065052"/>
            <a:ext cx="9561265" cy="19983289"/>
          </a:xfrm>
          <a:prstGeom prst="rect">
            <a:avLst/>
          </a:prstGeom>
        </p:spPr>
        <p:txBody>
          <a:bodyPr lIns="77687" tIns="38844" rIns="77687" bIns="38844"/>
          <a:lstStyle>
            <a:lvl1pPr>
              <a:defRPr sz="2400"/>
            </a:lvl1pPr>
            <a:lvl2pPr>
              <a:defRPr sz="2000"/>
            </a:lvl2pPr>
            <a:lvl3pPr>
              <a:defRPr sz="1700"/>
            </a:lvl3pPr>
            <a:lvl4pPr>
              <a:defRPr sz="1500"/>
            </a:lvl4pPr>
            <a:lvl5pPr>
              <a:defRPr sz="1500"/>
            </a:lvl5pPr>
            <a:lvl6pPr>
              <a:defRPr sz="1500"/>
            </a:lvl6pPr>
            <a:lvl7pPr>
              <a:defRPr sz="1500"/>
            </a:lvl7pPr>
            <a:lvl8pPr>
              <a:defRPr sz="1500"/>
            </a:lvl8pPr>
            <a:lvl9pPr>
              <a:defRPr sz="15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10755935" y="7065052"/>
            <a:ext cx="9561265" cy="19983289"/>
          </a:xfrm>
          <a:prstGeom prst="rect">
            <a:avLst/>
          </a:prstGeom>
        </p:spPr>
        <p:txBody>
          <a:bodyPr lIns="77687" tIns="38844" rIns="77687" bIns="38844"/>
          <a:lstStyle>
            <a:lvl1pPr>
              <a:defRPr sz="2400"/>
            </a:lvl1pPr>
            <a:lvl2pPr>
              <a:defRPr sz="2000"/>
            </a:lvl2pPr>
            <a:lvl3pPr>
              <a:defRPr sz="1700"/>
            </a:lvl3pPr>
            <a:lvl4pPr>
              <a:defRPr sz="1500"/>
            </a:lvl4pPr>
            <a:lvl5pPr>
              <a:defRPr sz="1500"/>
            </a:lvl5pPr>
            <a:lvl6pPr>
              <a:defRPr sz="1500"/>
            </a:lvl6pPr>
            <a:lvl7pPr>
              <a:defRPr sz="1500"/>
            </a:lvl7pPr>
            <a:lvl8pPr>
              <a:defRPr sz="1500"/>
            </a:lvl8pPr>
            <a:lvl9pPr>
              <a:defRPr sz="15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78356907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069601" y="1213247"/>
            <a:ext cx="19247599" cy="5046663"/>
          </a:xfrm>
          <a:prstGeom prst="rect">
            <a:avLst/>
          </a:prstGeom>
        </p:spPr>
        <p:txBody>
          <a:bodyPr lIns="77687" tIns="38844" rIns="77687" bIns="38844"/>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1069601" y="6777303"/>
            <a:ext cx="9449224" cy="2824914"/>
          </a:xfrm>
          <a:prstGeom prst="rect">
            <a:avLst/>
          </a:prstGeom>
        </p:spPr>
        <p:txBody>
          <a:bodyPr lIns="77687" tIns="38844" rIns="77687" bIns="38844" anchor="b"/>
          <a:lstStyle>
            <a:lvl1pPr marL="0" indent="0">
              <a:buNone/>
              <a:defRPr sz="2000" b="1"/>
            </a:lvl1pPr>
            <a:lvl2pPr marL="388437" indent="0">
              <a:buNone/>
              <a:defRPr sz="1700" b="1"/>
            </a:lvl2pPr>
            <a:lvl3pPr marL="776874" indent="0">
              <a:buNone/>
              <a:defRPr sz="1500" b="1"/>
            </a:lvl3pPr>
            <a:lvl4pPr marL="1165311" indent="0">
              <a:buNone/>
              <a:defRPr sz="1400" b="1"/>
            </a:lvl4pPr>
            <a:lvl5pPr marL="1553748" indent="0">
              <a:buNone/>
              <a:defRPr sz="1400" b="1"/>
            </a:lvl5pPr>
            <a:lvl6pPr marL="1942186" indent="0">
              <a:buNone/>
              <a:defRPr sz="1400" b="1"/>
            </a:lvl6pPr>
            <a:lvl7pPr marL="2330623" indent="0">
              <a:buNone/>
              <a:defRPr sz="1400" b="1"/>
            </a:lvl7pPr>
            <a:lvl8pPr marL="2719060" indent="0">
              <a:buNone/>
              <a:defRPr sz="1400" b="1"/>
            </a:lvl8pPr>
            <a:lvl9pPr marL="3107497" indent="0">
              <a:buNone/>
              <a:defRPr sz="1400" b="1"/>
            </a:lvl9pPr>
          </a:lstStyle>
          <a:p>
            <a:pPr lvl="0"/>
            <a:r>
              <a:rPr lang="en-US" smtClean="0"/>
              <a:t>Click to edit Master text styles</a:t>
            </a:r>
          </a:p>
        </p:txBody>
      </p:sp>
      <p:sp>
        <p:nvSpPr>
          <p:cNvPr id="4" name="Content Placeholder 3"/>
          <p:cNvSpPr>
            <a:spLocks noGrp="1"/>
          </p:cNvSpPr>
          <p:nvPr>
            <p:ph sz="half" idx="2"/>
          </p:nvPr>
        </p:nvSpPr>
        <p:spPr>
          <a:xfrm>
            <a:off x="1069601" y="9602216"/>
            <a:ext cx="9449224" cy="17446124"/>
          </a:xfrm>
          <a:prstGeom prst="rect">
            <a:avLst/>
          </a:prstGeom>
        </p:spPr>
        <p:txBody>
          <a:bodyPr lIns="77687" tIns="38844" rIns="77687" bIns="38844"/>
          <a:lstStyle>
            <a:lvl1pPr>
              <a:defRPr sz="2000"/>
            </a:lvl1pPr>
            <a:lvl2pPr>
              <a:defRPr sz="1700"/>
            </a:lvl2pPr>
            <a:lvl3pPr>
              <a:defRPr sz="15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10864068" y="6777303"/>
            <a:ext cx="9453132" cy="2824914"/>
          </a:xfrm>
          <a:prstGeom prst="rect">
            <a:avLst/>
          </a:prstGeom>
        </p:spPr>
        <p:txBody>
          <a:bodyPr lIns="77687" tIns="38844" rIns="77687" bIns="38844" anchor="b"/>
          <a:lstStyle>
            <a:lvl1pPr marL="0" indent="0">
              <a:buNone/>
              <a:defRPr sz="2000" b="1"/>
            </a:lvl1pPr>
            <a:lvl2pPr marL="388437" indent="0">
              <a:buNone/>
              <a:defRPr sz="1700" b="1"/>
            </a:lvl2pPr>
            <a:lvl3pPr marL="776874" indent="0">
              <a:buNone/>
              <a:defRPr sz="1500" b="1"/>
            </a:lvl3pPr>
            <a:lvl4pPr marL="1165311" indent="0">
              <a:buNone/>
              <a:defRPr sz="1400" b="1"/>
            </a:lvl4pPr>
            <a:lvl5pPr marL="1553748" indent="0">
              <a:buNone/>
              <a:defRPr sz="1400" b="1"/>
            </a:lvl5pPr>
            <a:lvl6pPr marL="1942186" indent="0">
              <a:buNone/>
              <a:defRPr sz="1400" b="1"/>
            </a:lvl6pPr>
            <a:lvl7pPr marL="2330623" indent="0">
              <a:buNone/>
              <a:defRPr sz="1400" b="1"/>
            </a:lvl7pPr>
            <a:lvl8pPr marL="2719060" indent="0">
              <a:buNone/>
              <a:defRPr sz="1400" b="1"/>
            </a:lvl8pPr>
            <a:lvl9pPr marL="3107497" indent="0">
              <a:buNone/>
              <a:defRPr sz="1400" b="1"/>
            </a:lvl9pPr>
          </a:lstStyle>
          <a:p>
            <a:pPr lvl="0"/>
            <a:r>
              <a:rPr lang="en-US" smtClean="0"/>
              <a:t>Click to edit Master text styles</a:t>
            </a:r>
          </a:p>
        </p:txBody>
      </p:sp>
      <p:sp>
        <p:nvSpPr>
          <p:cNvPr id="6" name="Content Placeholder 5"/>
          <p:cNvSpPr>
            <a:spLocks noGrp="1"/>
          </p:cNvSpPr>
          <p:nvPr>
            <p:ph sz="quarter" idx="4"/>
          </p:nvPr>
        </p:nvSpPr>
        <p:spPr>
          <a:xfrm>
            <a:off x="10864068" y="9602216"/>
            <a:ext cx="9453132" cy="17446124"/>
          </a:xfrm>
          <a:prstGeom prst="rect">
            <a:avLst/>
          </a:prstGeom>
        </p:spPr>
        <p:txBody>
          <a:bodyPr lIns="77687" tIns="38844" rIns="77687" bIns="38844"/>
          <a:lstStyle>
            <a:lvl1pPr>
              <a:defRPr sz="2000"/>
            </a:lvl1pPr>
            <a:lvl2pPr>
              <a:defRPr sz="1700"/>
            </a:lvl2pPr>
            <a:lvl3pPr>
              <a:defRPr sz="15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80196478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1069601" y="1213247"/>
            <a:ext cx="19247599" cy="5046663"/>
          </a:xfrm>
          <a:prstGeom prst="rect">
            <a:avLst/>
          </a:prstGeom>
        </p:spPr>
        <p:txBody>
          <a:bodyPr lIns="77687" tIns="38844" rIns="77687" bIns="38844"/>
          <a:lstStyle/>
          <a:p>
            <a:r>
              <a:rPr lang="en-US" smtClean="0"/>
              <a:t>Click to edit Master title style</a:t>
            </a:r>
            <a:endParaRPr lang="en-US"/>
          </a:p>
        </p:txBody>
      </p:sp>
    </p:spTree>
    <p:extLst>
      <p:ext uri="{BB962C8B-B14F-4D97-AF65-F5344CB8AC3E}">
        <p14:creationId xmlns:p14="http://schemas.microsoft.com/office/powerpoint/2010/main" val="151485776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36857043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069601" y="1204947"/>
            <a:ext cx="7036434" cy="5131050"/>
          </a:xfrm>
          <a:prstGeom prst="rect">
            <a:avLst/>
          </a:prstGeom>
        </p:spPr>
        <p:txBody>
          <a:bodyPr lIns="77687" tIns="38844" rIns="77687" bIns="38844" anchor="b"/>
          <a:lstStyle>
            <a:lvl1pPr algn="l">
              <a:defRPr sz="1700" b="1"/>
            </a:lvl1pPr>
          </a:lstStyle>
          <a:p>
            <a:r>
              <a:rPr lang="en-US" smtClean="0"/>
              <a:t>Click to edit Master title style</a:t>
            </a:r>
            <a:endParaRPr lang="en-US"/>
          </a:p>
        </p:txBody>
      </p:sp>
      <p:sp>
        <p:nvSpPr>
          <p:cNvPr id="3" name="Content Placeholder 2"/>
          <p:cNvSpPr>
            <a:spLocks noGrp="1"/>
          </p:cNvSpPr>
          <p:nvPr>
            <p:ph idx="1"/>
          </p:nvPr>
        </p:nvSpPr>
        <p:spPr>
          <a:xfrm>
            <a:off x="8361384" y="1204947"/>
            <a:ext cx="11955816" cy="25843394"/>
          </a:xfrm>
          <a:prstGeom prst="rect">
            <a:avLst/>
          </a:prstGeom>
        </p:spPr>
        <p:txBody>
          <a:bodyPr lIns="77687" tIns="38844" rIns="77687" bIns="38844"/>
          <a:lstStyle>
            <a:lvl1pPr>
              <a:defRPr sz="2700"/>
            </a:lvl1pPr>
            <a:lvl2pPr>
              <a:defRPr sz="2400"/>
            </a:lvl2pPr>
            <a:lvl3pPr>
              <a:defRPr sz="2000"/>
            </a:lvl3pPr>
            <a:lvl4pPr>
              <a:defRPr sz="1700"/>
            </a:lvl4pPr>
            <a:lvl5pPr>
              <a:defRPr sz="1700"/>
            </a:lvl5pPr>
            <a:lvl6pPr>
              <a:defRPr sz="1700"/>
            </a:lvl6pPr>
            <a:lvl7pPr>
              <a:defRPr sz="1700"/>
            </a:lvl7pPr>
            <a:lvl8pPr>
              <a:defRPr sz="1700"/>
            </a:lvl8pPr>
            <a:lvl9pPr>
              <a:defRPr sz="17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1069601" y="6335996"/>
            <a:ext cx="7036434" cy="20712344"/>
          </a:xfrm>
          <a:prstGeom prst="rect">
            <a:avLst/>
          </a:prstGeom>
        </p:spPr>
        <p:txBody>
          <a:bodyPr lIns="77687" tIns="38844" rIns="77687" bIns="38844"/>
          <a:lstStyle>
            <a:lvl1pPr marL="0" indent="0">
              <a:buNone/>
              <a:defRPr sz="1200"/>
            </a:lvl1pPr>
            <a:lvl2pPr marL="388437" indent="0">
              <a:buNone/>
              <a:defRPr sz="1000"/>
            </a:lvl2pPr>
            <a:lvl3pPr marL="776874" indent="0">
              <a:buNone/>
              <a:defRPr sz="800"/>
            </a:lvl3pPr>
            <a:lvl4pPr marL="1165311" indent="0">
              <a:buNone/>
              <a:defRPr sz="800"/>
            </a:lvl4pPr>
            <a:lvl5pPr marL="1553748" indent="0">
              <a:buNone/>
              <a:defRPr sz="800"/>
            </a:lvl5pPr>
            <a:lvl6pPr marL="1942186" indent="0">
              <a:buNone/>
              <a:defRPr sz="800"/>
            </a:lvl6pPr>
            <a:lvl7pPr marL="2330623" indent="0">
              <a:buNone/>
              <a:defRPr sz="800"/>
            </a:lvl7pPr>
            <a:lvl8pPr marL="2719060" indent="0">
              <a:buNone/>
              <a:defRPr sz="800"/>
            </a:lvl8pPr>
            <a:lvl9pPr marL="3107497" indent="0">
              <a:buNone/>
              <a:defRPr sz="800"/>
            </a:lvl9pPr>
          </a:lstStyle>
          <a:p>
            <a:pPr lvl="0"/>
            <a:r>
              <a:rPr lang="en-US" smtClean="0"/>
              <a:t>Click to edit Master text styles</a:t>
            </a:r>
          </a:p>
        </p:txBody>
      </p:sp>
    </p:spTree>
    <p:extLst>
      <p:ext uri="{BB962C8B-B14F-4D97-AF65-F5344CB8AC3E}">
        <p14:creationId xmlns:p14="http://schemas.microsoft.com/office/powerpoint/2010/main" val="5089756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192417" y="21196536"/>
            <a:ext cx="12831299" cy="2501197"/>
          </a:xfrm>
          <a:prstGeom prst="rect">
            <a:avLst/>
          </a:prstGeom>
        </p:spPr>
        <p:txBody>
          <a:bodyPr lIns="77687" tIns="38844" rIns="77687" bIns="38844" anchor="b"/>
          <a:lstStyle>
            <a:lvl1pPr algn="l">
              <a:defRPr sz="1700" b="1"/>
            </a:lvl1pPr>
          </a:lstStyle>
          <a:p>
            <a:r>
              <a:rPr lang="en-US" smtClean="0"/>
              <a:t>Click to edit Master title style</a:t>
            </a:r>
            <a:endParaRPr lang="en-US"/>
          </a:p>
        </p:txBody>
      </p:sp>
      <p:sp>
        <p:nvSpPr>
          <p:cNvPr id="3" name="Picture Placeholder 2"/>
          <p:cNvSpPr>
            <a:spLocks noGrp="1"/>
          </p:cNvSpPr>
          <p:nvPr>
            <p:ph type="pic" idx="1"/>
          </p:nvPr>
        </p:nvSpPr>
        <p:spPr>
          <a:xfrm>
            <a:off x="4192417" y="2705941"/>
            <a:ext cx="12831299" cy="18168262"/>
          </a:xfrm>
          <a:prstGeom prst="rect">
            <a:avLst/>
          </a:prstGeom>
        </p:spPr>
        <p:txBody>
          <a:bodyPr lIns="77687" tIns="38844" rIns="77687" bIns="38844"/>
          <a:lstStyle>
            <a:lvl1pPr marL="0" indent="0">
              <a:buNone/>
              <a:defRPr sz="2700"/>
            </a:lvl1pPr>
            <a:lvl2pPr marL="388437" indent="0">
              <a:buNone/>
              <a:defRPr sz="2400"/>
            </a:lvl2pPr>
            <a:lvl3pPr marL="776874" indent="0">
              <a:buNone/>
              <a:defRPr sz="2000"/>
            </a:lvl3pPr>
            <a:lvl4pPr marL="1165311" indent="0">
              <a:buNone/>
              <a:defRPr sz="1700"/>
            </a:lvl4pPr>
            <a:lvl5pPr marL="1553748" indent="0">
              <a:buNone/>
              <a:defRPr sz="1700"/>
            </a:lvl5pPr>
            <a:lvl6pPr marL="1942186" indent="0">
              <a:buNone/>
              <a:defRPr sz="1700"/>
            </a:lvl6pPr>
            <a:lvl7pPr marL="2330623" indent="0">
              <a:buNone/>
              <a:defRPr sz="1700"/>
            </a:lvl7pPr>
            <a:lvl8pPr marL="2719060" indent="0">
              <a:buNone/>
              <a:defRPr sz="1700"/>
            </a:lvl8pPr>
            <a:lvl9pPr marL="3107497" indent="0">
              <a:buNone/>
              <a:defRPr sz="1700"/>
            </a:lvl9pPr>
          </a:lstStyle>
          <a:p>
            <a:endParaRPr lang="en-US"/>
          </a:p>
        </p:txBody>
      </p:sp>
      <p:sp>
        <p:nvSpPr>
          <p:cNvPr id="4" name="Text Placeholder 3"/>
          <p:cNvSpPr>
            <a:spLocks noGrp="1"/>
          </p:cNvSpPr>
          <p:nvPr>
            <p:ph type="body" sz="half" idx="2"/>
          </p:nvPr>
        </p:nvSpPr>
        <p:spPr>
          <a:xfrm>
            <a:off x="4192417" y="23697732"/>
            <a:ext cx="12831299" cy="3553969"/>
          </a:xfrm>
          <a:prstGeom prst="rect">
            <a:avLst/>
          </a:prstGeom>
        </p:spPr>
        <p:txBody>
          <a:bodyPr lIns="77687" tIns="38844" rIns="77687" bIns="38844"/>
          <a:lstStyle>
            <a:lvl1pPr marL="0" indent="0">
              <a:buNone/>
              <a:defRPr sz="1200"/>
            </a:lvl1pPr>
            <a:lvl2pPr marL="388437" indent="0">
              <a:buNone/>
              <a:defRPr sz="1000"/>
            </a:lvl2pPr>
            <a:lvl3pPr marL="776874" indent="0">
              <a:buNone/>
              <a:defRPr sz="800"/>
            </a:lvl3pPr>
            <a:lvl4pPr marL="1165311" indent="0">
              <a:buNone/>
              <a:defRPr sz="800"/>
            </a:lvl4pPr>
            <a:lvl5pPr marL="1553748" indent="0">
              <a:buNone/>
              <a:defRPr sz="800"/>
            </a:lvl5pPr>
            <a:lvl6pPr marL="1942186" indent="0">
              <a:buNone/>
              <a:defRPr sz="800"/>
            </a:lvl6pPr>
            <a:lvl7pPr marL="2330623" indent="0">
              <a:buNone/>
              <a:defRPr sz="800"/>
            </a:lvl7pPr>
            <a:lvl8pPr marL="2719060" indent="0">
              <a:buNone/>
              <a:defRPr sz="800"/>
            </a:lvl8pPr>
            <a:lvl9pPr marL="3107497" indent="0">
              <a:buNone/>
              <a:defRPr sz="800"/>
            </a:lvl9pPr>
          </a:lstStyle>
          <a:p>
            <a:pPr lvl="0"/>
            <a:r>
              <a:rPr lang="en-US" smtClean="0"/>
              <a:t>Click to edit Master text styles</a:t>
            </a:r>
          </a:p>
        </p:txBody>
      </p:sp>
    </p:spTree>
    <p:extLst>
      <p:ext uri="{BB962C8B-B14F-4D97-AF65-F5344CB8AC3E}">
        <p14:creationId xmlns:p14="http://schemas.microsoft.com/office/powerpoint/2010/main" val="365107973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1069601" y="1213247"/>
            <a:ext cx="19247599" cy="5046663"/>
          </a:xfrm>
          <a:prstGeom prst="rect">
            <a:avLst/>
          </a:prstGeom>
        </p:spPr>
        <p:txBody>
          <a:bodyPr lIns="77687" tIns="38844" rIns="77687" bIns="38844"/>
          <a:lstStyle/>
          <a:p>
            <a:r>
              <a:rPr lang="en-US" smtClean="0"/>
              <a:t>Click to edit Master title style</a:t>
            </a:r>
            <a:endParaRPr lang="en-US"/>
          </a:p>
        </p:txBody>
      </p:sp>
      <p:sp>
        <p:nvSpPr>
          <p:cNvPr id="3" name="Vertical Text Placeholder 2"/>
          <p:cNvSpPr>
            <a:spLocks noGrp="1"/>
          </p:cNvSpPr>
          <p:nvPr>
            <p:ph type="body" orient="vert" idx="1"/>
          </p:nvPr>
        </p:nvSpPr>
        <p:spPr>
          <a:xfrm>
            <a:off x="1069601" y="7065052"/>
            <a:ext cx="19247599" cy="19983289"/>
          </a:xfrm>
          <a:prstGeom prst="rect">
            <a:avLst/>
          </a:prstGeom>
        </p:spPr>
        <p:txBody>
          <a:bodyPr vert="eaVert" lIns="77687" tIns="38844" rIns="77687" bIns="38844"/>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90614058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5505951" y="1213247"/>
            <a:ext cx="4811249" cy="25835093"/>
          </a:xfrm>
          <a:prstGeom prst="rect">
            <a:avLst/>
          </a:prstGeom>
        </p:spPr>
        <p:txBody>
          <a:bodyPr vert="eaVert" lIns="77687" tIns="38844" rIns="77687" bIns="38844"/>
          <a:lstStyle/>
          <a:p>
            <a:r>
              <a:rPr lang="en-US" smtClean="0"/>
              <a:t>Click to edit Master title style</a:t>
            </a:r>
            <a:endParaRPr lang="en-US"/>
          </a:p>
        </p:txBody>
      </p:sp>
      <p:sp>
        <p:nvSpPr>
          <p:cNvPr id="3" name="Vertical Text Placeholder 2"/>
          <p:cNvSpPr>
            <a:spLocks noGrp="1"/>
          </p:cNvSpPr>
          <p:nvPr>
            <p:ph type="body" orient="vert" idx="1"/>
          </p:nvPr>
        </p:nvSpPr>
        <p:spPr>
          <a:xfrm>
            <a:off x="1069601" y="1213247"/>
            <a:ext cx="14311281" cy="25835093"/>
          </a:xfrm>
          <a:prstGeom prst="rect">
            <a:avLst/>
          </a:prstGeom>
        </p:spPr>
        <p:txBody>
          <a:bodyPr vert="eaVert" lIns="77687" tIns="38844" rIns="77687" bIns="38844"/>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60842226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vmlDrawing" Target="../drawings/vmlDrawing1.v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wmf"/><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oleObject" Target="../embeddings/oleObject1.bin"/></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aphicFrame>
        <p:nvGraphicFramePr>
          <p:cNvPr id="1037" name="Object 13"/>
          <p:cNvGraphicFramePr>
            <a:graphicFrameLocks noChangeAspect="1"/>
          </p:cNvGraphicFramePr>
          <p:nvPr userDrawn="1"/>
        </p:nvGraphicFramePr>
        <p:xfrm>
          <a:off x="16176895" y="29816535"/>
          <a:ext cx="4390443" cy="146641"/>
        </p:xfrm>
        <a:graphic>
          <a:graphicData uri="http://schemas.openxmlformats.org/presentationml/2006/ole">
            <mc:AlternateContent xmlns:mc="http://schemas.openxmlformats.org/markup-compatibility/2006">
              <mc:Choice xmlns:v="urn:schemas-microsoft-com:vml" Requires="v">
                <p:oleObj spid="_x0000_s1042" name="CorelDRAW" r:id="rId14" imgW="8833104" imgH="310896" progId="">
                  <p:embed/>
                </p:oleObj>
              </mc:Choice>
              <mc:Fallback>
                <p:oleObj name="CorelDRAW" r:id="rId14" imgW="8833104" imgH="310896" progId="">
                  <p:embed/>
                  <p:pic>
                    <p:nvPicPr>
                      <p:cNvPr id="0" name="Picture 14"/>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16176895" y="29816535"/>
                        <a:ext cx="4390443" cy="146641"/>
                      </a:xfrm>
                      <a:prstGeom prst="rect">
                        <a:avLst/>
                      </a:prstGeom>
                      <a:noFill/>
                      <a:ln>
                        <a:noFill/>
                      </a:ln>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Lst>
                    </p:spPr>
                  </p:pic>
                </p:oleObj>
              </mc:Fallback>
            </mc:AlternateContent>
          </a:graphicData>
        </a:graphic>
      </p:graphicFrame>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2952392" rtl="0" fontAlgn="base">
        <a:spcBef>
          <a:spcPct val="0"/>
        </a:spcBef>
        <a:spcAft>
          <a:spcPct val="0"/>
        </a:spcAft>
        <a:defRPr sz="14200">
          <a:solidFill>
            <a:schemeClr val="tx2"/>
          </a:solidFill>
          <a:latin typeface="+mj-lt"/>
          <a:ea typeface="+mj-ea"/>
          <a:cs typeface="+mj-cs"/>
        </a:defRPr>
      </a:lvl1pPr>
      <a:lvl2pPr algn="ctr" defTabSz="2952392" rtl="0" fontAlgn="base">
        <a:spcBef>
          <a:spcPct val="0"/>
        </a:spcBef>
        <a:spcAft>
          <a:spcPct val="0"/>
        </a:spcAft>
        <a:defRPr sz="14200">
          <a:solidFill>
            <a:schemeClr val="tx2"/>
          </a:solidFill>
          <a:latin typeface="Arial" charset="0"/>
        </a:defRPr>
      </a:lvl2pPr>
      <a:lvl3pPr algn="ctr" defTabSz="2952392" rtl="0" fontAlgn="base">
        <a:spcBef>
          <a:spcPct val="0"/>
        </a:spcBef>
        <a:spcAft>
          <a:spcPct val="0"/>
        </a:spcAft>
        <a:defRPr sz="14200">
          <a:solidFill>
            <a:schemeClr val="tx2"/>
          </a:solidFill>
          <a:latin typeface="Arial" charset="0"/>
        </a:defRPr>
      </a:lvl3pPr>
      <a:lvl4pPr algn="ctr" defTabSz="2952392" rtl="0" fontAlgn="base">
        <a:spcBef>
          <a:spcPct val="0"/>
        </a:spcBef>
        <a:spcAft>
          <a:spcPct val="0"/>
        </a:spcAft>
        <a:defRPr sz="14200">
          <a:solidFill>
            <a:schemeClr val="tx2"/>
          </a:solidFill>
          <a:latin typeface="Arial" charset="0"/>
        </a:defRPr>
      </a:lvl4pPr>
      <a:lvl5pPr algn="ctr" defTabSz="2952392" rtl="0" fontAlgn="base">
        <a:spcBef>
          <a:spcPct val="0"/>
        </a:spcBef>
        <a:spcAft>
          <a:spcPct val="0"/>
        </a:spcAft>
        <a:defRPr sz="14200">
          <a:solidFill>
            <a:schemeClr val="tx2"/>
          </a:solidFill>
          <a:latin typeface="Arial" charset="0"/>
        </a:defRPr>
      </a:lvl5pPr>
      <a:lvl6pPr marL="388437" algn="ctr" defTabSz="2952392" rtl="0" fontAlgn="base">
        <a:spcBef>
          <a:spcPct val="0"/>
        </a:spcBef>
        <a:spcAft>
          <a:spcPct val="0"/>
        </a:spcAft>
        <a:defRPr sz="14200">
          <a:solidFill>
            <a:schemeClr val="tx2"/>
          </a:solidFill>
          <a:latin typeface="Arial" charset="0"/>
        </a:defRPr>
      </a:lvl6pPr>
      <a:lvl7pPr marL="776874" algn="ctr" defTabSz="2952392" rtl="0" fontAlgn="base">
        <a:spcBef>
          <a:spcPct val="0"/>
        </a:spcBef>
        <a:spcAft>
          <a:spcPct val="0"/>
        </a:spcAft>
        <a:defRPr sz="14200">
          <a:solidFill>
            <a:schemeClr val="tx2"/>
          </a:solidFill>
          <a:latin typeface="Arial" charset="0"/>
        </a:defRPr>
      </a:lvl7pPr>
      <a:lvl8pPr marL="1165311" algn="ctr" defTabSz="2952392" rtl="0" fontAlgn="base">
        <a:spcBef>
          <a:spcPct val="0"/>
        </a:spcBef>
        <a:spcAft>
          <a:spcPct val="0"/>
        </a:spcAft>
        <a:defRPr sz="14200">
          <a:solidFill>
            <a:schemeClr val="tx2"/>
          </a:solidFill>
          <a:latin typeface="Arial" charset="0"/>
        </a:defRPr>
      </a:lvl8pPr>
      <a:lvl9pPr marL="1553748" algn="ctr" defTabSz="2952392" rtl="0" fontAlgn="base">
        <a:spcBef>
          <a:spcPct val="0"/>
        </a:spcBef>
        <a:spcAft>
          <a:spcPct val="0"/>
        </a:spcAft>
        <a:defRPr sz="14200">
          <a:solidFill>
            <a:schemeClr val="tx2"/>
          </a:solidFill>
          <a:latin typeface="Arial" charset="0"/>
        </a:defRPr>
      </a:lvl9pPr>
    </p:titleStyle>
    <p:bodyStyle>
      <a:lvl1pPr marL="1107316" indent="-1107316" algn="l" defTabSz="2952392" rtl="0" fontAlgn="base">
        <a:spcBef>
          <a:spcPct val="20000"/>
        </a:spcBef>
        <a:spcAft>
          <a:spcPct val="0"/>
        </a:spcAft>
        <a:buChar char="•"/>
        <a:defRPr sz="10400">
          <a:solidFill>
            <a:schemeClr val="tx1"/>
          </a:solidFill>
          <a:latin typeface="+mn-lt"/>
          <a:ea typeface="+mn-ea"/>
          <a:cs typeface="+mn-cs"/>
        </a:defRPr>
      </a:lvl1pPr>
      <a:lvl2pPr marL="2398060" indent="-922538" algn="l" defTabSz="2952392" rtl="0" fontAlgn="base">
        <a:spcBef>
          <a:spcPct val="20000"/>
        </a:spcBef>
        <a:spcAft>
          <a:spcPct val="0"/>
        </a:spcAft>
        <a:buChar char="–"/>
        <a:defRPr sz="9000">
          <a:solidFill>
            <a:schemeClr val="tx1"/>
          </a:solidFill>
          <a:latin typeface="+mn-lt"/>
        </a:defRPr>
      </a:lvl2pPr>
      <a:lvl3pPr marL="3690153" indent="-737761" algn="l" defTabSz="2952392" rtl="0" fontAlgn="base">
        <a:spcBef>
          <a:spcPct val="20000"/>
        </a:spcBef>
        <a:spcAft>
          <a:spcPct val="0"/>
        </a:spcAft>
        <a:buChar char="•"/>
        <a:defRPr sz="7700">
          <a:solidFill>
            <a:schemeClr val="tx1"/>
          </a:solidFill>
          <a:latin typeface="+mn-lt"/>
        </a:defRPr>
      </a:lvl3pPr>
      <a:lvl4pPr marL="5165674" indent="-737761" algn="l" defTabSz="2952392" rtl="0" fontAlgn="base">
        <a:spcBef>
          <a:spcPct val="20000"/>
        </a:spcBef>
        <a:spcAft>
          <a:spcPct val="0"/>
        </a:spcAft>
        <a:buChar char="–"/>
        <a:defRPr sz="6500">
          <a:solidFill>
            <a:schemeClr val="tx1"/>
          </a:solidFill>
          <a:latin typeface="+mn-lt"/>
        </a:defRPr>
      </a:lvl4pPr>
      <a:lvl5pPr marL="6642545" indent="-737761" algn="l" defTabSz="2952392" rtl="0" fontAlgn="base">
        <a:spcBef>
          <a:spcPct val="20000"/>
        </a:spcBef>
        <a:spcAft>
          <a:spcPct val="0"/>
        </a:spcAft>
        <a:buChar char="»"/>
        <a:defRPr sz="6500">
          <a:solidFill>
            <a:schemeClr val="tx1"/>
          </a:solidFill>
          <a:latin typeface="+mn-lt"/>
        </a:defRPr>
      </a:lvl5pPr>
      <a:lvl6pPr marL="7030982" indent="-737761" algn="l" defTabSz="2952392" rtl="0" fontAlgn="base">
        <a:spcBef>
          <a:spcPct val="20000"/>
        </a:spcBef>
        <a:spcAft>
          <a:spcPct val="0"/>
        </a:spcAft>
        <a:buChar char="»"/>
        <a:defRPr sz="6500">
          <a:solidFill>
            <a:schemeClr val="tx1"/>
          </a:solidFill>
          <a:latin typeface="+mn-lt"/>
        </a:defRPr>
      </a:lvl6pPr>
      <a:lvl7pPr marL="7419419" indent="-737761" algn="l" defTabSz="2952392" rtl="0" fontAlgn="base">
        <a:spcBef>
          <a:spcPct val="20000"/>
        </a:spcBef>
        <a:spcAft>
          <a:spcPct val="0"/>
        </a:spcAft>
        <a:buChar char="»"/>
        <a:defRPr sz="6500">
          <a:solidFill>
            <a:schemeClr val="tx1"/>
          </a:solidFill>
          <a:latin typeface="+mn-lt"/>
        </a:defRPr>
      </a:lvl7pPr>
      <a:lvl8pPr marL="7807856" indent="-737761" algn="l" defTabSz="2952392" rtl="0" fontAlgn="base">
        <a:spcBef>
          <a:spcPct val="20000"/>
        </a:spcBef>
        <a:spcAft>
          <a:spcPct val="0"/>
        </a:spcAft>
        <a:buChar char="»"/>
        <a:defRPr sz="6500">
          <a:solidFill>
            <a:schemeClr val="tx1"/>
          </a:solidFill>
          <a:latin typeface="+mn-lt"/>
        </a:defRPr>
      </a:lvl8pPr>
      <a:lvl9pPr marL="8196293" indent="-737761" algn="l" defTabSz="2952392" rtl="0" fontAlgn="base">
        <a:spcBef>
          <a:spcPct val="20000"/>
        </a:spcBef>
        <a:spcAft>
          <a:spcPct val="0"/>
        </a:spcAft>
        <a:buChar char="»"/>
        <a:defRPr sz="6500">
          <a:solidFill>
            <a:schemeClr val="tx1"/>
          </a:solidFill>
          <a:latin typeface="+mn-lt"/>
        </a:defRPr>
      </a:lvl9pPr>
    </p:bodyStyle>
    <p:otherStyle>
      <a:defPPr>
        <a:defRPr lang="en-US"/>
      </a:defPPr>
      <a:lvl1pPr marL="0" algn="l" defTabSz="776874" rtl="0" eaLnBrk="1" latinLnBrk="0" hangingPunct="1">
        <a:defRPr sz="1500" kern="1200">
          <a:solidFill>
            <a:schemeClr val="tx1"/>
          </a:solidFill>
          <a:latin typeface="+mn-lt"/>
          <a:ea typeface="+mn-ea"/>
          <a:cs typeface="+mn-cs"/>
        </a:defRPr>
      </a:lvl1pPr>
      <a:lvl2pPr marL="388437" algn="l" defTabSz="776874" rtl="0" eaLnBrk="1" latinLnBrk="0" hangingPunct="1">
        <a:defRPr sz="1500" kern="1200">
          <a:solidFill>
            <a:schemeClr val="tx1"/>
          </a:solidFill>
          <a:latin typeface="+mn-lt"/>
          <a:ea typeface="+mn-ea"/>
          <a:cs typeface="+mn-cs"/>
        </a:defRPr>
      </a:lvl2pPr>
      <a:lvl3pPr marL="776874" algn="l" defTabSz="776874" rtl="0" eaLnBrk="1" latinLnBrk="0" hangingPunct="1">
        <a:defRPr sz="1500" kern="1200">
          <a:solidFill>
            <a:schemeClr val="tx1"/>
          </a:solidFill>
          <a:latin typeface="+mn-lt"/>
          <a:ea typeface="+mn-ea"/>
          <a:cs typeface="+mn-cs"/>
        </a:defRPr>
      </a:lvl3pPr>
      <a:lvl4pPr marL="1165311" algn="l" defTabSz="776874" rtl="0" eaLnBrk="1" latinLnBrk="0" hangingPunct="1">
        <a:defRPr sz="1500" kern="1200">
          <a:solidFill>
            <a:schemeClr val="tx1"/>
          </a:solidFill>
          <a:latin typeface="+mn-lt"/>
          <a:ea typeface="+mn-ea"/>
          <a:cs typeface="+mn-cs"/>
        </a:defRPr>
      </a:lvl4pPr>
      <a:lvl5pPr marL="1553748" algn="l" defTabSz="776874" rtl="0" eaLnBrk="1" latinLnBrk="0" hangingPunct="1">
        <a:defRPr sz="1500" kern="1200">
          <a:solidFill>
            <a:schemeClr val="tx1"/>
          </a:solidFill>
          <a:latin typeface="+mn-lt"/>
          <a:ea typeface="+mn-ea"/>
          <a:cs typeface="+mn-cs"/>
        </a:defRPr>
      </a:lvl5pPr>
      <a:lvl6pPr marL="1942186" algn="l" defTabSz="776874" rtl="0" eaLnBrk="1" latinLnBrk="0" hangingPunct="1">
        <a:defRPr sz="1500" kern="1200">
          <a:solidFill>
            <a:schemeClr val="tx1"/>
          </a:solidFill>
          <a:latin typeface="+mn-lt"/>
          <a:ea typeface="+mn-ea"/>
          <a:cs typeface="+mn-cs"/>
        </a:defRPr>
      </a:lvl6pPr>
      <a:lvl7pPr marL="2330623" algn="l" defTabSz="776874" rtl="0" eaLnBrk="1" latinLnBrk="0" hangingPunct="1">
        <a:defRPr sz="1500" kern="1200">
          <a:solidFill>
            <a:schemeClr val="tx1"/>
          </a:solidFill>
          <a:latin typeface="+mn-lt"/>
          <a:ea typeface="+mn-ea"/>
          <a:cs typeface="+mn-cs"/>
        </a:defRPr>
      </a:lvl7pPr>
      <a:lvl8pPr marL="2719060" algn="l" defTabSz="776874" rtl="0" eaLnBrk="1" latinLnBrk="0" hangingPunct="1">
        <a:defRPr sz="1500" kern="1200">
          <a:solidFill>
            <a:schemeClr val="tx1"/>
          </a:solidFill>
          <a:latin typeface="+mn-lt"/>
          <a:ea typeface="+mn-ea"/>
          <a:cs typeface="+mn-cs"/>
        </a:defRPr>
      </a:lvl8pPr>
      <a:lvl9pPr marL="3107497" algn="l" defTabSz="776874" rtl="0" eaLnBrk="1" latinLnBrk="0" hangingPunct="1">
        <a:defRPr sz="15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image" Target="../media/image2.jpeg"/><Relationship Id="rId7" Type="http://schemas.openxmlformats.org/officeDocument/2006/relationships/chart" Target="../charts/chart3.xml"/><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chart" Target="../charts/chart2.xml"/><Relationship Id="rId5" Type="http://schemas.openxmlformats.org/officeDocument/2006/relationships/chart" Target="../charts/chart1.xml"/><Relationship Id="rId4" Type="http://schemas.openxmlformats.org/officeDocument/2006/relationships/image" Target="../media/image3.jpeg"/></Relationships>
</file>

<file path=ppt/slides/slide1.xml><?xml version="1.0" encoding="utf-8"?>
<p:sld xmlns:a="http://schemas.openxmlformats.org/drawingml/2006/main" xmlns:r="http://schemas.openxmlformats.org/officeDocument/2006/relationships" xmlns:p="http://schemas.openxmlformats.org/presentationml/2006/main">
  <p:cSld>
    <p:bg>
      <p:bgPr>
        <a:gradFill rotWithShape="0">
          <a:gsLst>
            <a:gs pos="0">
              <a:srgbClr val="003064"/>
            </a:gs>
            <a:gs pos="50000">
              <a:schemeClr val="bg1"/>
            </a:gs>
            <a:gs pos="100000">
              <a:srgbClr val="003064"/>
            </a:gs>
          </a:gsLst>
          <a:lin ang="5400000" scaled="1"/>
        </a:gradFill>
        <a:effectLst/>
      </p:bgPr>
    </p:bg>
    <p:spTree>
      <p:nvGrpSpPr>
        <p:cNvPr id="1" name=""/>
        <p:cNvGrpSpPr/>
        <p:nvPr/>
      </p:nvGrpSpPr>
      <p:grpSpPr>
        <a:xfrm>
          <a:off x="0" y="0"/>
          <a:ext cx="0" cy="0"/>
          <a:chOff x="0" y="0"/>
          <a:chExt cx="0" cy="0"/>
        </a:xfrm>
      </p:grpSpPr>
      <p:sp>
        <p:nvSpPr>
          <p:cNvPr id="6" name="Obdélník 5"/>
          <p:cNvSpPr/>
          <p:nvPr/>
        </p:nvSpPr>
        <p:spPr bwMode="auto">
          <a:xfrm>
            <a:off x="17269957" y="7408863"/>
            <a:ext cx="3225727" cy="2563266"/>
          </a:xfrm>
          <a:prstGeom prst="rect">
            <a:avLst/>
          </a:prstGeom>
          <a:solidFill>
            <a:schemeClr val="bg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rtlCol="0" anchor="ctr" anchorCtr="0" compatLnSpc="1">
            <a:prstTxWarp prst="textNoShape">
              <a:avLst/>
            </a:prstTxWarp>
          </a:bodyPr>
          <a:lstStyle/>
          <a:p>
            <a:pPr marL="0" marR="0" indent="0" algn="ctr" defTabSz="3475038" rtl="0" eaLnBrk="1" fontAlgn="base" latinLnBrk="0" hangingPunct="1">
              <a:lnSpc>
                <a:spcPct val="100000"/>
              </a:lnSpc>
              <a:spcBef>
                <a:spcPct val="0"/>
              </a:spcBef>
              <a:spcAft>
                <a:spcPct val="0"/>
              </a:spcAft>
              <a:buClrTx/>
              <a:buSzTx/>
              <a:buFontTx/>
              <a:buNone/>
              <a:tabLst/>
            </a:pPr>
            <a:endParaRPr kumimoji="0" lang="cs-CZ" sz="6800" b="0" i="0" u="none" strike="noStrike" cap="none" normalizeH="0" baseline="0" smtClean="0">
              <a:ln>
                <a:noFill/>
              </a:ln>
              <a:solidFill>
                <a:schemeClr val="tx1"/>
              </a:solidFill>
              <a:effectLst/>
              <a:latin typeface="Arial" charset="0"/>
            </a:endParaRPr>
          </a:p>
        </p:txBody>
      </p:sp>
      <p:sp>
        <p:nvSpPr>
          <p:cNvPr id="2098" name="AutoShape 50"/>
          <p:cNvSpPr>
            <a:spLocks noChangeArrowheads="1"/>
          </p:cNvSpPr>
          <p:nvPr/>
        </p:nvSpPr>
        <p:spPr bwMode="auto">
          <a:xfrm>
            <a:off x="10871784" y="5606941"/>
            <a:ext cx="10061541" cy="23902477"/>
          </a:xfrm>
          <a:prstGeom prst="roundRect">
            <a:avLst>
              <a:gd name="adj" fmla="val 7000"/>
            </a:avLst>
          </a:prstGeom>
          <a:solidFill>
            <a:schemeClr val="bg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77687" tIns="38844" rIns="77687" bIns="38844" anchor="ctr"/>
          <a:lstStyle/>
          <a:p>
            <a:endParaRPr lang="en-US" dirty="0"/>
          </a:p>
        </p:txBody>
      </p:sp>
      <p:sp>
        <p:nvSpPr>
          <p:cNvPr id="2052" name="AutoShape 4"/>
          <p:cNvSpPr>
            <a:spLocks noChangeArrowheads="1"/>
          </p:cNvSpPr>
          <p:nvPr/>
        </p:nvSpPr>
        <p:spPr bwMode="auto">
          <a:xfrm>
            <a:off x="371299" y="5606942"/>
            <a:ext cx="10062844" cy="23902477"/>
          </a:xfrm>
          <a:prstGeom prst="roundRect">
            <a:avLst>
              <a:gd name="adj" fmla="val 7000"/>
            </a:avLst>
          </a:prstGeom>
          <a:solidFill>
            <a:schemeClr val="bg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77687" tIns="38844" rIns="77687" bIns="38844" anchor="ctr"/>
          <a:lstStyle/>
          <a:p>
            <a:endParaRPr lang="en-US"/>
          </a:p>
        </p:txBody>
      </p:sp>
      <p:sp>
        <p:nvSpPr>
          <p:cNvPr id="2057" name="Text Box 9"/>
          <p:cNvSpPr txBox="1">
            <a:spLocks noChangeArrowheads="1"/>
          </p:cNvSpPr>
          <p:nvPr/>
        </p:nvSpPr>
        <p:spPr bwMode="auto">
          <a:xfrm>
            <a:off x="478128" y="6651080"/>
            <a:ext cx="9703270" cy="104033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61497" tIns="30749" rIns="61497" bIns="30749">
            <a:spAutoFit/>
          </a:bodyPr>
          <a:lstStyle>
            <a:lvl1pPr algn="l" defTabSz="3475038">
              <a:defRPr>
                <a:solidFill>
                  <a:schemeClr val="tx1"/>
                </a:solidFill>
                <a:latin typeface="Arial" charset="0"/>
              </a:defRPr>
            </a:lvl1pPr>
            <a:lvl2pPr marL="361950" algn="l" defTabSz="3475038">
              <a:defRPr>
                <a:solidFill>
                  <a:schemeClr val="tx1"/>
                </a:solidFill>
                <a:latin typeface="Arial" charset="0"/>
              </a:defRPr>
            </a:lvl2pPr>
            <a:lvl3pPr marL="723900" algn="l" defTabSz="3475038">
              <a:defRPr>
                <a:solidFill>
                  <a:schemeClr val="tx1"/>
                </a:solidFill>
                <a:latin typeface="Arial" charset="0"/>
              </a:defRPr>
            </a:lvl3pPr>
            <a:lvl4pPr marL="1085850" algn="l" defTabSz="3475038">
              <a:defRPr>
                <a:solidFill>
                  <a:schemeClr val="tx1"/>
                </a:solidFill>
                <a:latin typeface="Arial" charset="0"/>
              </a:defRPr>
            </a:lvl4pPr>
            <a:lvl5pPr marL="1447800" algn="l" defTabSz="3475038">
              <a:defRPr>
                <a:solidFill>
                  <a:schemeClr val="tx1"/>
                </a:solidFill>
                <a:latin typeface="Arial" charset="0"/>
              </a:defRPr>
            </a:lvl5pPr>
            <a:lvl6pPr marL="1905000" defTabSz="3475038" fontAlgn="base">
              <a:spcBef>
                <a:spcPct val="0"/>
              </a:spcBef>
              <a:spcAft>
                <a:spcPct val="0"/>
              </a:spcAft>
              <a:defRPr>
                <a:solidFill>
                  <a:schemeClr val="tx1"/>
                </a:solidFill>
                <a:latin typeface="Arial" charset="0"/>
              </a:defRPr>
            </a:lvl6pPr>
            <a:lvl7pPr marL="2362200" defTabSz="3475038" fontAlgn="base">
              <a:spcBef>
                <a:spcPct val="0"/>
              </a:spcBef>
              <a:spcAft>
                <a:spcPct val="0"/>
              </a:spcAft>
              <a:defRPr>
                <a:solidFill>
                  <a:schemeClr val="tx1"/>
                </a:solidFill>
                <a:latin typeface="Arial" charset="0"/>
              </a:defRPr>
            </a:lvl7pPr>
            <a:lvl8pPr marL="2819400" defTabSz="3475038" fontAlgn="base">
              <a:spcBef>
                <a:spcPct val="0"/>
              </a:spcBef>
              <a:spcAft>
                <a:spcPct val="0"/>
              </a:spcAft>
              <a:defRPr>
                <a:solidFill>
                  <a:schemeClr val="tx1"/>
                </a:solidFill>
                <a:latin typeface="Arial" charset="0"/>
              </a:defRPr>
            </a:lvl8pPr>
            <a:lvl9pPr marL="3276600" defTabSz="3475038" fontAlgn="base">
              <a:spcBef>
                <a:spcPct val="0"/>
              </a:spcBef>
              <a:spcAft>
                <a:spcPct val="0"/>
              </a:spcAft>
              <a:defRPr>
                <a:solidFill>
                  <a:schemeClr val="tx1"/>
                </a:solidFill>
                <a:latin typeface="Arial" charset="0"/>
              </a:defRPr>
            </a:lvl9pPr>
          </a:lstStyle>
          <a:p>
            <a:pPr algn="just"/>
            <a:r>
              <a:rPr lang="cs-CZ" sz="2400" dirty="0"/>
              <a:t>Tato bakalářská práce se zabývá rozvojem zaměstnanosti ve vybraném podniku, s čímž je úzce spojena i problematika fluktuace zaměstnanců. Fluktuaci zaměstnanců není možné apriorně považovat za pozitivní ani negativní jev. Podniky usilují o optimální fluktuaci, za což se obecně považuje míra v řádech několika procent.</a:t>
            </a:r>
          </a:p>
          <a:p>
            <a:pPr algn="just"/>
            <a:r>
              <a:rPr lang="cs-CZ" sz="2400" dirty="0"/>
              <a:t>Tato bakalářská práce vychází z hypotézy H</a:t>
            </a:r>
            <a:r>
              <a:rPr lang="cs-CZ" sz="2400" baseline="-25000" dirty="0"/>
              <a:t>0</a:t>
            </a:r>
            <a:r>
              <a:rPr lang="cs-CZ" sz="2400" dirty="0"/>
              <a:t>: Tržby podniku se zvyšují s vyšší mírou personální retence. Dle studií vede vysoká míra fluktuace ke snížení zisků, Armstrong (2007, s. 319) popisuje dopady fluktuace jako náklady spojené s odchodem pracovníka, přímé a nepřímé náklady spojené se získáváním, orientací či vzděláváním nového pracovníka a ztráty spojené s nedodržením cílů a nižším výkonem. Nákladům spojeným s odchodem pracovníka se říká dodatečné náklady, které se dělí na přímé (např. odstupné) a nepřímé (např. náklady na školení nového pracovníka). Skupina dalších nákladů spojených s odchodem pracovníka bývá označována jako negativní dopady, které souvisí se ztrátou klientů. Jedná se o potenciální finanční přínos pro firmu, ovšem přesný výpočet přesahuje rámec této bakalářské práce, jedná se spíše o ztrátu sociálního kapitálu. </a:t>
            </a:r>
          </a:p>
          <a:p>
            <a:pPr algn="just"/>
            <a:r>
              <a:rPr lang="cs-CZ" sz="2400" dirty="0" smtClean="0"/>
              <a:t>Praktická </a:t>
            </a:r>
            <a:r>
              <a:rPr lang="cs-CZ" sz="2400" dirty="0"/>
              <a:t>část práce je tvořena v existujícím podniku, který si nepřeje být jmenován. V tomto podniku bude zjištěn vliv personální retence na tržby podniku. Negativními důsledky fluktuace, totiž nejsou jen náklady spojené s odchodem pracovníka z podniku, ale také ztráta kontaktů spolu s pracovníkem, čímž mohou být ovlivněny i tržby.</a:t>
            </a:r>
          </a:p>
          <a:p>
            <a:pPr algn="just"/>
            <a:r>
              <a:rPr lang="cs-CZ" sz="2400" dirty="0"/>
              <a:t>Ze získaných podkladů v podniku z období 2013 - 2016, bude zjištěn pomocí regresní analýzy trend vývoje retence a její závislosti na tržby podniku. Následně bude navržen soubor opatření pro personální retenci</a:t>
            </a:r>
            <a:r>
              <a:rPr lang="cs-CZ" sz="2400" dirty="0" smtClean="0"/>
              <a:t>.</a:t>
            </a:r>
          </a:p>
        </p:txBody>
      </p:sp>
      <p:sp>
        <p:nvSpPr>
          <p:cNvPr id="2058" name="Text Box 10"/>
          <p:cNvSpPr txBox="1">
            <a:spLocks noChangeArrowheads="1"/>
          </p:cNvSpPr>
          <p:nvPr/>
        </p:nvSpPr>
        <p:spPr bwMode="auto">
          <a:xfrm>
            <a:off x="2858347" y="17002120"/>
            <a:ext cx="4790404" cy="9683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61497" tIns="30749" rIns="61497" bIns="30749">
            <a:spAutoFit/>
          </a:bodyPr>
          <a:lstStyle>
            <a:lvl1pPr algn="l" defTabSz="3475038">
              <a:defRPr>
                <a:solidFill>
                  <a:schemeClr val="tx1"/>
                </a:solidFill>
                <a:latin typeface="Arial" charset="0"/>
              </a:defRPr>
            </a:lvl1pPr>
            <a:lvl2pPr marL="361950" algn="l" defTabSz="3475038">
              <a:defRPr>
                <a:solidFill>
                  <a:schemeClr val="tx1"/>
                </a:solidFill>
                <a:latin typeface="Arial" charset="0"/>
              </a:defRPr>
            </a:lvl2pPr>
            <a:lvl3pPr marL="723900" algn="l" defTabSz="3475038">
              <a:defRPr>
                <a:solidFill>
                  <a:schemeClr val="tx1"/>
                </a:solidFill>
                <a:latin typeface="Arial" charset="0"/>
              </a:defRPr>
            </a:lvl3pPr>
            <a:lvl4pPr marL="1085850" algn="l" defTabSz="3475038">
              <a:defRPr>
                <a:solidFill>
                  <a:schemeClr val="tx1"/>
                </a:solidFill>
                <a:latin typeface="Arial" charset="0"/>
              </a:defRPr>
            </a:lvl4pPr>
            <a:lvl5pPr marL="1447800" algn="l" defTabSz="3475038">
              <a:defRPr>
                <a:solidFill>
                  <a:schemeClr val="tx1"/>
                </a:solidFill>
                <a:latin typeface="Arial" charset="0"/>
              </a:defRPr>
            </a:lvl5pPr>
            <a:lvl6pPr marL="1905000" defTabSz="3475038" fontAlgn="base">
              <a:spcBef>
                <a:spcPct val="0"/>
              </a:spcBef>
              <a:spcAft>
                <a:spcPct val="0"/>
              </a:spcAft>
              <a:defRPr>
                <a:solidFill>
                  <a:schemeClr val="tx1"/>
                </a:solidFill>
                <a:latin typeface="Arial" charset="0"/>
              </a:defRPr>
            </a:lvl6pPr>
            <a:lvl7pPr marL="2362200" defTabSz="3475038" fontAlgn="base">
              <a:spcBef>
                <a:spcPct val="0"/>
              </a:spcBef>
              <a:spcAft>
                <a:spcPct val="0"/>
              </a:spcAft>
              <a:defRPr>
                <a:solidFill>
                  <a:schemeClr val="tx1"/>
                </a:solidFill>
                <a:latin typeface="Arial" charset="0"/>
              </a:defRPr>
            </a:lvl7pPr>
            <a:lvl8pPr marL="2819400" defTabSz="3475038" fontAlgn="base">
              <a:spcBef>
                <a:spcPct val="0"/>
              </a:spcBef>
              <a:spcAft>
                <a:spcPct val="0"/>
              </a:spcAft>
              <a:defRPr>
                <a:solidFill>
                  <a:schemeClr val="tx1"/>
                </a:solidFill>
                <a:latin typeface="Arial" charset="0"/>
              </a:defRPr>
            </a:lvl8pPr>
            <a:lvl9pPr marL="3276600" defTabSz="3475038" fontAlgn="base">
              <a:spcBef>
                <a:spcPct val="0"/>
              </a:spcBef>
              <a:spcAft>
                <a:spcPct val="0"/>
              </a:spcAft>
              <a:defRPr>
                <a:solidFill>
                  <a:schemeClr val="tx1"/>
                </a:solidFill>
                <a:latin typeface="Arial" charset="0"/>
              </a:defRPr>
            </a:lvl9pPr>
          </a:lstStyle>
          <a:p>
            <a:pPr algn="ctr">
              <a:spcBef>
                <a:spcPct val="50000"/>
              </a:spcBef>
            </a:pPr>
            <a:r>
              <a:rPr lang="cs-CZ" altLang="en-US" b="1" dirty="0" smtClean="0"/>
              <a:t>Analýza</a:t>
            </a:r>
            <a:endParaRPr lang="en-US" altLang="en-US" b="1" dirty="0"/>
          </a:p>
        </p:txBody>
      </p:sp>
      <p:sp>
        <p:nvSpPr>
          <p:cNvPr id="2059" name="Text Box 11"/>
          <p:cNvSpPr txBox="1">
            <a:spLocks noChangeArrowheads="1"/>
          </p:cNvSpPr>
          <p:nvPr/>
        </p:nvSpPr>
        <p:spPr bwMode="auto">
          <a:xfrm>
            <a:off x="13438404" y="20557985"/>
            <a:ext cx="4789101" cy="9683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61497" tIns="30749" rIns="61497" bIns="30749">
            <a:spAutoFit/>
          </a:bodyPr>
          <a:lstStyle>
            <a:lvl1pPr algn="l" defTabSz="3475038">
              <a:defRPr>
                <a:solidFill>
                  <a:schemeClr val="tx1"/>
                </a:solidFill>
                <a:latin typeface="Arial" charset="0"/>
              </a:defRPr>
            </a:lvl1pPr>
            <a:lvl2pPr marL="361950" algn="l" defTabSz="3475038">
              <a:defRPr>
                <a:solidFill>
                  <a:schemeClr val="tx1"/>
                </a:solidFill>
                <a:latin typeface="Arial" charset="0"/>
              </a:defRPr>
            </a:lvl2pPr>
            <a:lvl3pPr marL="723900" algn="l" defTabSz="3475038">
              <a:defRPr>
                <a:solidFill>
                  <a:schemeClr val="tx1"/>
                </a:solidFill>
                <a:latin typeface="Arial" charset="0"/>
              </a:defRPr>
            </a:lvl3pPr>
            <a:lvl4pPr marL="1085850" algn="l" defTabSz="3475038">
              <a:defRPr>
                <a:solidFill>
                  <a:schemeClr val="tx1"/>
                </a:solidFill>
                <a:latin typeface="Arial" charset="0"/>
              </a:defRPr>
            </a:lvl4pPr>
            <a:lvl5pPr marL="1447800" algn="l" defTabSz="3475038">
              <a:defRPr>
                <a:solidFill>
                  <a:schemeClr val="tx1"/>
                </a:solidFill>
                <a:latin typeface="Arial" charset="0"/>
              </a:defRPr>
            </a:lvl5pPr>
            <a:lvl6pPr marL="1905000" defTabSz="3475038" fontAlgn="base">
              <a:spcBef>
                <a:spcPct val="0"/>
              </a:spcBef>
              <a:spcAft>
                <a:spcPct val="0"/>
              </a:spcAft>
              <a:defRPr>
                <a:solidFill>
                  <a:schemeClr val="tx1"/>
                </a:solidFill>
                <a:latin typeface="Arial" charset="0"/>
              </a:defRPr>
            </a:lvl6pPr>
            <a:lvl7pPr marL="2362200" defTabSz="3475038" fontAlgn="base">
              <a:spcBef>
                <a:spcPct val="0"/>
              </a:spcBef>
              <a:spcAft>
                <a:spcPct val="0"/>
              </a:spcAft>
              <a:defRPr>
                <a:solidFill>
                  <a:schemeClr val="tx1"/>
                </a:solidFill>
                <a:latin typeface="Arial" charset="0"/>
              </a:defRPr>
            </a:lvl7pPr>
            <a:lvl8pPr marL="2819400" defTabSz="3475038" fontAlgn="base">
              <a:spcBef>
                <a:spcPct val="0"/>
              </a:spcBef>
              <a:spcAft>
                <a:spcPct val="0"/>
              </a:spcAft>
              <a:defRPr>
                <a:solidFill>
                  <a:schemeClr val="tx1"/>
                </a:solidFill>
                <a:latin typeface="Arial" charset="0"/>
              </a:defRPr>
            </a:lvl8pPr>
            <a:lvl9pPr marL="3276600" defTabSz="3475038" fontAlgn="base">
              <a:spcBef>
                <a:spcPct val="0"/>
              </a:spcBef>
              <a:spcAft>
                <a:spcPct val="0"/>
              </a:spcAft>
              <a:defRPr>
                <a:solidFill>
                  <a:schemeClr val="tx1"/>
                </a:solidFill>
                <a:latin typeface="Arial" charset="0"/>
              </a:defRPr>
            </a:lvl9pPr>
          </a:lstStyle>
          <a:p>
            <a:pPr algn="ctr">
              <a:spcBef>
                <a:spcPct val="50000"/>
              </a:spcBef>
            </a:pPr>
            <a:r>
              <a:rPr lang="cs-CZ" altLang="en-US" b="1" dirty="0" smtClean="0"/>
              <a:t>Závěr</a:t>
            </a:r>
            <a:endParaRPr lang="en-US" altLang="en-US" b="1" dirty="0"/>
          </a:p>
        </p:txBody>
      </p:sp>
      <p:sp>
        <p:nvSpPr>
          <p:cNvPr id="2061" name="AutoShape 13"/>
          <p:cNvSpPr>
            <a:spLocks noChangeArrowheads="1"/>
          </p:cNvSpPr>
          <p:nvPr/>
        </p:nvSpPr>
        <p:spPr bwMode="auto">
          <a:xfrm>
            <a:off x="334821" y="265684"/>
            <a:ext cx="20718462" cy="4836385"/>
          </a:xfrm>
          <a:prstGeom prst="roundRect">
            <a:avLst>
              <a:gd name="adj" fmla="val 10870"/>
            </a:avLst>
          </a:prstGeom>
          <a:gradFill rotWithShape="1">
            <a:gsLst>
              <a:gs pos="0">
                <a:srgbClr val="A7C4FF"/>
              </a:gs>
              <a:gs pos="100000">
                <a:schemeClr val="bg1"/>
              </a:gs>
            </a:gsLst>
            <a:lin ang="5400000" scaled="1"/>
          </a:gra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61497" tIns="30749" rIns="61497" bIns="30749" anchor="ctr"/>
          <a:lstStyle>
            <a:lvl1pPr algn="l" defTabSz="3475038">
              <a:defRPr>
                <a:solidFill>
                  <a:schemeClr val="tx1"/>
                </a:solidFill>
                <a:latin typeface="Arial" charset="0"/>
              </a:defRPr>
            </a:lvl1pPr>
            <a:lvl2pPr marL="361950" algn="l" defTabSz="3475038">
              <a:defRPr>
                <a:solidFill>
                  <a:schemeClr val="tx1"/>
                </a:solidFill>
                <a:latin typeface="Arial" charset="0"/>
              </a:defRPr>
            </a:lvl2pPr>
            <a:lvl3pPr marL="723900" algn="l" defTabSz="3475038">
              <a:defRPr>
                <a:solidFill>
                  <a:schemeClr val="tx1"/>
                </a:solidFill>
                <a:latin typeface="Arial" charset="0"/>
              </a:defRPr>
            </a:lvl3pPr>
            <a:lvl4pPr marL="1085850" algn="l" defTabSz="3475038">
              <a:defRPr>
                <a:solidFill>
                  <a:schemeClr val="tx1"/>
                </a:solidFill>
                <a:latin typeface="Arial" charset="0"/>
              </a:defRPr>
            </a:lvl4pPr>
            <a:lvl5pPr marL="1447800" algn="l" defTabSz="3475038">
              <a:defRPr>
                <a:solidFill>
                  <a:schemeClr val="tx1"/>
                </a:solidFill>
                <a:latin typeface="Arial" charset="0"/>
              </a:defRPr>
            </a:lvl5pPr>
            <a:lvl6pPr marL="1905000" defTabSz="3475038" fontAlgn="base">
              <a:spcBef>
                <a:spcPct val="0"/>
              </a:spcBef>
              <a:spcAft>
                <a:spcPct val="0"/>
              </a:spcAft>
              <a:defRPr>
                <a:solidFill>
                  <a:schemeClr val="tx1"/>
                </a:solidFill>
                <a:latin typeface="Arial" charset="0"/>
              </a:defRPr>
            </a:lvl6pPr>
            <a:lvl7pPr marL="2362200" defTabSz="3475038" fontAlgn="base">
              <a:spcBef>
                <a:spcPct val="0"/>
              </a:spcBef>
              <a:spcAft>
                <a:spcPct val="0"/>
              </a:spcAft>
              <a:defRPr>
                <a:solidFill>
                  <a:schemeClr val="tx1"/>
                </a:solidFill>
                <a:latin typeface="Arial" charset="0"/>
              </a:defRPr>
            </a:lvl7pPr>
            <a:lvl8pPr marL="2819400" defTabSz="3475038" fontAlgn="base">
              <a:spcBef>
                <a:spcPct val="0"/>
              </a:spcBef>
              <a:spcAft>
                <a:spcPct val="0"/>
              </a:spcAft>
              <a:defRPr>
                <a:solidFill>
                  <a:schemeClr val="tx1"/>
                </a:solidFill>
                <a:latin typeface="Arial" charset="0"/>
              </a:defRPr>
            </a:lvl8pPr>
            <a:lvl9pPr marL="3276600" defTabSz="3475038" fontAlgn="base">
              <a:spcBef>
                <a:spcPct val="0"/>
              </a:spcBef>
              <a:spcAft>
                <a:spcPct val="0"/>
              </a:spcAft>
              <a:defRPr>
                <a:solidFill>
                  <a:schemeClr val="tx1"/>
                </a:solidFill>
                <a:latin typeface="Arial" charset="0"/>
              </a:defRPr>
            </a:lvl9pPr>
          </a:lstStyle>
          <a:p>
            <a:pPr algn="ctr"/>
            <a:endParaRPr lang="en-US" altLang="en-US">
              <a:solidFill>
                <a:schemeClr val="bg1"/>
              </a:solidFill>
            </a:endParaRPr>
          </a:p>
        </p:txBody>
      </p:sp>
      <p:sp>
        <p:nvSpPr>
          <p:cNvPr id="2062" name="Text Box 14"/>
          <p:cNvSpPr txBox="1">
            <a:spLocks noChangeArrowheads="1"/>
          </p:cNvSpPr>
          <p:nvPr/>
        </p:nvSpPr>
        <p:spPr bwMode="auto">
          <a:xfrm>
            <a:off x="725010" y="504366"/>
            <a:ext cx="19938084" cy="44325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61497" tIns="30749" rIns="61497" bIns="30749">
            <a:spAutoFit/>
          </a:bodyPr>
          <a:lstStyle>
            <a:lvl1pPr algn="l" defTabSz="3475038">
              <a:defRPr>
                <a:solidFill>
                  <a:schemeClr val="tx1"/>
                </a:solidFill>
                <a:latin typeface="Arial" charset="0"/>
              </a:defRPr>
            </a:lvl1pPr>
            <a:lvl2pPr marL="361950" algn="l" defTabSz="3475038">
              <a:defRPr>
                <a:solidFill>
                  <a:schemeClr val="tx1"/>
                </a:solidFill>
                <a:latin typeface="Arial" charset="0"/>
              </a:defRPr>
            </a:lvl2pPr>
            <a:lvl3pPr marL="723900" algn="l" defTabSz="3475038">
              <a:defRPr>
                <a:solidFill>
                  <a:schemeClr val="tx1"/>
                </a:solidFill>
                <a:latin typeface="Arial" charset="0"/>
              </a:defRPr>
            </a:lvl3pPr>
            <a:lvl4pPr marL="1085850" algn="l" defTabSz="3475038">
              <a:defRPr>
                <a:solidFill>
                  <a:schemeClr val="tx1"/>
                </a:solidFill>
                <a:latin typeface="Arial" charset="0"/>
              </a:defRPr>
            </a:lvl4pPr>
            <a:lvl5pPr marL="1447800" algn="l" defTabSz="3475038">
              <a:defRPr>
                <a:solidFill>
                  <a:schemeClr val="tx1"/>
                </a:solidFill>
                <a:latin typeface="Arial" charset="0"/>
              </a:defRPr>
            </a:lvl5pPr>
            <a:lvl6pPr marL="1905000" defTabSz="3475038" fontAlgn="base">
              <a:spcBef>
                <a:spcPct val="0"/>
              </a:spcBef>
              <a:spcAft>
                <a:spcPct val="0"/>
              </a:spcAft>
              <a:defRPr>
                <a:solidFill>
                  <a:schemeClr val="tx1"/>
                </a:solidFill>
                <a:latin typeface="Arial" charset="0"/>
              </a:defRPr>
            </a:lvl6pPr>
            <a:lvl7pPr marL="2362200" defTabSz="3475038" fontAlgn="base">
              <a:spcBef>
                <a:spcPct val="0"/>
              </a:spcBef>
              <a:spcAft>
                <a:spcPct val="0"/>
              </a:spcAft>
              <a:defRPr>
                <a:solidFill>
                  <a:schemeClr val="tx1"/>
                </a:solidFill>
                <a:latin typeface="Arial" charset="0"/>
              </a:defRPr>
            </a:lvl7pPr>
            <a:lvl8pPr marL="2819400" defTabSz="3475038" fontAlgn="base">
              <a:spcBef>
                <a:spcPct val="0"/>
              </a:spcBef>
              <a:spcAft>
                <a:spcPct val="0"/>
              </a:spcAft>
              <a:defRPr>
                <a:solidFill>
                  <a:schemeClr val="tx1"/>
                </a:solidFill>
                <a:latin typeface="Arial" charset="0"/>
              </a:defRPr>
            </a:lvl8pPr>
            <a:lvl9pPr marL="3276600" defTabSz="3475038" fontAlgn="base">
              <a:spcBef>
                <a:spcPct val="0"/>
              </a:spcBef>
              <a:spcAft>
                <a:spcPct val="0"/>
              </a:spcAft>
              <a:defRPr>
                <a:solidFill>
                  <a:schemeClr val="tx1"/>
                </a:solidFill>
                <a:latin typeface="Arial" charset="0"/>
              </a:defRPr>
            </a:lvl9pPr>
          </a:lstStyle>
          <a:p>
            <a:pPr algn="ctr">
              <a:spcBef>
                <a:spcPct val="50000"/>
              </a:spcBef>
            </a:pPr>
            <a:r>
              <a:rPr lang="cs-CZ" altLang="en-US" sz="8400" b="1" dirty="0" smtClean="0"/>
              <a:t>Rozvoj zaměstnanosti ve vybraném podniku</a:t>
            </a:r>
            <a:endParaRPr lang="en-US" altLang="en-US" sz="8400" b="1" dirty="0"/>
          </a:p>
          <a:p>
            <a:pPr algn="ctr"/>
            <a:r>
              <a:rPr lang="cs-CZ" altLang="en-US" b="1" dirty="0" smtClean="0"/>
              <a:t>Pavla Jiroušková</a:t>
            </a:r>
          </a:p>
          <a:p>
            <a:pPr algn="ctr"/>
            <a:r>
              <a:rPr lang="cs-CZ" altLang="en-US" b="1" dirty="0" smtClean="0"/>
              <a:t>Vedoucí práce: Ing. Daniel Toth, PhD.</a:t>
            </a:r>
            <a:endParaRPr lang="en-US" altLang="en-US" b="1" dirty="0"/>
          </a:p>
        </p:txBody>
      </p:sp>
      <p:sp>
        <p:nvSpPr>
          <p:cNvPr id="2064" name="Text Box 16"/>
          <p:cNvSpPr txBox="1">
            <a:spLocks noChangeArrowheads="1"/>
          </p:cNvSpPr>
          <p:nvPr/>
        </p:nvSpPr>
        <p:spPr bwMode="auto">
          <a:xfrm>
            <a:off x="334821" y="2032223"/>
            <a:ext cx="2673350" cy="3544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61497" tIns="30749" rIns="61497" bIns="30749">
            <a:spAutoFit/>
          </a:bodyPr>
          <a:lstStyle>
            <a:lvl1pPr algn="l" defTabSz="3475038">
              <a:defRPr>
                <a:solidFill>
                  <a:schemeClr val="tx1"/>
                </a:solidFill>
                <a:latin typeface="Arial" charset="0"/>
              </a:defRPr>
            </a:lvl1pPr>
            <a:lvl2pPr marL="361950" algn="l" defTabSz="3475038">
              <a:defRPr>
                <a:solidFill>
                  <a:schemeClr val="tx1"/>
                </a:solidFill>
                <a:latin typeface="Arial" charset="0"/>
              </a:defRPr>
            </a:lvl2pPr>
            <a:lvl3pPr marL="723900" algn="l" defTabSz="3475038">
              <a:defRPr>
                <a:solidFill>
                  <a:schemeClr val="tx1"/>
                </a:solidFill>
                <a:latin typeface="Arial" charset="0"/>
              </a:defRPr>
            </a:lvl3pPr>
            <a:lvl4pPr marL="1085850" algn="l" defTabSz="3475038">
              <a:defRPr>
                <a:solidFill>
                  <a:schemeClr val="tx1"/>
                </a:solidFill>
                <a:latin typeface="Arial" charset="0"/>
              </a:defRPr>
            </a:lvl4pPr>
            <a:lvl5pPr marL="1447800" algn="l" defTabSz="3475038">
              <a:defRPr>
                <a:solidFill>
                  <a:schemeClr val="tx1"/>
                </a:solidFill>
                <a:latin typeface="Arial" charset="0"/>
              </a:defRPr>
            </a:lvl5pPr>
            <a:lvl6pPr marL="1905000" defTabSz="3475038" fontAlgn="base">
              <a:spcBef>
                <a:spcPct val="0"/>
              </a:spcBef>
              <a:spcAft>
                <a:spcPct val="0"/>
              </a:spcAft>
              <a:defRPr>
                <a:solidFill>
                  <a:schemeClr val="tx1"/>
                </a:solidFill>
                <a:latin typeface="Arial" charset="0"/>
              </a:defRPr>
            </a:lvl6pPr>
            <a:lvl7pPr marL="2362200" defTabSz="3475038" fontAlgn="base">
              <a:spcBef>
                <a:spcPct val="0"/>
              </a:spcBef>
              <a:spcAft>
                <a:spcPct val="0"/>
              </a:spcAft>
              <a:defRPr>
                <a:solidFill>
                  <a:schemeClr val="tx1"/>
                </a:solidFill>
                <a:latin typeface="Arial" charset="0"/>
              </a:defRPr>
            </a:lvl7pPr>
            <a:lvl8pPr marL="2819400" defTabSz="3475038" fontAlgn="base">
              <a:spcBef>
                <a:spcPct val="0"/>
              </a:spcBef>
              <a:spcAft>
                <a:spcPct val="0"/>
              </a:spcAft>
              <a:defRPr>
                <a:solidFill>
                  <a:schemeClr val="tx1"/>
                </a:solidFill>
                <a:latin typeface="Arial" charset="0"/>
              </a:defRPr>
            </a:lvl8pPr>
            <a:lvl9pPr marL="3276600" defTabSz="3475038" fontAlgn="base">
              <a:spcBef>
                <a:spcPct val="0"/>
              </a:spcBef>
              <a:spcAft>
                <a:spcPct val="0"/>
              </a:spcAft>
              <a:defRPr>
                <a:solidFill>
                  <a:schemeClr val="tx1"/>
                </a:solidFill>
                <a:latin typeface="Arial" charset="0"/>
              </a:defRPr>
            </a:lvl9pPr>
          </a:lstStyle>
          <a:p>
            <a:pPr algn="ctr">
              <a:spcBef>
                <a:spcPct val="50000"/>
              </a:spcBef>
            </a:pPr>
            <a:endParaRPr lang="en-US" altLang="en-US" sz="1900" dirty="0">
              <a:solidFill>
                <a:srgbClr val="FF0000"/>
              </a:solidFill>
            </a:endParaRPr>
          </a:p>
        </p:txBody>
      </p:sp>
      <p:sp>
        <p:nvSpPr>
          <p:cNvPr id="2084" name="Text Box 36"/>
          <p:cNvSpPr txBox="1">
            <a:spLocks noChangeArrowheads="1"/>
          </p:cNvSpPr>
          <p:nvPr/>
        </p:nvSpPr>
        <p:spPr bwMode="auto">
          <a:xfrm>
            <a:off x="633757" y="19024614"/>
            <a:ext cx="9392011" cy="287761"/>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57150" cmpd="thinThick">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41139" tIns="20569" rIns="41139" bIns="20569">
            <a:spAutoFit/>
          </a:bodyPr>
          <a:lstStyle>
            <a:lvl1pPr algn="l" defTabSz="485775">
              <a:defRPr>
                <a:solidFill>
                  <a:schemeClr val="tx1"/>
                </a:solidFill>
                <a:latin typeface="Arial" charset="0"/>
              </a:defRPr>
            </a:lvl1pPr>
            <a:lvl2pPr marL="242888" algn="l" defTabSz="485775">
              <a:defRPr>
                <a:solidFill>
                  <a:schemeClr val="tx1"/>
                </a:solidFill>
                <a:latin typeface="Arial" charset="0"/>
              </a:defRPr>
            </a:lvl2pPr>
            <a:lvl3pPr marL="485775" algn="l" defTabSz="485775">
              <a:defRPr>
                <a:solidFill>
                  <a:schemeClr val="tx1"/>
                </a:solidFill>
                <a:latin typeface="Arial" charset="0"/>
              </a:defRPr>
            </a:lvl3pPr>
            <a:lvl4pPr marL="725488" algn="l" defTabSz="485775">
              <a:defRPr>
                <a:solidFill>
                  <a:schemeClr val="tx1"/>
                </a:solidFill>
                <a:latin typeface="Arial" charset="0"/>
              </a:defRPr>
            </a:lvl4pPr>
            <a:lvl5pPr marL="968375" algn="l" defTabSz="485775">
              <a:defRPr>
                <a:solidFill>
                  <a:schemeClr val="tx1"/>
                </a:solidFill>
                <a:latin typeface="Arial" charset="0"/>
              </a:defRPr>
            </a:lvl5pPr>
            <a:lvl6pPr marL="1425575" defTabSz="485775" fontAlgn="base">
              <a:spcBef>
                <a:spcPct val="0"/>
              </a:spcBef>
              <a:spcAft>
                <a:spcPct val="0"/>
              </a:spcAft>
              <a:defRPr>
                <a:solidFill>
                  <a:schemeClr val="tx1"/>
                </a:solidFill>
                <a:latin typeface="Arial" charset="0"/>
              </a:defRPr>
            </a:lvl6pPr>
            <a:lvl7pPr marL="1882775" defTabSz="485775" fontAlgn="base">
              <a:spcBef>
                <a:spcPct val="0"/>
              </a:spcBef>
              <a:spcAft>
                <a:spcPct val="0"/>
              </a:spcAft>
              <a:defRPr>
                <a:solidFill>
                  <a:schemeClr val="tx1"/>
                </a:solidFill>
                <a:latin typeface="Arial" charset="0"/>
              </a:defRPr>
            </a:lvl7pPr>
            <a:lvl8pPr marL="2339975" defTabSz="485775" fontAlgn="base">
              <a:spcBef>
                <a:spcPct val="0"/>
              </a:spcBef>
              <a:spcAft>
                <a:spcPct val="0"/>
              </a:spcAft>
              <a:defRPr>
                <a:solidFill>
                  <a:schemeClr val="tx1"/>
                </a:solidFill>
                <a:latin typeface="Arial" charset="0"/>
              </a:defRPr>
            </a:lvl8pPr>
            <a:lvl9pPr marL="2797175" defTabSz="485775" fontAlgn="base">
              <a:spcBef>
                <a:spcPct val="0"/>
              </a:spcBef>
              <a:spcAft>
                <a:spcPct val="0"/>
              </a:spcAft>
              <a:defRPr>
                <a:solidFill>
                  <a:schemeClr val="tx1"/>
                </a:solidFill>
                <a:latin typeface="Arial" charset="0"/>
              </a:defRPr>
            </a:lvl9pPr>
          </a:lstStyle>
          <a:p>
            <a:pPr eaLnBrk="0" hangingPunct="0"/>
            <a:endParaRPr lang="en-US" altLang="en-US" sz="1600" dirty="0">
              <a:latin typeface="Times New Roman" pitchFamily="18" charset="0"/>
            </a:endParaRPr>
          </a:p>
        </p:txBody>
      </p:sp>
      <p:sp>
        <p:nvSpPr>
          <p:cNvPr id="2087" name="Text Box 39"/>
          <p:cNvSpPr txBox="1">
            <a:spLocks noChangeArrowheads="1"/>
          </p:cNvSpPr>
          <p:nvPr/>
        </p:nvSpPr>
        <p:spPr bwMode="auto">
          <a:xfrm>
            <a:off x="11304414" y="11852775"/>
            <a:ext cx="9196283" cy="336552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57150" cmpd="thinThick">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41139" tIns="20569" rIns="41139" bIns="20569">
            <a:spAutoFit/>
          </a:bodyPr>
          <a:lstStyle>
            <a:lvl1pPr algn="l" defTabSz="485775">
              <a:defRPr>
                <a:solidFill>
                  <a:schemeClr val="tx1"/>
                </a:solidFill>
                <a:latin typeface="Arial" charset="0"/>
              </a:defRPr>
            </a:lvl1pPr>
            <a:lvl2pPr marL="242888" algn="l" defTabSz="485775">
              <a:defRPr>
                <a:solidFill>
                  <a:schemeClr val="tx1"/>
                </a:solidFill>
                <a:latin typeface="Arial" charset="0"/>
              </a:defRPr>
            </a:lvl2pPr>
            <a:lvl3pPr marL="485775" algn="l" defTabSz="485775">
              <a:defRPr>
                <a:solidFill>
                  <a:schemeClr val="tx1"/>
                </a:solidFill>
                <a:latin typeface="Arial" charset="0"/>
              </a:defRPr>
            </a:lvl3pPr>
            <a:lvl4pPr marL="725488" algn="l" defTabSz="485775">
              <a:defRPr>
                <a:solidFill>
                  <a:schemeClr val="tx1"/>
                </a:solidFill>
                <a:latin typeface="Arial" charset="0"/>
              </a:defRPr>
            </a:lvl4pPr>
            <a:lvl5pPr marL="968375" algn="l" defTabSz="485775">
              <a:defRPr>
                <a:solidFill>
                  <a:schemeClr val="tx1"/>
                </a:solidFill>
                <a:latin typeface="Arial" charset="0"/>
              </a:defRPr>
            </a:lvl5pPr>
            <a:lvl6pPr marL="1425575" defTabSz="485775" fontAlgn="base">
              <a:spcBef>
                <a:spcPct val="0"/>
              </a:spcBef>
              <a:spcAft>
                <a:spcPct val="0"/>
              </a:spcAft>
              <a:defRPr>
                <a:solidFill>
                  <a:schemeClr val="tx1"/>
                </a:solidFill>
                <a:latin typeface="Arial" charset="0"/>
              </a:defRPr>
            </a:lvl6pPr>
            <a:lvl7pPr marL="1882775" defTabSz="485775" fontAlgn="base">
              <a:spcBef>
                <a:spcPct val="0"/>
              </a:spcBef>
              <a:spcAft>
                <a:spcPct val="0"/>
              </a:spcAft>
              <a:defRPr>
                <a:solidFill>
                  <a:schemeClr val="tx1"/>
                </a:solidFill>
                <a:latin typeface="Arial" charset="0"/>
              </a:defRPr>
            </a:lvl7pPr>
            <a:lvl8pPr marL="2339975" defTabSz="485775" fontAlgn="base">
              <a:spcBef>
                <a:spcPct val="0"/>
              </a:spcBef>
              <a:spcAft>
                <a:spcPct val="0"/>
              </a:spcAft>
              <a:defRPr>
                <a:solidFill>
                  <a:schemeClr val="tx1"/>
                </a:solidFill>
                <a:latin typeface="Arial" charset="0"/>
              </a:defRPr>
            </a:lvl8pPr>
            <a:lvl9pPr marL="2797175" defTabSz="485775" fontAlgn="base">
              <a:spcBef>
                <a:spcPct val="0"/>
              </a:spcBef>
              <a:spcAft>
                <a:spcPct val="0"/>
              </a:spcAft>
              <a:defRPr>
                <a:solidFill>
                  <a:schemeClr val="tx1"/>
                </a:solidFill>
                <a:latin typeface="Arial" charset="0"/>
              </a:defRPr>
            </a:lvl9pPr>
          </a:lstStyle>
          <a:p>
            <a:pPr algn="just"/>
            <a:r>
              <a:rPr lang="cs-CZ" sz="2400" dirty="0"/>
              <a:t>Grafem je znázorněn mocninný regresní model, který zobrazuje závislost tržeb na personální retenci.  Alternativní hypotéza je </a:t>
            </a:r>
            <a:r>
              <a:rPr lang="cs-CZ" sz="2400" dirty="0" smtClean="0"/>
              <a:t>zamítnuta </a:t>
            </a:r>
            <a:r>
              <a:rPr lang="cs-CZ" sz="2400" dirty="0"/>
              <a:t>a je přijata nulová hypotéza. Prokazatelně platí, že existuje závislost mezi růstem tržeb a personální retencí.</a:t>
            </a:r>
          </a:p>
          <a:p>
            <a:pPr algn="just"/>
            <a:r>
              <a:rPr lang="cs-CZ" sz="2400" dirty="0"/>
              <a:t>Tento model dosahuje indexu determinace 0,75, což v praxi znamená, že model z 75% vysvětluje průběh proměnných a jedná se o velmi kvalitní model. Pokud bychom model vyhladili odstraněním 25% hodnot z daných 15 hodnot, tedy odstraněním čtyř hodnot, získali bychom hodnotu indexu determinace přes 90</a:t>
            </a:r>
            <a:r>
              <a:rPr lang="cs-CZ" sz="2400" dirty="0" smtClean="0"/>
              <a:t>%.</a:t>
            </a:r>
          </a:p>
        </p:txBody>
      </p:sp>
      <p:sp>
        <p:nvSpPr>
          <p:cNvPr id="2088" name="Text Box 40"/>
          <p:cNvSpPr txBox="1">
            <a:spLocks noChangeArrowheads="1"/>
          </p:cNvSpPr>
          <p:nvPr/>
        </p:nvSpPr>
        <p:spPr bwMode="auto">
          <a:xfrm>
            <a:off x="11304414" y="21731200"/>
            <a:ext cx="9436196" cy="7325072"/>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57150" cmpd="thinThick">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41139" tIns="20569" rIns="41139" bIns="20569">
            <a:spAutoFit/>
          </a:bodyPr>
          <a:lstStyle>
            <a:lvl1pPr algn="l" defTabSz="485775">
              <a:defRPr>
                <a:solidFill>
                  <a:schemeClr val="tx1"/>
                </a:solidFill>
                <a:latin typeface="Arial" charset="0"/>
              </a:defRPr>
            </a:lvl1pPr>
            <a:lvl2pPr marL="242888" algn="l" defTabSz="485775">
              <a:defRPr>
                <a:solidFill>
                  <a:schemeClr val="tx1"/>
                </a:solidFill>
                <a:latin typeface="Arial" charset="0"/>
              </a:defRPr>
            </a:lvl2pPr>
            <a:lvl3pPr marL="485775" algn="l" defTabSz="485775">
              <a:defRPr>
                <a:solidFill>
                  <a:schemeClr val="tx1"/>
                </a:solidFill>
                <a:latin typeface="Arial" charset="0"/>
              </a:defRPr>
            </a:lvl3pPr>
            <a:lvl4pPr marL="725488" algn="l" defTabSz="485775">
              <a:defRPr>
                <a:solidFill>
                  <a:schemeClr val="tx1"/>
                </a:solidFill>
                <a:latin typeface="Arial" charset="0"/>
              </a:defRPr>
            </a:lvl4pPr>
            <a:lvl5pPr marL="968375" algn="l" defTabSz="485775">
              <a:defRPr>
                <a:solidFill>
                  <a:schemeClr val="tx1"/>
                </a:solidFill>
                <a:latin typeface="Arial" charset="0"/>
              </a:defRPr>
            </a:lvl5pPr>
            <a:lvl6pPr marL="1425575" defTabSz="485775" fontAlgn="base">
              <a:spcBef>
                <a:spcPct val="0"/>
              </a:spcBef>
              <a:spcAft>
                <a:spcPct val="0"/>
              </a:spcAft>
              <a:defRPr>
                <a:solidFill>
                  <a:schemeClr val="tx1"/>
                </a:solidFill>
                <a:latin typeface="Arial" charset="0"/>
              </a:defRPr>
            </a:lvl6pPr>
            <a:lvl7pPr marL="1882775" defTabSz="485775" fontAlgn="base">
              <a:spcBef>
                <a:spcPct val="0"/>
              </a:spcBef>
              <a:spcAft>
                <a:spcPct val="0"/>
              </a:spcAft>
              <a:defRPr>
                <a:solidFill>
                  <a:schemeClr val="tx1"/>
                </a:solidFill>
                <a:latin typeface="Arial" charset="0"/>
              </a:defRPr>
            </a:lvl7pPr>
            <a:lvl8pPr marL="2339975" defTabSz="485775" fontAlgn="base">
              <a:spcBef>
                <a:spcPct val="0"/>
              </a:spcBef>
              <a:spcAft>
                <a:spcPct val="0"/>
              </a:spcAft>
              <a:defRPr>
                <a:solidFill>
                  <a:schemeClr val="tx1"/>
                </a:solidFill>
                <a:latin typeface="Arial" charset="0"/>
              </a:defRPr>
            </a:lvl8pPr>
            <a:lvl9pPr marL="2797175" defTabSz="485775" fontAlgn="base">
              <a:spcBef>
                <a:spcPct val="0"/>
              </a:spcBef>
              <a:spcAft>
                <a:spcPct val="0"/>
              </a:spcAft>
              <a:defRPr>
                <a:solidFill>
                  <a:schemeClr val="tx1"/>
                </a:solidFill>
                <a:latin typeface="Arial" charset="0"/>
              </a:defRPr>
            </a:lvl9pPr>
          </a:lstStyle>
          <a:p>
            <a:pPr algn="just"/>
            <a:r>
              <a:rPr lang="cs-CZ" sz="2000" dirty="0"/>
              <a:t>Cílem bakalářské práce bylo zjistit závislost tržeb na personální retenci a navrhnout nástroje personální retence. Analýza byla prováděna v podniku, který si nepřeje být jmenován, v letech 2013-2016.</a:t>
            </a:r>
          </a:p>
          <a:p>
            <a:pPr algn="just"/>
            <a:r>
              <a:rPr lang="cs-CZ" sz="2000" dirty="0" smtClean="0"/>
              <a:t>Závislost </a:t>
            </a:r>
            <a:r>
              <a:rPr lang="cs-CZ" sz="2000" dirty="0"/>
              <a:t>těchto dvou proměnných byla analyzována pomocí mocninného regresního modelu, který ukázal silný vztah mezi tržbami a personální retencí, model je vysvětlen dle indexu determinace z 75%. Byla potvrzena hypotéza H</a:t>
            </a:r>
            <a:r>
              <a:rPr lang="cs-CZ" sz="2000" baseline="-25000" dirty="0"/>
              <a:t>0</a:t>
            </a:r>
            <a:r>
              <a:rPr lang="cs-CZ" sz="2000" dirty="0"/>
              <a:t>: Tržby podniku se zvyšují s vyšší mírou personální retence. </a:t>
            </a:r>
          </a:p>
          <a:p>
            <a:pPr algn="just"/>
            <a:endParaRPr lang="cs-CZ" sz="2000" dirty="0" smtClean="0"/>
          </a:p>
          <a:p>
            <a:pPr algn="just"/>
            <a:r>
              <a:rPr lang="cs-CZ" sz="2000" dirty="0" smtClean="0"/>
              <a:t>Po </a:t>
            </a:r>
            <a:r>
              <a:rPr lang="cs-CZ" sz="2000" dirty="0"/>
              <a:t>výpočtu regresní analýzy byl pomocí vypočítaných proměnných proveden výpočet ztrát na tržbách. Odhad byl prováděn na nejkritičtější období roku, tedy čtvrté čtvrtletí. I v případě, že by se opakovala nejvyšší míra personální retence za sledované období 75%, byla by ztráta na tržbách téměř 850 000 Kč. Tento odhad budoucího možného vývoje nám potvrdil, že se jedná o nezanedbatelné finanční ztráty a je nutné snížit fluktuaci zaměstnanců.</a:t>
            </a:r>
          </a:p>
          <a:p>
            <a:pPr algn="just"/>
            <a:endParaRPr lang="cs-CZ" sz="2000" dirty="0" smtClean="0"/>
          </a:p>
          <a:p>
            <a:pPr algn="just"/>
            <a:r>
              <a:rPr lang="cs-CZ" sz="2000" dirty="0" smtClean="0"/>
              <a:t>Strategickým </a:t>
            </a:r>
            <a:r>
              <a:rPr lang="cs-CZ" sz="2000" dirty="0"/>
              <a:t>plánem pro podnik XY s.r.o. by mělo být aktivní snižování fluktuace zaměstnanců, tedy zvyšování personální retence. Operativním plánem, který je nutné řešit neodkladně, je změna vstupního školení, které by mělo probíhat důkladněji a opakovaně. Pokud podnik splní cíl operativního plánu, získá nové zaměstnance, kteří v podniku vydrží déle než pouze po dobu zkušební, měl by začít plnit taktické plány. Taktický plán je zaměřen na pracovníky, kteří jsou v organizaci déle, jsou zkušenější a je nutné je motivovat a dále rozvíjet, aby podnik neopouštěli a své zkušenosti předávali novým pracovníkům v podniku.</a:t>
            </a:r>
          </a:p>
          <a:p>
            <a:pPr eaLnBrk="0" hangingPunct="0">
              <a:lnSpc>
                <a:spcPct val="95000"/>
              </a:lnSpc>
            </a:pPr>
            <a:endParaRPr lang="en-US" altLang="en-US" sz="1400" dirty="0">
              <a:latin typeface="Times New Roman" pitchFamily="18" charset="0"/>
            </a:endParaRPr>
          </a:p>
        </p:txBody>
      </p:sp>
      <p:sp>
        <p:nvSpPr>
          <p:cNvPr id="2090" name="Text Box 42"/>
          <p:cNvSpPr txBox="1">
            <a:spLocks noChangeArrowheads="1"/>
          </p:cNvSpPr>
          <p:nvPr/>
        </p:nvSpPr>
        <p:spPr bwMode="auto">
          <a:xfrm>
            <a:off x="2859650" y="5735047"/>
            <a:ext cx="4789101" cy="9683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61497" tIns="30749" rIns="61497" bIns="30749">
            <a:spAutoFit/>
          </a:bodyPr>
          <a:lstStyle>
            <a:lvl1pPr algn="l" defTabSz="3475038">
              <a:defRPr>
                <a:solidFill>
                  <a:schemeClr val="tx1"/>
                </a:solidFill>
                <a:latin typeface="Arial" charset="0"/>
              </a:defRPr>
            </a:lvl1pPr>
            <a:lvl2pPr marL="361950" algn="l" defTabSz="3475038">
              <a:defRPr>
                <a:solidFill>
                  <a:schemeClr val="tx1"/>
                </a:solidFill>
                <a:latin typeface="Arial" charset="0"/>
              </a:defRPr>
            </a:lvl2pPr>
            <a:lvl3pPr marL="723900" algn="l" defTabSz="3475038">
              <a:defRPr>
                <a:solidFill>
                  <a:schemeClr val="tx1"/>
                </a:solidFill>
                <a:latin typeface="Arial" charset="0"/>
              </a:defRPr>
            </a:lvl3pPr>
            <a:lvl4pPr marL="1085850" algn="l" defTabSz="3475038">
              <a:defRPr>
                <a:solidFill>
                  <a:schemeClr val="tx1"/>
                </a:solidFill>
                <a:latin typeface="Arial" charset="0"/>
              </a:defRPr>
            </a:lvl4pPr>
            <a:lvl5pPr marL="1447800" algn="l" defTabSz="3475038">
              <a:defRPr>
                <a:solidFill>
                  <a:schemeClr val="tx1"/>
                </a:solidFill>
                <a:latin typeface="Arial" charset="0"/>
              </a:defRPr>
            </a:lvl5pPr>
            <a:lvl6pPr marL="1905000" defTabSz="3475038" fontAlgn="base">
              <a:spcBef>
                <a:spcPct val="0"/>
              </a:spcBef>
              <a:spcAft>
                <a:spcPct val="0"/>
              </a:spcAft>
              <a:defRPr>
                <a:solidFill>
                  <a:schemeClr val="tx1"/>
                </a:solidFill>
                <a:latin typeface="Arial" charset="0"/>
              </a:defRPr>
            </a:lvl6pPr>
            <a:lvl7pPr marL="2362200" defTabSz="3475038" fontAlgn="base">
              <a:spcBef>
                <a:spcPct val="0"/>
              </a:spcBef>
              <a:spcAft>
                <a:spcPct val="0"/>
              </a:spcAft>
              <a:defRPr>
                <a:solidFill>
                  <a:schemeClr val="tx1"/>
                </a:solidFill>
                <a:latin typeface="Arial" charset="0"/>
              </a:defRPr>
            </a:lvl7pPr>
            <a:lvl8pPr marL="2819400" defTabSz="3475038" fontAlgn="base">
              <a:spcBef>
                <a:spcPct val="0"/>
              </a:spcBef>
              <a:spcAft>
                <a:spcPct val="0"/>
              </a:spcAft>
              <a:defRPr>
                <a:solidFill>
                  <a:schemeClr val="tx1"/>
                </a:solidFill>
                <a:latin typeface="Arial" charset="0"/>
              </a:defRPr>
            </a:lvl8pPr>
            <a:lvl9pPr marL="3276600" defTabSz="3475038" fontAlgn="base">
              <a:spcBef>
                <a:spcPct val="0"/>
              </a:spcBef>
              <a:spcAft>
                <a:spcPct val="0"/>
              </a:spcAft>
              <a:defRPr>
                <a:solidFill>
                  <a:schemeClr val="tx1"/>
                </a:solidFill>
                <a:latin typeface="Arial" charset="0"/>
              </a:defRPr>
            </a:lvl9pPr>
          </a:lstStyle>
          <a:p>
            <a:pPr algn="ctr">
              <a:spcBef>
                <a:spcPct val="50000"/>
              </a:spcBef>
            </a:pPr>
            <a:r>
              <a:rPr lang="cs-CZ" altLang="en-US" b="1" dirty="0" smtClean="0"/>
              <a:t>Úvod</a:t>
            </a:r>
            <a:endParaRPr lang="en-US" altLang="en-US" b="1" dirty="0"/>
          </a:p>
        </p:txBody>
      </p:sp>
      <p:sp>
        <p:nvSpPr>
          <p:cNvPr id="2091" name="Text Box 43"/>
          <p:cNvSpPr txBox="1">
            <a:spLocks noChangeArrowheads="1"/>
          </p:cNvSpPr>
          <p:nvPr/>
        </p:nvSpPr>
        <p:spPr bwMode="auto">
          <a:xfrm>
            <a:off x="13438403" y="10679560"/>
            <a:ext cx="4789101" cy="9683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61497" tIns="30749" rIns="61497" bIns="30749">
            <a:spAutoFit/>
          </a:bodyPr>
          <a:lstStyle>
            <a:lvl1pPr algn="l" defTabSz="3475038">
              <a:defRPr>
                <a:solidFill>
                  <a:schemeClr val="tx1"/>
                </a:solidFill>
                <a:latin typeface="Arial" charset="0"/>
              </a:defRPr>
            </a:lvl1pPr>
            <a:lvl2pPr marL="361950" algn="l" defTabSz="3475038">
              <a:defRPr>
                <a:solidFill>
                  <a:schemeClr val="tx1"/>
                </a:solidFill>
                <a:latin typeface="Arial" charset="0"/>
              </a:defRPr>
            </a:lvl2pPr>
            <a:lvl3pPr marL="723900" algn="l" defTabSz="3475038">
              <a:defRPr>
                <a:solidFill>
                  <a:schemeClr val="tx1"/>
                </a:solidFill>
                <a:latin typeface="Arial" charset="0"/>
              </a:defRPr>
            </a:lvl3pPr>
            <a:lvl4pPr marL="1085850" algn="l" defTabSz="3475038">
              <a:defRPr>
                <a:solidFill>
                  <a:schemeClr val="tx1"/>
                </a:solidFill>
                <a:latin typeface="Arial" charset="0"/>
              </a:defRPr>
            </a:lvl4pPr>
            <a:lvl5pPr marL="1447800" algn="l" defTabSz="3475038">
              <a:defRPr>
                <a:solidFill>
                  <a:schemeClr val="tx1"/>
                </a:solidFill>
                <a:latin typeface="Arial" charset="0"/>
              </a:defRPr>
            </a:lvl5pPr>
            <a:lvl6pPr marL="1905000" defTabSz="3475038" fontAlgn="base">
              <a:spcBef>
                <a:spcPct val="0"/>
              </a:spcBef>
              <a:spcAft>
                <a:spcPct val="0"/>
              </a:spcAft>
              <a:defRPr>
                <a:solidFill>
                  <a:schemeClr val="tx1"/>
                </a:solidFill>
                <a:latin typeface="Arial" charset="0"/>
              </a:defRPr>
            </a:lvl6pPr>
            <a:lvl7pPr marL="2362200" defTabSz="3475038" fontAlgn="base">
              <a:spcBef>
                <a:spcPct val="0"/>
              </a:spcBef>
              <a:spcAft>
                <a:spcPct val="0"/>
              </a:spcAft>
              <a:defRPr>
                <a:solidFill>
                  <a:schemeClr val="tx1"/>
                </a:solidFill>
                <a:latin typeface="Arial" charset="0"/>
              </a:defRPr>
            </a:lvl7pPr>
            <a:lvl8pPr marL="2819400" defTabSz="3475038" fontAlgn="base">
              <a:spcBef>
                <a:spcPct val="0"/>
              </a:spcBef>
              <a:spcAft>
                <a:spcPct val="0"/>
              </a:spcAft>
              <a:defRPr>
                <a:solidFill>
                  <a:schemeClr val="tx1"/>
                </a:solidFill>
                <a:latin typeface="Arial" charset="0"/>
              </a:defRPr>
            </a:lvl8pPr>
            <a:lvl9pPr marL="3276600" defTabSz="3475038" fontAlgn="base">
              <a:spcBef>
                <a:spcPct val="0"/>
              </a:spcBef>
              <a:spcAft>
                <a:spcPct val="0"/>
              </a:spcAft>
              <a:defRPr>
                <a:solidFill>
                  <a:schemeClr val="tx1"/>
                </a:solidFill>
                <a:latin typeface="Arial" charset="0"/>
              </a:defRPr>
            </a:lvl9pPr>
          </a:lstStyle>
          <a:p>
            <a:pPr algn="ctr">
              <a:spcBef>
                <a:spcPct val="50000"/>
              </a:spcBef>
            </a:pPr>
            <a:r>
              <a:rPr lang="cs-CZ" altLang="en-US" b="1" dirty="0" smtClean="0"/>
              <a:t>Výsledek</a:t>
            </a:r>
            <a:endParaRPr lang="en-US" altLang="en-US" b="1" dirty="0"/>
          </a:p>
        </p:txBody>
      </p:sp>
      <p:sp>
        <p:nvSpPr>
          <p:cNvPr id="2097" name="Text Box 49"/>
          <p:cNvSpPr txBox="1">
            <a:spLocks noChangeArrowheads="1"/>
          </p:cNvSpPr>
          <p:nvPr/>
        </p:nvSpPr>
        <p:spPr bwMode="auto">
          <a:xfrm>
            <a:off x="18007332" y="1981758"/>
            <a:ext cx="2488352" cy="3544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61497" tIns="30749" rIns="61497" bIns="30749">
            <a:spAutoFit/>
          </a:bodyPr>
          <a:lstStyle>
            <a:lvl1pPr algn="l" defTabSz="3475038">
              <a:defRPr>
                <a:solidFill>
                  <a:schemeClr val="tx1"/>
                </a:solidFill>
                <a:latin typeface="Arial" charset="0"/>
              </a:defRPr>
            </a:lvl1pPr>
            <a:lvl2pPr marL="361950" algn="l" defTabSz="3475038">
              <a:defRPr>
                <a:solidFill>
                  <a:schemeClr val="tx1"/>
                </a:solidFill>
                <a:latin typeface="Arial" charset="0"/>
              </a:defRPr>
            </a:lvl2pPr>
            <a:lvl3pPr marL="723900" algn="l" defTabSz="3475038">
              <a:defRPr>
                <a:solidFill>
                  <a:schemeClr val="tx1"/>
                </a:solidFill>
                <a:latin typeface="Arial" charset="0"/>
              </a:defRPr>
            </a:lvl3pPr>
            <a:lvl4pPr marL="1085850" algn="l" defTabSz="3475038">
              <a:defRPr>
                <a:solidFill>
                  <a:schemeClr val="tx1"/>
                </a:solidFill>
                <a:latin typeface="Arial" charset="0"/>
              </a:defRPr>
            </a:lvl4pPr>
            <a:lvl5pPr marL="1447800" algn="l" defTabSz="3475038">
              <a:defRPr>
                <a:solidFill>
                  <a:schemeClr val="tx1"/>
                </a:solidFill>
                <a:latin typeface="Arial" charset="0"/>
              </a:defRPr>
            </a:lvl5pPr>
            <a:lvl6pPr marL="1905000" defTabSz="3475038" fontAlgn="base">
              <a:spcBef>
                <a:spcPct val="0"/>
              </a:spcBef>
              <a:spcAft>
                <a:spcPct val="0"/>
              </a:spcAft>
              <a:defRPr>
                <a:solidFill>
                  <a:schemeClr val="tx1"/>
                </a:solidFill>
                <a:latin typeface="Arial" charset="0"/>
              </a:defRPr>
            </a:lvl6pPr>
            <a:lvl7pPr marL="2362200" defTabSz="3475038" fontAlgn="base">
              <a:spcBef>
                <a:spcPct val="0"/>
              </a:spcBef>
              <a:spcAft>
                <a:spcPct val="0"/>
              </a:spcAft>
              <a:defRPr>
                <a:solidFill>
                  <a:schemeClr val="tx1"/>
                </a:solidFill>
                <a:latin typeface="Arial" charset="0"/>
              </a:defRPr>
            </a:lvl7pPr>
            <a:lvl8pPr marL="2819400" defTabSz="3475038" fontAlgn="base">
              <a:spcBef>
                <a:spcPct val="0"/>
              </a:spcBef>
              <a:spcAft>
                <a:spcPct val="0"/>
              </a:spcAft>
              <a:defRPr>
                <a:solidFill>
                  <a:schemeClr val="tx1"/>
                </a:solidFill>
                <a:latin typeface="Arial" charset="0"/>
              </a:defRPr>
            </a:lvl8pPr>
            <a:lvl9pPr marL="3276600" defTabSz="3475038" fontAlgn="base">
              <a:spcBef>
                <a:spcPct val="0"/>
              </a:spcBef>
              <a:spcAft>
                <a:spcPct val="0"/>
              </a:spcAft>
              <a:defRPr>
                <a:solidFill>
                  <a:schemeClr val="tx1"/>
                </a:solidFill>
                <a:latin typeface="Arial" charset="0"/>
              </a:defRPr>
            </a:lvl9pPr>
          </a:lstStyle>
          <a:p>
            <a:pPr algn="ctr">
              <a:spcBef>
                <a:spcPct val="50000"/>
              </a:spcBef>
            </a:pPr>
            <a:endParaRPr lang="en-US" altLang="en-US" sz="1900" dirty="0">
              <a:solidFill>
                <a:srgbClr val="FF0000"/>
              </a:solidFill>
            </a:endParaRPr>
          </a:p>
        </p:txBody>
      </p:sp>
      <p:pic>
        <p:nvPicPr>
          <p:cNvPr id="2" name="Obrázek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55162" y="2082448"/>
            <a:ext cx="3608977" cy="1761076"/>
          </a:xfrm>
          <a:prstGeom prst="rect">
            <a:avLst/>
          </a:prstGeom>
        </p:spPr>
      </p:pic>
      <p:pic>
        <p:nvPicPr>
          <p:cNvPr id="3" name="Obrázek 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4818272" y="2147878"/>
            <a:ext cx="5597741" cy="1705428"/>
          </a:xfrm>
          <a:prstGeom prst="rect">
            <a:avLst/>
          </a:prstGeom>
        </p:spPr>
      </p:pic>
      <p:graphicFrame>
        <p:nvGraphicFramePr>
          <p:cNvPr id="25" name="Graf 24"/>
          <p:cNvGraphicFramePr/>
          <p:nvPr>
            <p:extLst>
              <p:ext uri="{D42A27DB-BD31-4B8C-83A1-F6EECF244321}">
                <p14:modId xmlns:p14="http://schemas.microsoft.com/office/powerpoint/2010/main" val="2980708714"/>
              </p:ext>
            </p:extLst>
          </p:nvPr>
        </p:nvGraphicFramePr>
        <p:xfrm>
          <a:off x="11272218" y="15423967"/>
          <a:ext cx="9435644" cy="4737393"/>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26" name="Graf 25"/>
          <p:cNvGraphicFramePr/>
          <p:nvPr>
            <p:extLst>
              <p:ext uri="{D42A27DB-BD31-4B8C-83A1-F6EECF244321}">
                <p14:modId xmlns:p14="http://schemas.microsoft.com/office/powerpoint/2010/main" val="1382397154"/>
              </p:ext>
            </p:extLst>
          </p:nvPr>
        </p:nvGraphicFramePr>
        <p:xfrm>
          <a:off x="1198152" y="21010150"/>
          <a:ext cx="8409138" cy="3958464"/>
        </p:xfrm>
        <a:graphic>
          <a:graphicData uri="http://schemas.openxmlformats.org/drawingml/2006/chart">
            <c:chart xmlns:c="http://schemas.openxmlformats.org/drawingml/2006/chart" xmlns:r="http://schemas.openxmlformats.org/officeDocument/2006/relationships" r:id="rId6"/>
          </a:graphicData>
        </a:graphic>
      </p:graphicFrame>
      <p:graphicFrame>
        <p:nvGraphicFramePr>
          <p:cNvPr id="28" name="Graf 27"/>
          <p:cNvGraphicFramePr/>
          <p:nvPr>
            <p:extLst>
              <p:ext uri="{D42A27DB-BD31-4B8C-83A1-F6EECF244321}">
                <p14:modId xmlns:p14="http://schemas.microsoft.com/office/powerpoint/2010/main" val="3415769001"/>
              </p:ext>
            </p:extLst>
          </p:nvPr>
        </p:nvGraphicFramePr>
        <p:xfrm>
          <a:off x="1277302" y="25141869"/>
          <a:ext cx="8247698" cy="4099881"/>
        </p:xfrm>
        <a:graphic>
          <a:graphicData uri="http://schemas.openxmlformats.org/drawingml/2006/chart">
            <c:chart xmlns:c="http://schemas.openxmlformats.org/drawingml/2006/chart" xmlns:r="http://schemas.openxmlformats.org/officeDocument/2006/relationships" r:id="rId7"/>
          </a:graphicData>
        </a:graphic>
      </p:graphicFrame>
      <p:sp>
        <p:nvSpPr>
          <p:cNvPr id="7" name="Obdélník 6"/>
          <p:cNvSpPr/>
          <p:nvPr/>
        </p:nvSpPr>
        <p:spPr bwMode="auto">
          <a:xfrm>
            <a:off x="16399685" y="7414122"/>
            <a:ext cx="4016327" cy="3027629"/>
          </a:xfrm>
          <a:prstGeom prst="rect">
            <a:avLst/>
          </a:prstGeom>
          <a:solidFill>
            <a:schemeClr val="bg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rtlCol="0" anchor="ctr" anchorCtr="0" compatLnSpc="1">
            <a:prstTxWarp prst="textNoShape">
              <a:avLst/>
            </a:prstTxWarp>
          </a:bodyPr>
          <a:lstStyle/>
          <a:p>
            <a:pPr marL="0" marR="0" indent="0" algn="ctr" defTabSz="3475038" rtl="0" eaLnBrk="1" fontAlgn="base" latinLnBrk="0" hangingPunct="1">
              <a:lnSpc>
                <a:spcPct val="100000"/>
              </a:lnSpc>
              <a:spcBef>
                <a:spcPct val="0"/>
              </a:spcBef>
              <a:spcAft>
                <a:spcPct val="0"/>
              </a:spcAft>
              <a:buClrTx/>
              <a:buSzTx/>
              <a:buFontTx/>
              <a:buNone/>
              <a:tabLst/>
            </a:pPr>
            <a:endParaRPr kumimoji="0" lang="cs-CZ" sz="6800" b="0" i="0" u="none" strike="noStrike" cap="none" normalizeH="0" baseline="0" smtClean="0">
              <a:ln>
                <a:noFill/>
              </a:ln>
              <a:solidFill>
                <a:schemeClr val="tx1"/>
              </a:solidFill>
              <a:effectLst/>
              <a:latin typeface="Arial" charset="0"/>
            </a:endParaRPr>
          </a:p>
        </p:txBody>
      </p:sp>
      <p:sp>
        <p:nvSpPr>
          <p:cNvPr id="4" name="Obdélník 3"/>
          <p:cNvSpPr/>
          <p:nvPr/>
        </p:nvSpPr>
        <p:spPr>
          <a:xfrm>
            <a:off x="401914" y="18222547"/>
            <a:ext cx="9703270" cy="3508653"/>
          </a:xfrm>
          <a:prstGeom prst="rect">
            <a:avLst/>
          </a:prstGeom>
          <a:noFill/>
        </p:spPr>
        <p:txBody>
          <a:bodyPr wrap="square" lIns="91440" tIns="45720" rIns="91440" bIns="45720">
            <a:spAutoFit/>
          </a:bodyPr>
          <a:lstStyle/>
          <a:p>
            <a:pPr algn="just"/>
            <a:r>
              <a:rPr lang="cs-CZ" sz="2400" dirty="0"/>
              <a:t>Nejprve byla provedena analýza údajů o zaměstnancích podniku, ze kterých byla vypočítána míra fluktuace zaměstnanců pomocí Armstrongovy metody. Z tohoto výpočtu pak byla odvozena míra personální retence jako převrácená hodnota. Hodnoty míry personální retence se pohybovaly od 16,67% až do 46,67%. Druhým krokem byla analýza tržeb podniku, které se v daném období pohybovaly od 1 212 419 Kč do 3 480 727 Kč.</a:t>
            </a:r>
          </a:p>
          <a:p>
            <a:pPr algn="just"/>
            <a:r>
              <a:rPr lang="cs-CZ" sz="5400" b="0" cap="none" spc="0" dirty="0" smtClean="0">
                <a:ln w="0"/>
                <a:solidFill>
                  <a:schemeClr val="tx1"/>
                </a:solidFill>
                <a:effectLst>
                  <a:outerShdw blurRad="38100" dist="19050" dir="2700000" algn="tl" rotWithShape="0">
                    <a:schemeClr val="dk1">
                      <a:alpha val="40000"/>
                    </a:schemeClr>
                  </a:outerShdw>
                </a:effectLst>
              </a:rPr>
              <a:t>.</a:t>
            </a:r>
            <a:endParaRPr lang="cs-CZ" sz="5400" b="0" cap="none" spc="0" dirty="0">
              <a:ln w="0"/>
              <a:solidFill>
                <a:schemeClr val="tx1"/>
              </a:solidFill>
              <a:effectLst>
                <a:outerShdw blurRad="38100" dist="19050" dir="2700000" algn="tl" rotWithShape="0">
                  <a:schemeClr val="dk1">
                    <a:alpha val="40000"/>
                  </a:schemeClr>
                </a:outerShdw>
              </a:effectLst>
            </a:endParaRPr>
          </a:p>
        </p:txBody>
      </p:sp>
      <mc:AlternateContent xmlns:mc="http://schemas.openxmlformats.org/markup-compatibility/2006">
        <mc:Choice xmlns:a14="http://schemas.microsoft.com/office/drawing/2010/main" Requires="a14">
          <p:sp>
            <p:nvSpPr>
              <p:cNvPr id="5" name="Obdélník 4"/>
              <p:cNvSpPr/>
              <p:nvPr/>
            </p:nvSpPr>
            <p:spPr>
              <a:xfrm>
                <a:off x="16711279" y="7631141"/>
                <a:ext cx="3393137" cy="2739981"/>
              </a:xfrm>
              <a:prstGeom prst="rect">
                <a:avLst/>
              </a:prstGeom>
              <a:noFill/>
            </p:spPr>
            <p:txBody>
              <a:bodyPr wrap="square" lIns="91440" tIns="45720" rIns="91440" bIns="45720">
                <a:spAutoFit/>
              </a:bodyPr>
              <a:lstStyle/>
              <a:p>
                <a:pPr algn="just"/>
                <a14:m>
                  <m:oMathPara xmlns:m="http://schemas.openxmlformats.org/officeDocument/2006/math">
                    <m:oMathParaPr>
                      <m:jc m:val="centerGroup"/>
                    </m:oMathParaPr>
                    <m:oMath xmlns:m="http://schemas.openxmlformats.org/officeDocument/2006/math">
                      <m:r>
                        <a:rPr lang="cs-CZ" sz="3000" i="1"/>
                        <m:t>𝑦</m:t>
                      </m:r>
                      <m:r>
                        <a:rPr lang="cs-CZ" sz="3000" i="1"/>
                        <m:t>=</m:t>
                      </m:r>
                      <m:sSub>
                        <m:sSubPr>
                          <m:ctrlPr>
                            <a:rPr lang="cs-CZ" sz="3000" i="1"/>
                          </m:ctrlPr>
                        </m:sSubPr>
                        <m:e>
                          <m:r>
                            <m:rPr>
                              <m:sty m:val="p"/>
                            </m:rPr>
                            <a:rPr lang="cs-CZ" sz="3000"/>
                            <m:t>β</m:t>
                          </m:r>
                        </m:e>
                        <m:sub>
                          <m:r>
                            <a:rPr lang="cs-CZ" sz="3000" i="1"/>
                            <m:t>0</m:t>
                          </m:r>
                        </m:sub>
                      </m:sSub>
                      <m:r>
                        <a:rPr lang="en-GB" sz="3000" i="1" baseline="-25000"/>
                        <m:t>∗</m:t>
                      </m:r>
                      <m:sSup>
                        <m:sSupPr>
                          <m:ctrlPr>
                            <a:rPr lang="cs-CZ" sz="3000" i="1"/>
                          </m:ctrlPr>
                        </m:sSupPr>
                        <m:e>
                          <m:r>
                            <a:rPr lang="cs-CZ" sz="3000" i="1"/>
                            <m:t>𝑥</m:t>
                          </m:r>
                          <m:r>
                            <a:rPr lang="cs-CZ" sz="3000" i="1"/>
                            <m:t> </m:t>
                          </m:r>
                        </m:e>
                        <m:sup>
                          <m:sSub>
                            <m:sSubPr>
                              <m:ctrlPr>
                                <a:rPr lang="cs-CZ" sz="3000" i="1"/>
                              </m:ctrlPr>
                            </m:sSubPr>
                            <m:e>
                              <m:r>
                                <m:rPr>
                                  <m:sty m:val="p"/>
                                </m:rPr>
                                <a:rPr lang="cs-CZ" sz="3000"/>
                                <m:t>β</m:t>
                              </m:r>
                            </m:e>
                            <m:sub>
                              <m:r>
                                <a:rPr lang="cs-CZ" sz="3000" i="1"/>
                                <m:t>1</m:t>
                              </m:r>
                            </m:sub>
                          </m:sSub>
                        </m:sup>
                      </m:sSup>
                      <m:r>
                        <a:rPr lang="en-GB" sz="3000" i="1"/>
                        <m:t>+ </m:t>
                      </m:r>
                      <m:sSub>
                        <m:sSubPr>
                          <m:ctrlPr>
                            <a:rPr lang="cs-CZ" sz="3000" i="1"/>
                          </m:ctrlPr>
                        </m:sSubPr>
                        <m:e>
                          <m:r>
                            <a:rPr lang="cs-CZ" sz="3000" i="1"/>
                            <m:t>𝜀</m:t>
                          </m:r>
                        </m:e>
                        <m:sub>
                          <m:r>
                            <a:rPr lang="cs-CZ" sz="3000" i="1"/>
                            <m:t>𝑗</m:t>
                          </m:r>
                        </m:sub>
                      </m:sSub>
                    </m:oMath>
                  </m:oMathPara>
                </a14:m>
                <a:endParaRPr lang="cs-CZ" sz="3000" dirty="0"/>
              </a:p>
              <a:p>
                <a:pPr algn="just"/>
                <a:endParaRPr lang="cs-CZ" sz="3000" i="1" baseline="-25000" dirty="0" smtClean="0"/>
              </a:p>
              <a:p>
                <a:endParaRPr lang="cs-CZ" sz="3000" i="1" baseline="-25000" dirty="0"/>
              </a:p>
              <a:p>
                <a14:m>
                  <m:oMathPara xmlns:m="http://schemas.openxmlformats.org/officeDocument/2006/math">
                    <m:oMathParaPr>
                      <m:jc m:val="centerGroup"/>
                    </m:oMathParaPr>
                    <m:oMath xmlns:m="http://schemas.openxmlformats.org/officeDocument/2006/math">
                      <m:sSub>
                        <m:sSubPr>
                          <m:ctrlPr>
                            <a:rPr lang="cs-CZ" sz="3000" i="1" baseline="-25000" smtClean="0"/>
                          </m:ctrlPr>
                        </m:sSubPr>
                        <m:e>
                          <m:r>
                            <m:rPr>
                              <m:sty m:val="p"/>
                            </m:rPr>
                            <a:rPr lang="cs-CZ" sz="3000"/>
                            <m:t>β</m:t>
                          </m:r>
                        </m:e>
                        <m:sub>
                          <m:r>
                            <a:rPr lang="cs-CZ" sz="3000" baseline="-25000"/>
                            <m:t>0</m:t>
                          </m:r>
                        </m:sub>
                      </m:sSub>
                      <m:r>
                        <a:rPr lang="cs-CZ" sz="3000" baseline="-25000"/>
                        <m:t>= </m:t>
                      </m:r>
                      <m:r>
                        <a:rPr lang="cs-CZ" sz="3000"/>
                        <m:t>8661,880261</m:t>
                      </m:r>
                    </m:oMath>
                  </m:oMathPara>
                </a14:m>
                <a:endParaRPr lang="cs-CZ" sz="3000" dirty="0"/>
              </a:p>
              <a:p>
                <a14:m>
                  <m:oMathPara xmlns:m="http://schemas.openxmlformats.org/officeDocument/2006/math">
                    <m:oMathParaPr>
                      <m:jc m:val="centerGroup"/>
                    </m:oMathParaPr>
                    <m:oMath xmlns:m="http://schemas.openxmlformats.org/officeDocument/2006/math">
                      <m:sSub>
                        <m:sSubPr>
                          <m:ctrlPr>
                            <a:rPr lang="cs-CZ" sz="3000" i="1" baseline="-25000"/>
                          </m:ctrlPr>
                        </m:sSubPr>
                        <m:e>
                          <m:r>
                            <m:rPr>
                              <m:sty m:val="p"/>
                            </m:rPr>
                            <a:rPr lang="cs-CZ" sz="3000"/>
                            <m:t>β</m:t>
                          </m:r>
                        </m:e>
                        <m:sub>
                          <m:r>
                            <a:rPr lang="cs-CZ" sz="3000" baseline="-25000"/>
                            <m:t>1</m:t>
                          </m:r>
                        </m:sub>
                      </m:sSub>
                      <m:r>
                        <a:rPr lang="cs-CZ" sz="3000" baseline="-25000"/>
                        <m:t>= </m:t>
                      </m:r>
                      <m:r>
                        <a:rPr lang="cs-CZ" sz="3000"/>
                        <m:t>1,244820321</m:t>
                      </m:r>
                      <m:r>
                        <a:rPr lang="cs-CZ" sz="3000" baseline="-25000"/>
                        <m:t> </m:t>
                      </m:r>
                    </m:oMath>
                  </m:oMathPara>
                </a14:m>
                <a:endParaRPr lang="cs-CZ" sz="3000" dirty="0"/>
              </a:p>
              <a:p>
                <a14:m>
                  <m:oMathPara xmlns:m="http://schemas.openxmlformats.org/officeDocument/2006/math">
                    <m:oMathParaPr>
                      <m:jc m:val="centerGroup"/>
                    </m:oMathParaPr>
                    <m:oMath xmlns:m="http://schemas.openxmlformats.org/officeDocument/2006/math">
                      <m:r>
                        <a:rPr lang="cs-CZ" sz="3000" i="1"/>
                        <m:t>𝑦</m:t>
                      </m:r>
                      <m:r>
                        <a:rPr lang="cs-CZ" sz="3000" i="1"/>
                        <m:t>=</m:t>
                      </m:r>
                      <m:r>
                        <a:rPr lang="cs-CZ" sz="3000"/>
                        <m:t>8661,88</m:t>
                      </m:r>
                      <m:r>
                        <a:rPr lang="cs-CZ" sz="3000" b="0" i="1" smtClean="0">
                          <a:latin typeface="Cambria Math" panose="02040503050406030204" pitchFamily="18" charset="0"/>
                        </a:rPr>
                        <m:t> </m:t>
                      </m:r>
                      <m:sSup>
                        <m:sSupPr>
                          <m:ctrlPr>
                            <a:rPr lang="cs-CZ" sz="3000" i="1" smtClean="0"/>
                          </m:ctrlPr>
                        </m:sSupPr>
                        <m:e>
                          <m:r>
                            <a:rPr lang="cs-CZ" sz="3000" i="1"/>
                            <m:t>𝑥</m:t>
                          </m:r>
                        </m:e>
                        <m:sup>
                          <m:r>
                            <a:rPr lang="cs-CZ" sz="3000"/>
                            <m:t>1,24</m:t>
                          </m:r>
                        </m:sup>
                      </m:sSup>
                    </m:oMath>
                  </m:oMathPara>
                </a14:m>
                <a:endParaRPr lang="cs-CZ" sz="3000" dirty="0"/>
              </a:p>
            </p:txBody>
          </p:sp>
        </mc:Choice>
        <mc:Fallback>
          <p:sp>
            <p:nvSpPr>
              <p:cNvPr id="5" name="Obdélník 4"/>
              <p:cNvSpPr>
                <a:spLocks noRot="1" noChangeAspect="1" noMove="1" noResize="1" noEditPoints="1" noAdjustHandles="1" noChangeArrowheads="1" noChangeShapeType="1" noTextEdit="1"/>
              </p:cNvSpPr>
              <p:nvPr/>
            </p:nvSpPr>
            <p:spPr>
              <a:xfrm>
                <a:off x="16711279" y="7631141"/>
                <a:ext cx="3393137" cy="2739981"/>
              </a:xfrm>
              <a:prstGeom prst="rect">
                <a:avLst/>
              </a:prstGeom>
              <a:blipFill rotWithShape="0">
                <a:blip r:embed="rId8"/>
                <a:stretch>
                  <a:fillRect/>
                </a:stretch>
              </a:blipFill>
            </p:spPr>
            <p:txBody>
              <a:bodyPr/>
              <a:lstStyle/>
              <a:p>
                <a:r>
                  <a:rPr lang="cs-CZ">
                    <a:noFill/>
                  </a:rPr>
                  <a:t> </a:t>
                </a:r>
              </a:p>
            </p:txBody>
          </p:sp>
        </mc:Fallback>
      </mc:AlternateContent>
      <p:sp>
        <p:nvSpPr>
          <p:cNvPr id="8" name="Obdélník 7"/>
          <p:cNvSpPr/>
          <p:nvPr/>
        </p:nvSpPr>
        <p:spPr>
          <a:xfrm>
            <a:off x="11304414" y="6061481"/>
            <a:ext cx="9436196" cy="1569660"/>
          </a:xfrm>
          <a:prstGeom prst="rect">
            <a:avLst/>
          </a:prstGeom>
          <a:noFill/>
        </p:spPr>
        <p:txBody>
          <a:bodyPr wrap="square" lIns="91440" tIns="45720" rIns="91440" bIns="45720">
            <a:spAutoFit/>
          </a:bodyPr>
          <a:lstStyle/>
          <a:p>
            <a:pPr algn="just"/>
            <a:r>
              <a:rPr lang="cs-CZ" sz="2400" b="0" cap="none" spc="0" dirty="0" smtClean="0">
                <a:ln w="0"/>
                <a:solidFill>
                  <a:schemeClr val="tx1"/>
                </a:solidFill>
                <a:effectLst>
                  <a:outerShdw blurRad="38100" dist="19050" dir="2700000" algn="tl" rotWithShape="0">
                    <a:schemeClr val="dk1">
                      <a:alpha val="40000"/>
                    </a:schemeClr>
                  </a:outerShdw>
                </a:effectLst>
              </a:rPr>
              <a:t>Dle analýzy vhodnosti je pro tento výpočet nejvhodnější mocninný regresní model. </a:t>
            </a:r>
            <a:r>
              <a:rPr lang="cs-CZ" sz="2400" dirty="0"/>
              <a:t>Pro výpočet regresní analýzy pro mocninný regresní model je nutné nejprve rovnici upravit, aby bylo možné využít metody nejmenších čtverců. </a:t>
            </a:r>
            <a:endParaRPr lang="cs-CZ" sz="2400" b="0" cap="none" spc="0" dirty="0">
              <a:ln w="0"/>
              <a:solidFill>
                <a:schemeClr val="tx1"/>
              </a:solidFill>
              <a:effectLst>
                <a:outerShdw blurRad="38100" dist="19050" dir="2700000" algn="tl" rotWithShape="0">
                  <a:schemeClr val="dk1">
                    <a:alpha val="40000"/>
                  </a:schemeClr>
                </a:outerShdw>
              </a:effectLst>
            </a:endParaRPr>
          </a:p>
        </p:txBody>
      </p:sp>
      <p:sp>
        <p:nvSpPr>
          <p:cNvPr id="9" name="TextovéPole 8"/>
          <p:cNvSpPr txBox="1"/>
          <p:nvPr/>
        </p:nvSpPr>
        <p:spPr>
          <a:xfrm>
            <a:off x="11370528" y="7678947"/>
            <a:ext cx="4776414" cy="3416320"/>
          </a:xfrm>
          <a:prstGeom prst="rect">
            <a:avLst/>
          </a:prstGeom>
          <a:noFill/>
        </p:spPr>
        <p:txBody>
          <a:bodyPr wrap="square" rtlCol="0">
            <a:spAutoFit/>
          </a:bodyPr>
          <a:lstStyle/>
          <a:p>
            <a:pPr algn="just"/>
            <a:r>
              <a:rPr lang="cs-CZ" sz="2400" dirty="0"/>
              <a:t>Pro výpočet a další hodnoty analýzy je provedena operace v Excelu pomocí záložky DATA a funkce Analýza dat, ve které je zvolena operace Regrese. Z této funkce jsou získány tabulky, které </a:t>
            </a:r>
            <a:r>
              <a:rPr lang="cs-CZ" sz="2400" dirty="0" smtClean="0"/>
              <a:t>jsou analyzovány, komentovány a vedou nás k výsledku rovnice.</a:t>
            </a:r>
            <a:endParaRPr lang="cs-CZ" sz="2400" dirty="0"/>
          </a:p>
          <a:p>
            <a:pPr algn="just"/>
            <a:endParaRPr lang="cs-CZ" sz="2400"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bg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91440" tIns="45720" rIns="91440" bIns="45720" numCol="1" anchor="ctr" anchorCtr="0" compatLnSpc="1">
        <a:prstTxWarp prst="textNoShape">
          <a:avLst/>
        </a:prstTxWarp>
      </a:bodyPr>
      <a:lstStyle>
        <a:defPPr marL="0" marR="0" indent="0" algn="ctr" defTabSz="3475038" rtl="0" eaLnBrk="1" fontAlgn="base" latinLnBrk="0" hangingPunct="1">
          <a:lnSpc>
            <a:spcPct val="100000"/>
          </a:lnSpc>
          <a:spcBef>
            <a:spcPct val="0"/>
          </a:spcBef>
          <a:spcAft>
            <a:spcPct val="0"/>
          </a:spcAft>
          <a:buClrTx/>
          <a:buSzTx/>
          <a:buFontTx/>
          <a:buNone/>
          <a:tabLst/>
          <a:defRPr kumimoji="0" lang="en-US" altLang="en-US" sz="6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bg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91440" tIns="45720" rIns="91440" bIns="45720" numCol="1" anchor="ctr" anchorCtr="0" compatLnSpc="1">
        <a:prstTxWarp prst="textNoShape">
          <a:avLst/>
        </a:prstTxWarp>
      </a:bodyPr>
      <a:lstStyle>
        <a:defPPr marL="0" marR="0" indent="0" algn="ctr" defTabSz="3475038" rtl="0" eaLnBrk="1" fontAlgn="base" latinLnBrk="0" hangingPunct="1">
          <a:lnSpc>
            <a:spcPct val="100000"/>
          </a:lnSpc>
          <a:spcBef>
            <a:spcPct val="0"/>
          </a:spcBef>
          <a:spcAft>
            <a:spcPct val="0"/>
          </a:spcAft>
          <a:buClrTx/>
          <a:buSzTx/>
          <a:buFontTx/>
          <a:buNone/>
          <a:tabLst/>
          <a:defRPr kumimoji="0" lang="en-US" altLang="en-US" sz="6800" b="0" i="0" u="none" strike="noStrike" cap="none" normalizeH="0" baseline="0" smtClean="0">
            <a:ln>
              <a:noFill/>
            </a:ln>
            <a:solidFill>
              <a:schemeClr val="tx1"/>
            </a:solidFill>
            <a:effectLst/>
            <a:latin typeface="Arial" charset="0"/>
          </a:defRPr>
        </a:defPPr>
      </a:lst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568</TotalTime>
  <Words>235</Words>
  <Application>Microsoft Office PowerPoint</Application>
  <PresentationFormat>Vlastní</PresentationFormat>
  <Paragraphs>58</Paragraphs>
  <Slides>1</Slides>
  <Notes>1</Notes>
  <HiddenSlides>0</HiddenSlides>
  <MMClips>0</MMClips>
  <ScaleCrop>false</ScaleCrop>
  <HeadingPairs>
    <vt:vector size="8" baseType="variant">
      <vt:variant>
        <vt:lpstr>Použitá písma</vt:lpstr>
      </vt:variant>
      <vt:variant>
        <vt:i4>3</vt:i4>
      </vt:variant>
      <vt:variant>
        <vt:lpstr>Motiv</vt:lpstr>
      </vt:variant>
      <vt:variant>
        <vt:i4>1</vt:i4>
      </vt:variant>
      <vt:variant>
        <vt:lpstr>Vložené servery OLE</vt:lpstr>
      </vt:variant>
      <vt:variant>
        <vt:i4>1</vt:i4>
      </vt:variant>
      <vt:variant>
        <vt:lpstr>Nadpisy snímků</vt:lpstr>
      </vt:variant>
      <vt:variant>
        <vt:i4>1</vt:i4>
      </vt:variant>
    </vt:vector>
  </HeadingPairs>
  <TitlesOfParts>
    <vt:vector size="6" baseType="lpstr">
      <vt:lpstr>Arial</vt:lpstr>
      <vt:lpstr>Cambria Math</vt:lpstr>
      <vt:lpstr>Times New Roman</vt:lpstr>
      <vt:lpstr>Default Design</vt:lpstr>
      <vt:lpstr>CorelDRAW</vt:lpstr>
      <vt:lpstr>Prezentace aplikace PowerPoint</vt:lpstr>
    </vt:vector>
  </TitlesOfParts>
  <Company>MegaPrint Inc.</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36x48 Vertical Poster</dc:title>
  <dc:creator>Ethan Shulda</dc:creator>
  <dc:description>©MegaPrint Inc. 2009</dc:description>
  <cp:lastModifiedBy>Pavla Jirouskova</cp:lastModifiedBy>
  <cp:revision>33</cp:revision>
  <dcterms:created xsi:type="dcterms:W3CDTF">2008-12-04T00:20:37Z</dcterms:created>
  <dcterms:modified xsi:type="dcterms:W3CDTF">2017-05-01T20:19:53Z</dcterms:modified>
  <cp:category>Research Poster</cp:category>
</cp:coreProperties>
</file>