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2" r:id="rId1"/>
  </p:sldMasterIdLst>
  <p:sldIdLst>
    <p:sldId id="256" r:id="rId2"/>
  </p:sldIdLst>
  <p:sldSz cx="21599525" cy="32399288"/>
  <p:notesSz cx="6858000" cy="9144000"/>
  <p:defaultTextStyle>
    <a:defPPr>
      <a:defRPr lang="cs-CZ"/>
    </a:defPPr>
    <a:lvl1pPr marL="0" algn="l" defTabSz="2591867" rtl="0" eaLnBrk="1" latinLnBrk="0" hangingPunct="1">
      <a:defRPr sz="5102" kern="1200">
        <a:solidFill>
          <a:schemeClr val="tx1"/>
        </a:solidFill>
        <a:latin typeface="+mn-lt"/>
        <a:ea typeface="+mn-ea"/>
        <a:cs typeface="+mn-cs"/>
      </a:defRPr>
    </a:lvl1pPr>
    <a:lvl2pPr marL="1295933" algn="l" defTabSz="2591867" rtl="0" eaLnBrk="1" latinLnBrk="0" hangingPunct="1">
      <a:defRPr sz="5102" kern="1200">
        <a:solidFill>
          <a:schemeClr val="tx1"/>
        </a:solidFill>
        <a:latin typeface="+mn-lt"/>
        <a:ea typeface="+mn-ea"/>
        <a:cs typeface="+mn-cs"/>
      </a:defRPr>
    </a:lvl2pPr>
    <a:lvl3pPr marL="2591867" algn="l" defTabSz="2591867" rtl="0" eaLnBrk="1" latinLnBrk="0" hangingPunct="1">
      <a:defRPr sz="5102" kern="1200">
        <a:solidFill>
          <a:schemeClr val="tx1"/>
        </a:solidFill>
        <a:latin typeface="+mn-lt"/>
        <a:ea typeface="+mn-ea"/>
        <a:cs typeface="+mn-cs"/>
      </a:defRPr>
    </a:lvl3pPr>
    <a:lvl4pPr marL="3887800" algn="l" defTabSz="2591867" rtl="0" eaLnBrk="1" latinLnBrk="0" hangingPunct="1">
      <a:defRPr sz="5102" kern="1200">
        <a:solidFill>
          <a:schemeClr val="tx1"/>
        </a:solidFill>
        <a:latin typeface="+mn-lt"/>
        <a:ea typeface="+mn-ea"/>
        <a:cs typeface="+mn-cs"/>
      </a:defRPr>
    </a:lvl4pPr>
    <a:lvl5pPr marL="5183734" algn="l" defTabSz="2591867" rtl="0" eaLnBrk="1" latinLnBrk="0" hangingPunct="1">
      <a:defRPr sz="5102" kern="1200">
        <a:solidFill>
          <a:schemeClr val="tx1"/>
        </a:solidFill>
        <a:latin typeface="+mn-lt"/>
        <a:ea typeface="+mn-ea"/>
        <a:cs typeface="+mn-cs"/>
      </a:defRPr>
    </a:lvl5pPr>
    <a:lvl6pPr marL="6479667" algn="l" defTabSz="2591867" rtl="0" eaLnBrk="1" latinLnBrk="0" hangingPunct="1">
      <a:defRPr sz="5102" kern="1200">
        <a:solidFill>
          <a:schemeClr val="tx1"/>
        </a:solidFill>
        <a:latin typeface="+mn-lt"/>
        <a:ea typeface="+mn-ea"/>
        <a:cs typeface="+mn-cs"/>
      </a:defRPr>
    </a:lvl6pPr>
    <a:lvl7pPr marL="7775600" algn="l" defTabSz="2591867" rtl="0" eaLnBrk="1" latinLnBrk="0" hangingPunct="1">
      <a:defRPr sz="5102" kern="1200">
        <a:solidFill>
          <a:schemeClr val="tx1"/>
        </a:solidFill>
        <a:latin typeface="+mn-lt"/>
        <a:ea typeface="+mn-ea"/>
        <a:cs typeface="+mn-cs"/>
      </a:defRPr>
    </a:lvl7pPr>
    <a:lvl8pPr marL="9071534" algn="l" defTabSz="2591867" rtl="0" eaLnBrk="1" latinLnBrk="0" hangingPunct="1">
      <a:defRPr sz="5102" kern="1200">
        <a:solidFill>
          <a:schemeClr val="tx1"/>
        </a:solidFill>
        <a:latin typeface="+mn-lt"/>
        <a:ea typeface="+mn-ea"/>
        <a:cs typeface="+mn-cs"/>
      </a:defRPr>
    </a:lvl8pPr>
    <a:lvl9pPr marL="10367467" algn="l" defTabSz="2591867" rtl="0" eaLnBrk="1" latinLnBrk="0" hangingPunct="1">
      <a:defRPr sz="510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1"/>
    <p:restoredTop sz="94044"/>
  </p:normalViewPr>
  <p:slideViewPr>
    <p:cSldViewPr snapToGrid="0" snapToObjects="1">
      <p:cViewPr>
        <p:scale>
          <a:sx n="31" d="100"/>
          <a:sy n="31" d="100"/>
        </p:scale>
        <p:origin x="133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C7952-F68D-4747-8C33-818C84FFADD1}" type="doc">
      <dgm:prSet loTypeId="urn:microsoft.com/office/officeart/2005/8/layout/orgChart1" loCatId="" qsTypeId="urn:microsoft.com/office/officeart/2005/8/quickstyle/simple1" qsCatId="simple" csTypeId="urn:microsoft.com/office/officeart/2005/8/colors/accent3_4" csCatId="accent3" phldr="1"/>
      <dgm:spPr/>
      <dgm:t>
        <a:bodyPr/>
        <a:lstStyle/>
        <a:p>
          <a:endParaRPr lang="cs-CZ"/>
        </a:p>
      </dgm:t>
    </dgm:pt>
    <dgm:pt modelId="{5C6880C4-E1D3-A34C-B3C3-F3ACE05C6A88}">
      <dgm:prSet phldrT="[Text]" custT="1"/>
      <dgm:spPr>
        <a:solidFill>
          <a:schemeClr val="tx1">
            <a:lumMod val="65000"/>
            <a:lumOff val="35000"/>
          </a:schemeClr>
        </a:solidFill>
      </dgm:spPr>
      <dgm:t>
        <a:bodyPr/>
        <a:lstStyle/>
        <a:p>
          <a:r>
            <a:rPr lang="cs-CZ" sz="2000" dirty="0"/>
            <a:t>Majitel</a:t>
          </a:r>
        </a:p>
      </dgm:t>
    </dgm:pt>
    <dgm:pt modelId="{11C122C6-CE94-3148-8721-F6536F83D353}" type="parTrans" cxnId="{9783BD8A-B3DE-EC47-B6C7-23232A03764E}">
      <dgm:prSet/>
      <dgm:spPr/>
      <dgm:t>
        <a:bodyPr/>
        <a:lstStyle/>
        <a:p>
          <a:endParaRPr lang="cs-CZ"/>
        </a:p>
      </dgm:t>
    </dgm:pt>
    <dgm:pt modelId="{6B2C8FC8-E72F-A44D-B0B4-B49D23881D9D}" type="sibTrans" cxnId="{9783BD8A-B3DE-EC47-B6C7-23232A03764E}">
      <dgm:prSet/>
      <dgm:spPr/>
      <dgm:t>
        <a:bodyPr/>
        <a:lstStyle/>
        <a:p>
          <a:endParaRPr lang="cs-CZ"/>
        </a:p>
      </dgm:t>
    </dgm:pt>
    <dgm:pt modelId="{F0B3C139-5AE3-1642-86D1-21044EFAAEE5}">
      <dgm:prSet phldrT="[Text]" custT="1"/>
      <dgm:spPr>
        <a:solidFill>
          <a:schemeClr val="tx1">
            <a:lumMod val="65000"/>
            <a:lumOff val="35000"/>
          </a:schemeClr>
        </a:solidFill>
      </dgm:spPr>
      <dgm:t>
        <a:bodyPr/>
        <a:lstStyle/>
        <a:p>
          <a:r>
            <a:rPr lang="cs-CZ" sz="2000"/>
            <a:t>Mechanik</a:t>
          </a:r>
        </a:p>
      </dgm:t>
    </dgm:pt>
    <dgm:pt modelId="{154EBDE5-8708-E44C-B821-C340A9E65B9F}" type="parTrans" cxnId="{52C258D3-C685-C14A-963A-EC1B8C922661}">
      <dgm:prSet/>
      <dgm:spPr/>
      <dgm:t>
        <a:bodyPr/>
        <a:lstStyle/>
        <a:p>
          <a:endParaRPr lang="cs-CZ"/>
        </a:p>
      </dgm:t>
    </dgm:pt>
    <dgm:pt modelId="{31863F10-A6BC-4F46-B314-E3EF3C4EE699}" type="sibTrans" cxnId="{52C258D3-C685-C14A-963A-EC1B8C922661}">
      <dgm:prSet/>
      <dgm:spPr/>
      <dgm:t>
        <a:bodyPr/>
        <a:lstStyle/>
        <a:p>
          <a:endParaRPr lang="cs-CZ"/>
        </a:p>
      </dgm:t>
    </dgm:pt>
    <dgm:pt modelId="{7EC2A251-7C65-9346-A1B8-C514A7447E9F}">
      <dgm:prSet phldrT="[Text]" custT="1"/>
      <dgm:spPr>
        <a:solidFill>
          <a:schemeClr val="tx1">
            <a:lumMod val="65000"/>
            <a:lumOff val="35000"/>
          </a:schemeClr>
        </a:solidFill>
      </dgm:spPr>
      <dgm:t>
        <a:bodyPr/>
        <a:lstStyle/>
        <a:p>
          <a:r>
            <a:rPr lang="cs-CZ" sz="2000" dirty="0"/>
            <a:t>Mechanik</a:t>
          </a:r>
        </a:p>
      </dgm:t>
    </dgm:pt>
    <dgm:pt modelId="{51493B2A-7AED-2840-9F71-93173E0703C6}" type="parTrans" cxnId="{4E126428-079D-5C4D-9A52-BE45BF14E8CF}">
      <dgm:prSet/>
      <dgm:spPr/>
      <dgm:t>
        <a:bodyPr/>
        <a:lstStyle/>
        <a:p>
          <a:endParaRPr lang="cs-CZ"/>
        </a:p>
      </dgm:t>
    </dgm:pt>
    <dgm:pt modelId="{D7B83BB5-FDD5-5D43-A619-3B6E88BAE4F8}" type="sibTrans" cxnId="{4E126428-079D-5C4D-9A52-BE45BF14E8CF}">
      <dgm:prSet/>
      <dgm:spPr/>
      <dgm:t>
        <a:bodyPr/>
        <a:lstStyle/>
        <a:p>
          <a:endParaRPr lang="cs-CZ"/>
        </a:p>
      </dgm:t>
    </dgm:pt>
    <dgm:pt modelId="{4531D52A-449A-1540-A22B-3C3DDFE8B1D1}">
      <dgm:prSet custT="1"/>
      <dgm:spPr>
        <a:solidFill>
          <a:schemeClr val="tx1">
            <a:lumMod val="65000"/>
            <a:lumOff val="35000"/>
          </a:schemeClr>
        </a:solidFill>
      </dgm:spPr>
      <dgm:t>
        <a:bodyPr/>
        <a:lstStyle/>
        <a:p>
          <a:r>
            <a:rPr lang="cs-CZ" sz="2000"/>
            <a:t>Prodavač</a:t>
          </a:r>
        </a:p>
      </dgm:t>
    </dgm:pt>
    <dgm:pt modelId="{CBDD2C5F-E93A-2048-926F-E68C5028991C}" type="parTrans" cxnId="{213AD909-AA65-F543-AA29-F0660158FDA3}">
      <dgm:prSet/>
      <dgm:spPr/>
      <dgm:t>
        <a:bodyPr/>
        <a:lstStyle/>
        <a:p>
          <a:endParaRPr lang="cs-CZ"/>
        </a:p>
      </dgm:t>
    </dgm:pt>
    <dgm:pt modelId="{2435040E-F5EA-334E-AADA-33924360F354}" type="sibTrans" cxnId="{213AD909-AA65-F543-AA29-F0660158FDA3}">
      <dgm:prSet/>
      <dgm:spPr/>
      <dgm:t>
        <a:bodyPr/>
        <a:lstStyle/>
        <a:p>
          <a:endParaRPr lang="cs-CZ"/>
        </a:p>
      </dgm:t>
    </dgm:pt>
    <dgm:pt modelId="{38F069FE-8433-2049-81CF-6C2691C58185}">
      <dgm:prSet custT="1"/>
      <dgm:spPr>
        <a:solidFill>
          <a:schemeClr val="bg1">
            <a:lumMod val="65000"/>
          </a:schemeClr>
        </a:solidFill>
      </dgm:spPr>
      <dgm:t>
        <a:bodyPr/>
        <a:lstStyle/>
        <a:p>
          <a:r>
            <a:rPr lang="cs-CZ" sz="1600"/>
            <a:t>Brigádník na hlavní sezónu</a:t>
          </a:r>
        </a:p>
      </dgm:t>
    </dgm:pt>
    <dgm:pt modelId="{A27A1BEF-3390-A341-8046-6368D199E0E8}" type="parTrans" cxnId="{F74964B2-4403-2C45-A58A-4B3309B0FF7D}">
      <dgm:prSet/>
      <dgm:spPr/>
      <dgm:t>
        <a:bodyPr/>
        <a:lstStyle/>
        <a:p>
          <a:endParaRPr lang="cs-CZ"/>
        </a:p>
      </dgm:t>
    </dgm:pt>
    <dgm:pt modelId="{4C6A8B24-DBC7-6E4F-B2AA-403B3A198E47}" type="sibTrans" cxnId="{F74964B2-4403-2C45-A58A-4B3309B0FF7D}">
      <dgm:prSet/>
      <dgm:spPr/>
      <dgm:t>
        <a:bodyPr/>
        <a:lstStyle/>
        <a:p>
          <a:endParaRPr lang="cs-CZ"/>
        </a:p>
      </dgm:t>
    </dgm:pt>
    <dgm:pt modelId="{3C2A2935-CE2D-E948-B0B6-C530E80BE6F8}" type="pres">
      <dgm:prSet presAssocID="{853C7952-F68D-4747-8C33-818C84FFADD1}" presName="hierChild1" presStyleCnt="0">
        <dgm:presLayoutVars>
          <dgm:orgChart val="1"/>
          <dgm:chPref val="1"/>
          <dgm:dir/>
          <dgm:animOne val="branch"/>
          <dgm:animLvl val="lvl"/>
          <dgm:resizeHandles/>
        </dgm:presLayoutVars>
      </dgm:prSet>
      <dgm:spPr/>
      <dgm:t>
        <a:bodyPr/>
        <a:lstStyle/>
        <a:p>
          <a:endParaRPr lang="cs-CZ"/>
        </a:p>
      </dgm:t>
    </dgm:pt>
    <dgm:pt modelId="{7A5E5B14-7D0C-8B42-BDC2-7C24ABE73404}" type="pres">
      <dgm:prSet presAssocID="{5C6880C4-E1D3-A34C-B3C3-F3ACE05C6A88}" presName="hierRoot1" presStyleCnt="0">
        <dgm:presLayoutVars>
          <dgm:hierBranch val="init"/>
        </dgm:presLayoutVars>
      </dgm:prSet>
      <dgm:spPr/>
    </dgm:pt>
    <dgm:pt modelId="{72435E98-E887-B34E-9D48-570A53746B41}" type="pres">
      <dgm:prSet presAssocID="{5C6880C4-E1D3-A34C-B3C3-F3ACE05C6A88}" presName="rootComposite1" presStyleCnt="0"/>
      <dgm:spPr/>
    </dgm:pt>
    <dgm:pt modelId="{42DFDE03-E85E-E443-967C-DE29137648D4}" type="pres">
      <dgm:prSet presAssocID="{5C6880C4-E1D3-A34C-B3C3-F3ACE05C6A88}" presName="rootText1" presStyleLbl="node0" presStyleIdx="0" presStyleCnt="1" custLinFactNeighborX="-26266" custLinFactNeighborY="-429">
        <dgm:presLayoutVars>
          <dgm:chPref val="3"/>
        </dgm:presLayoutVars>
      </dgm:prSet>
      <dgm:spPr/>
      <dgm:t>
        <a:bodyPr/>
        <a:lstStyle/>
        <a:p>
          <a:endParaRPr lang="cs-CZ"/>
        </a:p>
      </dgm:t>
    </dgm:pt>
    <dgm:pt modelId="{FBCD441E-9719-784D-95C1-B4A2C0B87080}" type="pres">
      <dgm:prSet presAssocID="{5C6880C4-E1D3-A34C-B3C3-F3ACE05C6A88}" presName="rootConnector1" presStyleLbl="node1" presStyleIdx="0" presStyleCnt="0"/>
      <dgm:spPr/>
      <dgm:t>
        <a:bodyPr/>
        <a:lstStyle/>
        <a:p>
          <a:endParaRPr lang="cs-CZ"/>
        </a:p>
      </dgm:t>
    </dgm:pt>
    <dgm:pt modelId="{053799BF-D2EE-2648-B9D9-BF51568DE1C5}" type="pres">
      <dgm:prSet presAssocID="{5C6880C4-E1D3-A34C-B3C3-F3ACE05C6A88}" presName="hierChild2" presStyleCnt="0"/>
      <dgm:spPr/>
    </dgm:pt>
    <dgm:pt modelId="{00C99723-31B1-184F-8D5F-D94B2C9287FD}" type="pres">
      <dgm:prSet presAssocID="{154EBDE5-8708-E44C-B821-C340A9E65B9F}" presName="Name37" presStyleLbl="parChTrans1D2" presStyleIdx="0" presStyleCnt="3"/>
      <dgm:spPr/>
      <dgm:t>
        <a:bodyPr/>
        <a:lstStyle/>
        <a:p>
          <a:endParaRPr lang="cs-CZ"/>
        </a:p>
      </dgm:t>
    </dgm:pt>
    <dgm:pt modelId="{0CDA4D88-FF21-3947-935A-2DAF56F900B5}" type="pres">
      <dgm:prSet presAssocID="{F0B3C139-5AE3-1642-86D1-21044EFAAEE5}" presName="hierRoot2" presStyleCnt="0">
        <dgm:presLayoutVars>
          <dgm:hierBranch val="init"/>
        </dgm:presLayoutVars>
      </dgm:prSet>
      <dgm:spPr/>
    </dgm:pt>
    <dgm:pt modelId="{20C68542-B470-3C4D-B2B6-6E1BB88F5F8E}" type="pres">
      <dgm:prSet presAssocID="{F0B3C139-5AE3-1642-86D1-21044EFAAEE5}" presName="rootComposite" presStyleCnt="0"/>
      <dgm:spPr/>
    </dgm:pt>
    <dgm:pt modelId="{E492F871-641A-504B-A431-52D53F2D7A5D}" type="pres">
      <dgm:prSet presAssocID="{F0B3C139-5AE3-1642-86D1-21044EFAAEE5}" presName="rootText" presStyleLbl="node2" presStyleIdx="0" presStyleCnt="3">
        <dgm:presLayoutVars>
          <dgm:chPref val="3"/>
        </dgm:presLayoutVars>
      </dgm:prSet>
      <dgm:spPr/>
      <dgm:t>
        <a:bodyPr/>
        <a:lstStyle/>
        <a:p>
          <a:endParaRPr lang="cs-CZ"/>
        </a:p>
      </dgm:t>
    </dgm:pt>
    <dgm:pt modelId="{FE4F5201-57FC-4644-AB9A-FD3F32240EDA}" type="pres">
      <dgm:prSet presAssocID="{F0B3C139-5AE3-1642-86D1-21044EFAAEE5}" presName="rootConnector" presStyleLbl="node2" presStyleIdx="0" presStyleCnt="3"/>
      <dgm:spPr/>
      <dgm:t>
        <a:bodyPr/>
        <a:lstStyle/>
        <a:p>
          <a:endParaRPr lang="cs-CZ"/>
        </a:p>
      </dgm:t>
    </dgm:pt>
    <dgm:pt modelId="{262B00E0-DAC2-BA48-8A78-8A9A44CBA8B1}" type="pres">
      <dgm:prSet presAssocID="{F0B3C139-5AE3-1642-86D1-21044EFAAEE5}" presName="hierChild4" presStyleCnt="0"/>
      <dgm:spPr/>
    </dgm:pt>
    <dgm:pt modelId="{BF6AFFF0-CC90-1E42-89F2-DB02F64D736D}" type="pres">
      <dgm:prSet presAssocID="{A27A1BEF-3390-A341-8046-6368D199E0E8}" presName="Name37" presStyleLbl="parChTrans1D3" presStyleIdx="0" presStyleCnt="1"/>
      <dgm:spPr/>
      <dgm:t>
        <a:bodyPr/>
        <a:lstStyle/>
        <a:p>
          <a:endParaRPr lang="cs-CZ"/>
        </a:p>
      </dgm:t>
    </dgm:pt>
    <dgm:pt modelId="{B942DD6E-4EE6-6846-801F-2E5AA303A85A}" type="pres">
      <dgm:prSet presAssocID="{38F069FE-8433-2049-81CF-6C2691C58185}" presName="hierRoot2" presStyleCnt="0">
        <dgm:presLayoutVars>
          <dgm:hierBranch val="init"/>
        </dgm:presLayoutVars>
      </dgm:prSet>
      <dgm:spPr/>
    </dgm:pt>
    <dgm:pt modelId="{82836844-2F99-244C-982F-99797569FD09}" type="pres">
      <dgm:prSet presAssocID="{38F069FE-8433-2049-81CF-6C2691C58185}" presName="rootComposite" presStyleCnt="0"/>
      <dgm:spPr/>
    </dgm:pt>
    <dgm:pt modelId="{EE89D3F8-DC0C-0544-BCE1-44BCDD15C858}" type="pres">
      <dgm:prSet presAssocID="{38F069FE-8433-2049-81CF-6C2691C58185}" presName="rootText" presStyleLbl="node3" presStyleIdx="0" presStyleCnt="1">
        <dgm:presLayoutVars>
          <dgm:chPref val="3"/>
        </dgm:presLayoutVars>
      </dgm:prSet>
      <dgm:spPr/>
      <dgm:t>
        <a:bodyPr/>
        <a:lstStyle/>
        <a:p>
          <a:endParaRPr lang="cs-CZ"/>
        </a:p>
      </dgm:t>
    </dgm:pt>
    <dgm:pt modelId="{87B36397-3E16-B94A-B869-52C563EA21DB}" type="pres">
      <dgm:prSet presAssocID="{38F069FE-8433-2049-81CF-6C2691C58185}" presName="rootConnector" presStyleLbl="node3" presStyleIdx="0" presStyleCnt="1"/>
      <dgm:spPr/>
      <dgm:t>
        <a:bodyPr/>
        <a:lstStyle/>
        <a:p>
          <a:endParaRPr lang="cs-CZ"/>
        </a:p>
      </dgm:t>
    </dgm:pt>
    <dgm:pt modelId="{4409DF13-F01F-A948-8BF0-2DBF681C7DA8}" type="pres">
      <dgm:prSet presAssocID="{38F069FE-8433-2049-81CF-6C2691C58185}" presName="hierChild4" presStyleCnt="0"/>
      <dgm:spPr/>
    </dgm:pt>
    <dgm:pt modelId="{AEE9EBB4-F021-D748-B69C-4EA4DE032E15}" type="pres">
      <dgm:prSet presAssocID="{38F069FE-8433-2049-81CF-6C2691C58185}" presName="hierChild5" presStyleCnt="0"/>
      <dgm:spPr/>
    </dgm:pt>
    <dgm:pt modelId="{50878F11-9B50-7942-8194-315419402171}" type="pres">
      <dgm:prSet presAssocID="{F0B3C139-5AE3-1642-86D1-21044EFAAEE5}" presName="hierChild5" presStyleCnt="0"/>
      <dgm:spPr/>
    </dgm:pt>
    <dgm:pt modelId="{C70C3355-42F7-DE43-B519-8BA8D8044F28}" type="pres">
      <dgm:prSet presAssocID="{51493B2A-7AED-2840-9F71-93173E0703C6}" presName="Name37" presStyleLbl="parChTrans1D2" presStyleIdx="1" presStyleCnt="3"/>
      <dgm:spPr/>
      <dgm:t>
        <a:bodyPr/>
        <a:lstStyle/>
        <a:p>
          <a:endParaRPr lang="cs-CZ"/>
        </a:p>
      </dgm:t>
    </dgm:pt>
    <dgm:pt modelId="{3492C80B-E2CA-5944-85AB-69E9CA670FD1}" type="pres">
      <dgm:prSet presAssocID="{7EC2A251-7C65-9346-A1B8-C514A7447E9F}" presName="hierRoot2" presStyleCnt="0">
        <dgm:presLayoutVars>
          <dgm:hierBranch val="init"/>
        </dgm:presLayoutVars>
      </dgm:prSet>
      <dgm:spPr/>
    </dgm:pt>
    <dgm:pt modelId="{AF811F9B-E024-1449-A4A3-5EB46098CA7F}" type="pres">
      <dgm:prSet presAssocID="{7EC2A251-7C65-9346-A1B8-C514A7447E9F}" presName="rootComposite" presStyleCnt="0"/>
      <dgm:spPr/>
    </dgm:pt>
    <dgm:pt modelId="{F0A9630F-8E6D-7043-9356-64F7BACA6EA0}" type="pres">
      <dgm:prSet presAssocID="{7EC2A251-7C65-9346-A1B8-C514A7447E9F}" presName="rootText" presStyleLbl="node2" presStyleIdx="1" presStyleCnt="3">
        <dgm:presLayoutVars>
          <dgm:chPref val="3"/>
        </dgm:presLayoutVars>
      </dgm:prSet>
      <dgm:spPr/>
      <dgm:t>
        <a:bodyPr/>
        <a:lstStyle/>
        <a:p>
          <a:endParaRPr lang="cs-CZ"/>
        </a:p>
      </dgm:t>
    </dgm:pt>
    <dgm:pt modelId="{E1323526-D596-5B46-BEAE-1B7177400F28}" type="pres">
      <dgm:prSet presAssocID="{7EC2A251-7C65-9346-A1B8-C514A7447E9F}" presName="rootConnector" presStyleLbl="node2" presStyleIdx="1" presStyleCnt="3"/>
      <dgm:spPr/>
      <dgm:t>
        <a:bodyPr/>
        <a:lstStyle/>
        <a:p>
          <a:endParaRPr lang="cs-CZ"/>
        </a:p>
      </dgm:t>
    </dgm:pt>
    <dgm:pt modelId="{98B69DA2-6A8B-114A-A88F-9559B09D0598}" type="pres">
      <dgm:prSet presAssocID="{7EC2A251-7C65-9346-A1B8-C514A7447E9F}" presName="hierChild4" presStyleCnt="0"/>
      <dgm:spPr/>
    </dgm:pt>
    <dgm:pt modelId="{0095271B-7E7C-C044-9A4E-C8C03AC6DE7B}" type="pres">
      <dgm:prSet presAssocID="{7EC2A251-7C65-9346-A1B8-C514A7447E9F}" presName="hierChild5" presStyleCnt="0"/>
      <dgm:spPr/>
    </dgm:pt>
    <dgm:pt modelId="{151A7649-6A62-4C44-9C06-FBF47FE7BA75}" type="pres">
      <dgm:prSet presAssocID="{CBDD2C5F-E93A-2048-926F-E68C5028991C}" presName="Name37" presStyleLbl="parChTrans1D2" presStyleIdx="2" presStyleCnt="3"/>
      <dgm:spPr/>
      <dgm:t>
        <a:bodyPr/>
        <a:lstStyle/>
        <a:p>
          <a:endParaRPr lang="cs-CZ"/>
        </a:p>
      </dgm:t>
    </dgm:pt>
    <dgm:pt modelId="{6756BAB4-B72F-C34B-BA75-0F3E1A364EA6}" type="pres">
      <dgm:prSet presAssocID="{4531D52A-449A-1540-A22B-3C3DDFE8B1D1}" presName="hierRoot2" presStyleCnt="0">
        <dgm:presLayoutVars>
          <dgm:hierBranch val="init"/>
        </dgm:presLayoutVars>
      </dgm:prSet>
      <dgm:spPr/>
    </dgm:pt>
    <dgm:pt modelId="{20660742-31BC-0048-85D4-D46A723835D9}" type="pres">
      <dgm:prSet presAssocID="{4531D52A-449A-1540-A22B-3C3DDFE8B1D1}" presName="rootComposite" presStyleCnt="0"/>
      <dgm:spPr/>
    </dgm:pt>
    <dgm:pt modelId="{6624D8D6-1AA2-A743-803E-B58FB531FABA}" type="pres">
      <dgm:prSet presAssocID="{4531D52A-449A-1540-A22B-3C3DDFE8B1D1}" presName="rootText" presStyleLbl="node2" presStyleIdx="2" presStyleCnt="3">
        <dgm:presLayoutVars>
          <dgm:chPref val="3"/>
        </dgm:presLayoutVars>
      </dgm:prSet>
      <dgm:spPr/>
      <dgm:t>
        <a:bodyPr/>
        <a:lstStyle/>
        <a:p>
          <a:endParaRPr lang="cs-CZ"/>
        </a:p>
      </dgm:t>
    </dgm:pt>
    <dgm:pt modelId="{16799842-6795-5A40-B63C-67A135C1EAF7}" type="pres">
      <dgm:prSet presAssocID="{4531D52A-449A-1540-A22B-3C3DDFE8B1D1}" presName="rootConnector" presStyleLbl="node2" presStyleIdx="2" presStyleCnt="3"/>
      <dgm:spPr/>
      <dgm:t>
        <a:bodyPr/>
        <a:lstStyle/>
        <a:p>
          <a:endParaRPr lang="cs-CZ"/>
        </a:p>
      </dgm:t>
    </dgm:pt>
    <dgm:pt modelId="{71DC8513-B1B3-424E-A8FD-BF73796804C6}" type="pres">
      <dgm:prSet presAssocID="{4531D52A-449A-1540-A22B-3C3DDFE8B1D1}" presName="hierChild4" presStyleCnt="0"/>
      <dgm:spPr/>
    </dgm:pt>
    <dgm:pt modelId="{35E94F46-2B9A-314D-B759-71D33BD92C33}" type="pres">
      <dgm:prSet presAssocID="{4531D52A-449A-1540-A22B-3C3DDFE8B1D1}" presName="hierChild5" presStyleCnt="0"/>
      <dgm:spPr/>
    </dgm:pt>
    <dgm:pt modelId="{50DE7935-3A1B-1347-AB3E-745A339C64BC}" type="pres">
      <dgm:prSet presAssocID="{5C6880C4-E1D3-A34C-B3C3-F3ACE05C6A88}" presName="hierChild3" presStyleCnt="0"/>
      <dgm:spPr/>
    </dgm:pt>
  </dgm:ptLst>
  <dgm:cxnLst>
    <dgm:cxn modelId="{4BD3CAB3-8127-F64D-B257-7C6E85F2E48A}" type="presOf" srcId="{CBDD2C5F-E93A-2048-926F-E68C5028991C}" destId="{151A7649-6A62-4C44-9C06-FBF47FE7BA75}" srcOrd="0" destOrd="0" presId="urn:microsoft.com/office/officeart/2005/8/layout/orgChart1"/>
    <dgm:cxn modelId="{3F0D9D00-E1D1-8B43-9DCF-2F3EFA4D5FF1}" type="presOf" srcId="{38F069FE-8433-2049-81CF-6C2691C58185}" destId="{EE89D3F8-DC0C-0544-BCE1-44BCDD15C858}" srcOrd="0" destOrd="0" presId="urn:microsoft.com/office/officeart/2005/8/layout/orgChart1"/>
    <dgm:cxn modelId="{85511D22-39C8-4A42-99A3-04557198BF30}" type="presOf" srcId="{154EBDE5-8708-E44C-B821-C340A9E65B9F}" destId="{00C99723-31B1-184F-8D5F-D94B2C9287FD}" srcOrd="0" destOrd="0" presId="urn:microsoft.com/office/officeart/2005/8/layout/orgChart1"/>
    <dgm:cxn modelId="{8A2DCC43-59DC-6540-A1EF-3121B34E22B3}" type="presOf" srcId="{A27A1BEF-3390-A341-8046-6368D199E0E8}" destId="{BF6AFFF0-CC90-1E42-89F2-DB02F64D736D}" srcOrd="0" destOrd="0" presId="urn:microsoft.com/office/officeart/2005/8/layout/orgChart1"/>
    <dgm:cxn modelId="{BF98C945-728F-874B-BF12-6D7B2803CA54}" type="presOf" srcId="{4531D52A-449A-1540-A22B-3C3DDFE8B1D1}" destId="{6624D8D6-1AA2-A743-803E-B58FB531FABA}" srcOrd="0" destOrd="0" presId="urn:microsoft.com/office/officeart/2005/8/layout/orgChart1"/>
    <dgm:cxn modelId="{4298DA85-740D-CF4E-B7B9-6C6445F7580E}" type="presOf" srcId="{4531D52A-449A-1540-A22B-3C3DDFE8B1D1}" destId="{16799842-6795-5A40-B63C-67A135C1EAF7}" srcOrd="1" destOrd="0" presId="urn:microsoft.com/office/officeart/2005/8/layout/orgChart1"/>
    <dgm:cxn modelId="{B59B7238-540E-AB4F-B323-022482CACBB8}" type="presOf" srcId="{F0B3C139-5AE3-1642-86D1-21044EFAAEE5}" destId="{E492F871-641A-504B-A431-52D53F2D7A5D}" srcOrd="0" destOrd="0" presId="urn:microsoft.com/office/officeart/2005/8/layout/orgChart1"/>
    <dgm:cxn modelId="{9783BD8A-B3DE-EC47-B6C7-23232A03764E}" srcId="{853C7952-F68D-4747-8C33-818C84FFADD1}" destId="{5C6880C4-E1D3-A34C-B3C3-F3ACE05C6A88}" srcOrd="0" destOrd="0" parTransId="{11C122C6-CE94-3148-8721-F6536F83D353}" sibTransId="{6B2C8FC8-E72F-A44D-B0B4-B49D23881D9D}"/>
    <dgm:cxn modelId="{201C2D7B-A235-B34F-A6CB-176FC48FBE44}" type="presOf" srcId="{5C6880C4-E1D3-A34C-B3C3-F3ACE05C6A88}" destId="{FBCD441E-9719-784D-95C1-B4A2C0B87080}" srcOrd="1" destOrd="0" presId="urn:microsoft.com/office/officeart/2005/8/layout/orgChart1"/>
    <dgm:cxn modelId="{6E722130-CC3E-054D-BB14-AF5562BA9589}" type="presOf" srcId="{38F069FE-8433-2049-81CF-6C2691C58185}" destId="{87B36397-3E16-B94A-B869-52C563EA21DB}" srcOrd="1" destOrd="0" presId="urn:microsoft.com/office/officeart/2005/8/layout/orgChart1"/>
    <dgm:cxn modelId="{86E5B2B2-CD71-6742-A031-9B60368CF0A2}" type="presOf" srcId="{7EC2A251-7C65-9346-A1B8-C514A7447E9F}" destId="{F0A9630F-8E6D-7043-9356-64F7BACA6EA0}" srcOrd="0" destOrd="0" presId="urn:microsoft.com/office/officeart/2005/8/layout/orgChart1"/>
    <dgm:cxn modelId="{52C258D3-C685-C14A-963A-EC1B8C922661}" srcId="{5C6880C4-E1D3-A34C-B3C3-F3ACE05C6A88}" destId="{F0B3C139-5AE3-1642-86D1-21044EFAAEE5}" srcOrd="0" destOrd="0" parTransId="{154EBDE5-8708-E44C-B821-C340A9E65B9F}" sibTransId="{31863F10-A6BC-4F46-B314-E3EF3C4EE699}"/>
    <dgm:cxn modelId="{4E126428-079D-5C4D-9A52-BE45BF14E8CF}" srcId="{5C6880C4-E1D3-A34C-B3C3-F3ACE05C6A88}" destId="{7EC2A251-7C65-9346-A1B8-C514A7447E9F}" srcOrd="1" destOrd="0" parTransId="{51493B2A-7AED-2840-9F71-93173E0703C6}" sibTransId="{D7B83BB5-FDD5-5D43-A619-3B6E88BAE4F8}"/>
    <dgm:cxn modelId="{6D34A68D-598D-3D45-9F3D-8D3E324F58BB}" type="presOf" srcId="{7EC2A251-7C65-9346-A1B8-C514A7447E9F}" destId="{E1323526-D596-5B46-BEAE-1B7177400F28}" srcOrd="1" destOrd="0" presId="urn:microsoft.com/office/officeart/2005/8/layout/orgChart1"/>
    <dgm:cxn modelId="{7236ECF5-B276-CD45-8231-813491B541FD}" type="presOf" srcId="{51493B2A-7AED-2840-9F71-93173E0703C6}" destId="{C70C3355-42F7-DE43-B519-8BA8D8044F28}" srcOrd="0" destOrd="0" presId="urn:microsoft.com/office/officeart/2005/8/layout/orgChart1"/>
    <dgm:cxn modelId="{E9D796FC-594F-D041-B169-B0A950C477B7}" type="presOf" srcId="{853C7952-F68D-4747-8C33-818C84FFADD1}" destId="{3C2A2935-CE2D-E948-B0B6-C530E80BE6F8}" srcOrd="0" destOrd="0" presId="urn:microsoft.com/office/officeart/2005/8/layout/orgChart1"/>
    <dgm:cxn modelId="{F023F047-E3F8-A246-BCA3-B42DA3403546}" type="presOf" srcId="{F0B3C139-5AE3-1642-86D1-21044EFAAEE5}" destId="{FE4F5201-57FC-4644-AB9A-FD3F32240EDA}" srcOrd="1" destOrd="0" presId="urn:microsoft.com/office/officeart/2005/8/layout/orgChart1"/>
    <dgm:cxn modelId="{F74964B2-4403-2C45-A58A-4B3309B0FF7D}" srcId="{F0B3C139-5AE3-1642-86D1-21044EFAAEE5}" destId="{38F069FE-8433-2049-81CF-6C2691C58185}" srcOrd="0" destOrd="0" parTransId="{A27A1BEF-3390-A341-8046-6368D199E0E8}" sibTransId="{4C6A8B24-DBC7-6E4F-B2AA-403B3A198E47}"/>
    <dgm:cxn modelId="{156184C3-5137-E042-BA41-B1CC0473E4F4}" type="presOf" srcId="{5C6880C4-E1D3-A34C-B3C3-F3ACE05C6A88}" destId="{42DFDE03-E85E-E443-967C-DE29137648D4}" srcOrd="0" destOrd="0" presId="urn:microsoft.com/office/officeart/2005/8/layout/orgChart1"/>
    <dgm:cxn modelId="{213AD909-AA65-F543-AA29-F0660158FDA3}" srcId="{5C6880C4-E1D3-A34C-B3C3-F3ACE05C6A88}" destId="{4531D52A-449A-1540-A22B-3C3DDFE8B1D1}" srcOrd="2" destOrd="0" parTransId="{CBDD2C5F-E93A-2048-926F-E68C5028991C}" sibTransId="{2435040E-F5EA-334E-AADA-33924360F354}"/>
    <dgm:cxn modelId="{033CE198-955E-564F-A277-8935ED15E6D1}" type="presParOf" srcId="{3C2A2935-CE2D-E948-B0B6-C530E80BE6F8}" destId="{7A5E5B14-7D0C-8B42-BDC2-7C24ABE73404}" srcOrd="0" destOrd="0" presId="urn:microsoft.com/office/officeart/2005/8/layout/orgChart1"/>
    <dgm:cxn modelId="{83952986-2255-2348-B1DA-0F731887F135}" type="presParOf" srcId="{7A5E5B14-7D0C-8B42-BDC2-7C24ABE73404}" destId="{72435E98-E887-B34E-9D48-570A53746B41}" srcOrd="0" destOrd="0" presId="urn:microsoft.com/office/officeart/2005/8/layout/orgChart1"/>
    <dgm:cxn modelId="{80DA66F8-C7A4-4547-B3CF-51CE9675EE9B}" type="presParOf" srcId="{72435E98-E887-B34E-9D48-570A53746B41}" destId="{42DFDE03-E85E-E443-967C-DE29137648D4}" srcOrd="0" destOrd="0" presId="urn:microsoft.com/office/officeart/2005/8/layout/orgChart1"/>
    <dgm:cxn modelId="{F6AF074E-4AF6-234E-B47F-78CC0DB20583}" type="presParOf" srcId="{72435E98-E887-B34E-9D48-570A53746B41}" destId="{FBCD441E-9719-784D-95C1-B4A2C0B87080}" srcOrd="1" destOrd="0" presId="urn:microsoft.com/office/officeart/2005/8/layout/orgChart1"/>
    <dgm:cxn modelId="{467FF481-EFD8-3142-B9B6-F181E484C5B0}" type="presParOf" srcId="{7A5E5B14-7D0C-8B42-BDC2-7C24ABE73404}" destId="{053799BF-D2EE-2648-B9D9-BF51568DE1C5}" srcOrd="1" destOrd="0" presId="urn:microsoft.com/office/officeart/2005/8/layout/orgChart1"/>
    <dgm:cxn modelId="{A50502F3-61F3-DC44-B313-68331A635B65}" type="presParOf" srcId="{053799BF-D2EE-2648-B9D9-BF51568DE1C5}" destId="{00C99723-31B1-184F-8D5F-D94B2C9287FD}" srcOrd="0" destOrd="0" presId="urn:microsoft.com/office/officeart/2005/8/layout/orgChart1"/>
    <dgm:cxn modelId="{5A90032A-78C5-DC42-8EBE-6BCCE049E650}" type="presParOf" srcId="{053799BF-D2EE-2648-B9D9-BF51568DE1C5}" destId="{0CDA4D88-FF21-3947-935A-2DAF56F900B5}" srcOrd="1" destOrd="0" presId="urn:microsoft.com/office/officeart/2005/8/layout/orgChart1"/>
    <dgm:cxn modelId="{661A8C49-F3DA-874F-A0CA-64E9219729D0}" type="presParOf" srcId="{0CDA4D88-FF21-3947-935A-2DAF56F900B5}" destId="{20C68542-B470-3C4D-B2B6-6E1BB88F5F8E}" srcOrd="0" destOrd="0" presId="urn:microsoft.com/office/officeart/2005/8/layout/orgChart1"/>
    <dgm:cxn modelId="{3E450A97-4C2A-CB44-9E8D-B08A4279307F}" type="presParOf" srcId="{20C68542-B470-3C4D-B2B6-6E1BB88F5F8E}" destId="{E492F871-641A-504B-A431-52D53F2D7A5D}" srcOrd="0" destOrd="0" presId="urn:microsoft.com/office/officeart/2005/8/layout/orgChart1"/>
    <dgm:cxn modelId="{EFB7B520-915D-F446-8150-7CEFD862FC89}" type="presParOf" srcId="{20C68542-B470-3C4D-B2B6-6E1BB88F5F8E}" destId="{FE4F5201-57FC-4644-AB9A-FD3F32240EDA}" srcOrd="1" destOrd="0" presId="urn:microsoft.com/office/officeart/2005/8/layout/orgChart1"/>
    <dgm:cxn modelId="{61BA7FEB-47F2-EA41-B495-1C1D672C1F7C}" type="presParOf" srcId="{0CDA4D88-FF21-3947-935A-2DAF56F900B5}" destId="{262B00E0-DAC2-BA48-8A78-8A9A44CBA8B1}" srcOrd="1" destOrd="0" presId="urn:microsoft.com/office/officeart/2005/8/layout/orgChart1"/>
    <dgm:cxn modelId="{FC2A1BCE-5AF3-E04E-AF48-92B549F9A96F}" type="presParOf" srcId="{262B00E0-DAC2-BA48-8A78-8A9A44CBA8B1}" destId="{BF6AFFF0-CC90-1E42-89F2-DB02F64D736D}" srcOrd="0" destOrd="0" presId="urn:microsoft.com/office/officeart/2005/8/layout/orgChart1"/>
    <dgm:cxn modelId="{6AD29166-6FCF-1348-BC0B-0942E7953216}" type="presParOf" srcId="{262B00E0-DAC2-BA48-8A78-8A9A44CBA8B1}" destId="{B942DD6E-4EE6-6846-801F-2E5AA303A85A}" srcOrd="1" destOrd="0" presId="urn:microsoft.com/office/officeart/2005/8/layout/orgChart1"/>
    <dgm:cxn modelId="{46B27BF3-A46D-C849-8C52-6F8E9BDDF5F4}" type="presParOf" srcId="{B942DD6E-4EE6-6846-801F-2E5AA303A85A}" destId="{82836844-2F99-244C-982F-99797569FD09}" srcOrd="0" destOrd="0" presId="urn:microsoft.com/office/officeart/2005/8/layout/orgChart1"/>
    <dgm:cxn modelId="{6AF3A5A4-85C0-D74F-BFBA-F7F47C40C6AD}" type="presParOf" srcId="{82836844-2F99-244C-982F-99797569FD09}" destId="{EE89D3F8-DC0C-0544-BCE1-44BCDD15C858}" srcOrd="0" destOrd="0" presId="urn:microsoft.com/office/officeart/2005/8/layout/orgChart1"/>
    <dgm:cxn modelId="{28EA9C91-02C6-B84B-9A8A-FD01A7295F0A}" type="presParOf" srcId="{82836844-2F99-244C-982F-99797569FD09}" destId="{87B36397-3E16-B94A-B869-52C563EA21DB}" srcOrd="1" destOrd="0" presId="urn:microsoft.com/office/officeart/2005/8/layout/orgChart1"/>
    <dgm:cxn modelId="{F7DA3204-80B3-5241-B83A-58A961D625F8}" type="presParOf" srcId="{B942DD6E-4EE6-6846-801F-2E5AA303A85A}" destId="{4409DF13-F01F-A948-8BF0-2DBF681C7DA8}" srcOrd="1" destOrd="0" presId="urn:microsoft.com/office/officeart/2005/8/layout/orgChart1"/>
    <dgm:cxn modelId="{ABBA2B69-ED2B-A24E-86F3-68A02170D5FE}" type="presParOf" srcId="{B942DD6E-4EE6-6846-801F-2E5AA303A85A}" destId="{AEE9EBB4-F021-D748-B69C-4EA4DE032E15}" srcOrd="2" destOrd="0" presId="urn:microsoft.com/office/officeart/2005/8/layout/orgChart1"/>
    <dgm:cxn modelId="{6F82F9B5-A9A7-8C43-AC3B-D86E3ABAE71C}" type="presParOf" srcId="{0CDA4D88-FF21-3947-935A-2DAF56F900B5}" destId="{50878F11-9B50-7942-8194-315419402171}" srcOrd="2" destOrd="0" presId="urn:microsoft.com/office/officeart/2005/8/layout/orgChart1"/>
    <dgm:cxn modelId="{94E4D60E-4B5C-0A45-A056-C28F8AFF2573}" type="presParOf" srcId="{053799BF-D2EE-2648-B9D9-BF51568DE1C5}" destId="{C70C3355-42F7-DE43-B519-8BA8D8044F28}" srcOrd="2" destOrd="0" presId="urn:microsoft.com/office/officeart/2005/8/layout/orgChart1"/>
    <dgm:cxn modelId="{BFF2EC0B-DBB4-BD4D-ACC1-FD1104A6BAED}" type="presParOf" srcId="{053799BF-D2EE-2648-B9D9-BF51568DE1C5}" destId="{3492C80B-E2CA-5944-85AB-69E9CA670FD1}" srcOrd="3" destOrd="0" presId="urn:microsoft.com/office/officeart/2005/8/layout/orgChart1"/>
    <dgm:cxn modelId="{4FB3A063-5D4D-654F-AFEC-84992EE77F1B}" type="presParOf" srcId="{3492C80B-E2CA-5944-85AB-69E9CA670FD1}" destId="{AF811F9B-E024-1449-A4A3-5EB46098CA7F}" srcOrd="0" destOrd="0" presId="urn:microsoft.com/office/officeart/2005/8/layout/orgChart1"/>
    <dgm:cxn modelId="{DE3212C6-B976-B44B-97B7-2FF7E9228DC0}" type="presParOf" srcId="{AF811F9B-E024-1449-A4A3-5EB46098CA7F}" destId="{F0A9630F-8E6D-7043-9356-64F7BACA6EA0}" srcOrd="0" destOrd="0" presId="urn:microsoft.com/office/officeart/2005/8/layout/orgChart1"/>
    <dgm:cxn modelId="{5EA39133-59EC-AB4F-A92C-A756A93FCF94}" type="presParOf" srcId="{AF811F9B-E024-1449-A4A3-5EB46098CA7F}" destId="{E1323526-D596-5B46-BEAE-1B7177400F28}" srcOrd="1" destOrd="0" presId="urn:microsoft.com/office/officeart/2005/8/layout/orgChart1"/>
    <dgm:cxn modelId="{2C87DF41-9278-C248-B39E-365632513DC7}" type="presParOf" srcId="{3492C80B-E2CA-5944-85AB-69E9CA670FD1}" destId="{98B69DA2-6A8B-114A-A88F-9559B09D0598}" srcOrd="1" destOrd="0" presId="urn:microsoft.com/office/officeart/2005/8/layout/orgChart1"/>
    <dgm:cxn modelId="{639C9FBA-7DF9-7545-BA72-8C551AAD71D1}" type="presParOf" srcId="{3492C80B-E2CA-5944-85AB-69E9CA670FD1}" destId="{0095271B-7E7C-C044-9A4E-C8C03AC6DE7B}" srcOrd="2" destOrd="0" presId="urn:microsoft.com/office/officeart/2005/8/layout/orgChart1"/>
    <dgm:cxn modelId="{10F10C61-D6CB-0E42-B86C-21E925D7E49C}" type="presParOf" srcId="{053799BF-D2EE-2648-B9D9-BF51568DE1C5}" destId="{151A7649-6A62-4C44-9C06-FBF47FE7BA75}" srcOrd="4" destOrd="0" presId="urn:microsoft.com/office/officeart/2005/8/layout/orgChart1"/>
    <dgm:cxn modelId="{7E8638FF-D272-814F-9392-375116495A5D}" type="presParOf" srcId="{053799BF-D2EE-2648-B9D9-BF51568DE1C5}" destId="{6756BAB4-B72F-C34B-BA75-0F3E1A364EA6}" srcOrd="5" destOrd="0" presId="urn:microsoft.com/office/officeart/2005/8/layout/orgChart1"/>
    <dgm:cxn modelId="{FD037824-39F8-FD49-B955-B188515B014F}" type="presParOf" srcId="{6756BAB4-B72F-C34B-BA75-0F3E1A364EA6}" destId="{20660742-31BC-0048-85D4-D46A723835D9}" srcOrd="0" destOrd="0" presId="urn:microsoft.com/office/officeart/2005/8/layout/orgChart1"/>
    <dgm:cxn modelId="{93F4A333-A954-8E40-A2D7-7EC4DC420024}" type="presParOf" srcId="{20660742-31BC-0048-85D4-D46A723835D9}" destId="{6624D8D6-1AA2-A743-803E-B58FB531FABA}" srcOrd="0" destOrd="0" presId="urn:microsoft.com/office/officeart/2005/8/layout/orgChart1"/>
    <dgm:cxn modelId="{D7C91561-4C6B-9F49-A390-9D1BC1E46BAB}" type="presParOf" srcId="{20660742-31BC-0048-85D4-D46A723835D9}" destId="{16799842-6795-5A40-B63C-67A135C1EAF7}" srcOrd="1" destOrd="0" presId="urn:microsoft.com/office/officeart/2005/8/layout/orgChart1"/>
    <dgm:cxn modelId="{496D2957-4069-2F4C-8F50-9C1E6A655F8A}" type="presParOf" srcId="{6756BAB4-B72F-C34B-BA75-0F3E1A364EA6}" destId="{71DC8513-B1B3-424E-A8FD-BF73796804C6}" srcOrd="1" destOrd="0" presId="urn:microsoft.com/office/officeart/2005/8/layout/orgChart1"/>
    <dgm:cxn modelId="{53625AAC-1262-B747-A40B-4E783C63ADA1}" type="presParOf" srcId="{6756BAB4-B72F-C34B-BA75-0F3E1A364EA6}" destId="{35E94F46-2B9A-314D-B759-71D33BD92C33}" srcOrd="2" destOrd="0" presId="urn:microsoft.com/office/officeart/2005/8/layout/orgChart1"/>
    <dgm:cxn modelId="{E6FFD2E9-DA08-D643-BC29-B9337207F692}" type="presParOf" srcId="{7A5E5B14-7D0C-8B42-BDC2-7C24ABE73404}" destId="{50DE7935-3A1B-1347-AB3E-745A339C64B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281EFB-23A6-4A47-9EF4-BCABCC8BE35F}" type="doc">
      <dgm:prSet loTypeId="urn:microsoft.com/office/officeart/2005/8/layout/cycle4" loCatId="" qsTypeId="urn:microsoft.com/office/officeart/2005/8/quickstyle/simple4" qsCatId="simple" csTypeId="urn:microsoft.com/office/officeart/2005/8/colors/accent1_2" csCatId="accent1" phldr="1"/>
      <dgm:spPr/>
      <dgm:t>
        <a:bodyPr/>
        <a:lstStyle/>
        <a:p>
          <a:endParaRPr lang="cs-CZ"/>
        </a:p>
      </dgm:t>
    </dgm:pt>
    <dgm:pt modelId="{AFC69363-B241-2C4B-9BCA-342AE0123084}">
      <dgm:prSet phldrT="[Text]"/>
      <dgm:spPr>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dgm:spPr>
      <dgm:t>
        <a:bodyPr/>
        <a:lstStyle/>
        <a:p>
          <a:pPr algn="ctr"/>
          <a:r>
            <a:rPr lang="cs-CZ"/>
            <a:t>Silné stránky</a:t>
          </a:r>
        </a:p>
      </dgm:t>
    </dgm:pt>
    <dgm:pt modelId="{3CE83549-647B-5F4C-B104-C709C7608913}" type="parTrans" cxnId="{2B75272F-9749-6144-A3DB-B59216DFBD6F}">
      <dgm:prSet/>
      <dgm:spPr/>
      <dgm:t>
        <a:bodyPr/>
        <a:lstStyle/>
        <a:p>
          <a:pPr algn="l"/>
          <a:endParaRPr lang="cs-CZ"/>
        </a:p>
      </dgm:t>
    </dgm:pt>
    <dgm:pt modelId="{38BECA14-117B-2545-A34C-63ED575C3915}" type="sibTrans" cxnId="{2B75272F-9749-6144-A3DB-B59216DFBD6F}">
      <dgm:prSet/>
      <dgm:spPr/>
      <dgm:t>
        <a:bodyPr/>
        <a:lstStyle/>
        <a:p>
          <a:pPr algn="l"/>
          <a:endParaRPr lang="cs-CZ"/>
        </a:p>
      </dgm:t>
    </dgm:pt>
    <dgm:pt modelId="{FC66F026-74C2-BD4E-9AD8-8B2D45FB3216}">
      <dgm:prSet phldrT="[Text]" custT="1"/>
      <dgm:spPr>
        <a:ln w="12700">
          <a:solidFill>
            <a:schemeClr val="tx1"/>
          </a:solidFill>
        </a:ln>
      </dgm:spPr>
      <dgm:t>
        <a:bodyPr/>
        <a:lstStyle/>
        <a:p>
          <a:pPr algn="l"/>
          <a:r>
            <a:rPr lang="cs-CZ" sz="1800" dirty="0"/>
            <a:t>Produkty</a:t>
          </a:r>
        </a:p>
      </dgm:t>
    </dgm:pt>
    <dgm:pt modelId="{CC595FE2-2CF4-A243-9F8C-824DA63D6789}" type="parTrans" cxnId="{883E365C-F185-5A4D-895A-CB5C92524CC8}">
      <dgm:prSet/>
      <dgm:spPr/>
      <dgm:t>
        <a:bodyPr/>
        <a:lstStyle/>
        <a:p>
          <a:pPr algn="l"/>
          <a:endParaRPr lang="cs-CZ"/>
        </a:p>
      </dgm:t>
    </dgm:pt>
    <dgm:pt modelId="{3D36CDD0-8078-6C44-8D2B-80519A0A226B}" type="sibTrans" cxnId="{883E365C-F185-5A4D-895A-CB5C92524CC8}">
      <dgm:prSet/>
      <dgm:spPr/>
      <dgm:t>
        <a:bodyPr/>
        <a:lstStyle/>
        <a:p>
          <a:pPr algn="l"/>
          <a:endParaRPr lang="cs-CZ"/>
        </a:p>
      </dgm:t>
    </dgm:pt>
    <dgm:pt modelId="{95ACBE15-6649-6246-899A-E8E9EC860013}">
      <dgm:prSet phldrT="[Text]"/>
      <dgm:spPr>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dgm:spPr>
      <dgm:t>
        <a:bodyPr/>
        <a:lstStyle/>
        <a:p>
          <a:pPr algn="ctr"/>
          <a:r>
            <a:rPr lang="cs-CZ" dirty="0"/>
            <a:t>Slabé stránky</a:t>
          </a:r>
        </a:p>
      </dgm:t>
    </dgm:pt>
    <dgm:pt modelId="{561504E6-4956-6743-91A2-94D973793F07}" type="parTrans" cxnId="{2187CB5E-55D1-7342-9109-39565D09221C}">
      <dgm:prSet/>
      <dgm:spPr/>
      <dgm:t>
        <a:bodyPr/>
        <a:lstStyle/>
        <a:p>
          <a:pPr algn="l"/>
          <a:endParaRPr lang="cs-CZ"/>
        </a:p>
      </dgm:t>
    </dgm:pt>
    <dgm:pt modelId="{84FAC7EF-CC52-EB45-9A77-21F902FA5D60}" type="sibTrans" cxnId="{2187CB5E-55D1-7342-9109-39565D09221C}">
      <dgm:prSet/>
      <dgm:spPr/>
      <dgm:t>
        <a:bodyPr/>
        <a:lstStyle/>
        <a:p>
          <a:pPr algn="l"/>
          <a:endParaRPr lang="cs-CZ"/>
        </a:p>
      </dgm:t>
    </dgm:pt>
    <dgm:pt modelId="{B5536CDD-EA08-A345-9E56-BDEE650CCE0E}">
      <dgm:prSet phldrT="[Text]" custT="1"/>
      <dgm:spPr>
        <a:ln w="12700">
          <a:solidFill>
            <a:schemeClr val="tx1"/>
          </a:solidFill>
        </a:ln>
      </dgm:spPr>
      <dgm:t>
        <a:bodyPr/>
        <a:lstStyle/>
        <a:p>
          <a:pPr algn="l"/>
          <a:r>
            <a:rPr lang="cs-CZ" sz="1800" dirty="0"/>
            <a:t>Malá zkušenost s podnikáním</a:t>
          </a:r>
        </a:p>
      </dgm:t>
    </dgm:pt>
    <dgm:pt modelId="{464101DD-7C7C-8847-9EEC-9BA4C1304B53}" type="parTrans" cxnId="{EA28ACEF-1897-3048-991A-3C005412C750}">
      <dgm:prSet/>
      <dgm:spPr/>
      <dgm:t>
        <a:bodyPr/>
        <a:lstStyle/>
        <a:p>
          <a:pPr algn="l"/>
          <a:endParaRPr lang="cs-CZ"/>
        </a:p>
      </dgm:t>
    </dgm:pt>
    <dgm:pt modelId="{78E39169-B5CA-A143-91C5-12AC2B2ADC4A}" type="sibTrans" cxnId="{EA28ACEF-1897-3048-991A-3C005412C750}">
      <dgm:prSet/>
      <dgm:spPr/>
      <dgm:t>
        <a:bodyPr/>
        <a:lstStyle/>
        <a:p>
          <a:pPr algn="l"/>
          <a:endParaRPr lang="cs-CZ"/>
        </a:p>
      </dgm:t>
    </dgm:pt>
    <dgm:pt modelId="{8E5CADF7-68A1-4E4F-BCF2-C177E4658842}">
      <dgm:prSet phldrT="[Text]"/>
      <dgm:spPr>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dgm:spPr>
      <dgm:t>
        <a:bodyPr/>
        <a:lstStyle/>
        <a:p>
          <a:pPr algn="ctr"/>
          <a:r>
            <a:rPr lang="cs-CZ"/>
            <a:t>Hrozby</a:t>
          </a:r>
        </a:p>
      </dgm:t>
    </dgm:pt>
    <dgm:pt modelId="{B2AE41B3-5F88-654C-9D39-82C4562DA161}" type="parTrans" cxnId="{BC1B50C7-7E36-2A42-8C5F-ED914E5532EF}">
      <dgm:prSet/>
      <dgm:spPr/>
      <dgm:t>
        <a:bodyPr/>
        <a:lstStyle/>
        <a:p>
          <a:pPr algn="l"/>
          <a:endParaRPr lang="cs-CZ"/>
        </a:p>
      </dgm:t>
    </dgm:pt>
    <dgm:pt modelId="{77A126A8-6906-A74A-A19E-F1612E8D317C}" type="sibTrans" cxnId="{BC1B50C7-7E36-2A42-8C5F-ED914E5532EF}">
      <dgm:prSet/>
      <dgm:spPr/>
      <dgm:t>
        <a:bodyPr/>
        <a:lstStyle/>
        <a:p>
          <a:pPr algn="l"/>
          <a:endParaRPr lang="cs-CZ"/>
        </a:p>
      </dgm:t>
    </dgm:pt>
    <dgm:pt modelId="{904FC2BB-4271-9643-A6F2-9DD2752EB07C}">
      <dgm:prSet phldrT="[Text]" custT="1"/>
      <dgm:spPr>
        <a:ln w="12700">
          <a:solidFill>
            <a:schemeClr val="tx1"/>
          </a:solidFill>
        </a:ln>
      </dgm:spPr>
      <dgm:t>
        <a:bodyPr/>
        <a:lstStyle/>
        <a:p>
          <a:pPr algn="l"/>
          <a:r>
            <a:rPr lang="cs-CZ" sz="1800" dirty="0"/>
            <a:t>Konkurence</a:t>
          </a:r>
        </a:p>
      </dgm:t>
    </dgm:pt>
    <dgm:pt modelId="{52EF6088-3911-C047-B847-3AA99F78870A}" type="parTrans" cxnId="{1974945A-15DC-FF4C-8EBA-37EF18C31CD7}">
      <dgm:prSet/>
      <dgm:spPr/>
      <dgm:t>
        <a:bodyPr/>
        <a:lstStyle/>
        <a:p>
          <a:pPr algn="l"/>
          <a:endParaRPr lang="cs-CZ"/>
        </a:p>
      </dgm:t>
    </dgm:pt>
    <dgm:pt modelId="{29A5CF08-4008-754A-9629-61E87CB072BA}" type="sibTrans" cxnId="{1974945A-15DC-FF4C-8EBA-37EF18C31CD7}">
      <dgm:prSet/>
      <dgm:spPr/>
      <dgm:t>
        <a:bodyPr/>
        <a:lstStyle/>
        <a:p>
          <a:pPr algn="l"/>
          <a:endParaRPr lang="cs-CZ"/>
        </a:p>
      </dgm:t>
    </dgm:pt>
    <dgm:pt modelId="{6EED7F96-7F87-6C43-B043-AAE52C0686E9}">
      <dgm:prSet phldrT="[Text]"/>
      <dgm:spPr>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dgm:spPr>
      <dgm:t>
        <a:bodyPr/>
        <a:lstStyle/>
        <a:p>
          <a:pPr algn="ctr"/>
          <a:r>
            <a:rPr lang="cs-CZ"/>
            <a:t>Příležitosti</a:t>
          </a:r>
        </a:p>
      </dgm:t>
    </dgm:pt>
    <dgm:pt modelId="{9FBD6EB2-650F-284D-B851-FD4251E56D3A}" type="parTrans" cxnId="{106B22CD-07B3-DE49-878B-288F16F7CC20}">
      <dgm:prSet/>
      <dgm:spPr/>
      <dgm:t>
        <a:bodyPr/>
        <a:lstStyle/>
        <a:p>
          <a:pPr algn="l"/>
          <a:endParaRPr lang="cs-CZ"/>
        </a:p>
      </dgm:t>
    </dgm:pt>
    <dgm:pt modelId="{0CA62B47-75A5-9548-ADED-C8442C4A5A62}" type="sibTrans" cxnId="{106B22CD-07B3-DE49-878B-288F16F7CC20}">
      <dgm:prSet/>
      <dgm:spPr/>
      <dgm:t>
        <a:bodyPr/>
        <a:lstStyle/>
        <a:p>
          <a:pPr algn="l"/>
          <a:endParaRPr lang="cs-CZ"/>
        </a:p>
      </dgm:t>
    </dgm:pt>
    <dgm:pt modelId="{F4ED3387-2537-2943-9DAE-918732F533DC}">
      <dgm:prSet phldrT="[Text]" custT="1"/>
      <dgm:spPr>
        <a:ln w="12700">
          <a:solidFill>
            <a:schemeClr val="tx1"/>
          </a:solidFill>
        </a:ln>
      </dgm:spPr>
      <dgm:t>
        <a:bodyPr/>
        <a:lstStyle/>
        <a:p>
          <a:pPr algn="l"/>
          <a:r>
            <a:rPr lang="cs-CZ" sz="1800" dirty="0"/>
            <a:t>Rozšíření sortimentu</a:t>
          </a:r>
        </a:p>
      </dgm:t>
    </dgm:pt>
    <dgm:pt modelId="{7227BF30-51CC-834E-8A86-86C81F9C4235}" type="parTrans" cxnId="{09230FAD-C5C7-1E49-996C-58D6B8213CBA}">
      <dgm:prSet/>
      <dgm:spPr/>
      <dgm:t>
        <a:bodyPr/>
        <a:lstStyle/>
        <a:p>
          <a:pPr algn="l"/>
          <a:endParaRPr lang="cs-CZ"/>
        </a:p>
      </dgm:t>
    </dgm:pt>
    <dgm:pt modelId="{1AEA2034-4FBE-8346-BC71-06C9D6A97BFE}" type="sibTrans" cxnId="{09230FAD-C5C7-1E49-996C-58D6B8213CBA}">
      <dgm:prSet/>
      <dgm:spPr/>
      <dgm:t>
        <a:bodyPr/>
        <a:lstStyle/>
        <a:p>
          <a:pPr algn="l"/>
          <a:endParaRPr lang="cs-CZ"/>
        </a:p>
      </dgm:t>
    </dgm:pt>
    <dgm:pt modelId="{B3926FE6-D935-C14F-9C69-B917CB700803}">
      <dgm:prSet phldrT="[Text]" custT="1"/>
      <dgm:spPr>
        <a:ln w="12700">
          <a:solidFill>
            <a:schemeClr val="tx1"/>
          </a:solidFill>
        </a:ln>
      </dgm:spPr>
      <dgm:t>
        <a:bodyPr/>
        <a:lstStyle/>
        <a:p>
          <a:pPr algn="l"/>
          <a:r>
            <a:rPr lang="cs-CZ" sz="2000" dirty="0"/>
            <a:t>Servis</a:t>
          </a:r>
        </a:p>
      </dgm:t>
    </dgm:pt>
    <dgm:pt modelId="{6DA21FD5-F6FB-BB44-89F1-6DB6D8DB6A97}" type="parTrans" cxnId="{30A79E20-CFA7-5A4B-A70C-F10E22CE0666}">
      <dgm:prSet/>
      <dgm:spPr/>
      <dgm:t>
        <a:bodyPr/>
        <a:lstStyle/>
        <a:p>
          <a:pPr algn="l"/>
          <a:endParaRPr lang="cs-CZ"/>
        </a:p>
      </dgm:t>
    </dgm:pt>
    <dgm:pt modelId="{64418D14-120E-6349-85A6-56DCBF2AC78D}" type="sibTrans" cxnId="{30A79E20-CFA7-5A4B-A70C-F10E22CE0666}">
      <dgm:prSet/>
      <dgm:spPr/>
      <dgm:t>
        <a:bodyPr/>
        <a:lstStyle/>
        <a:p>
          <a:pPr algn="l"/>
          <a:endParaRPr lang="cs-CZ"/>
        </a:p>
      </dgm:t>
    </dgm:pt>
    <dgm:pt modelId="{EA9D05DE-76FA-4340-B4BA-53B77EC7F88E}">
      <dgm:prSet phldrT="[Text]" custT="1"/>
      <dgm:spPr>
        <a:ln w="12700">
          <a:solidFill>
            <a:schemeClr val="tx1"/>
          </a:solidFill>
        </a:ln>
      </dgm:spPr>
      <dgm:t>
        <a:bodyPr/>
        <a:lstStyle/>
        <a:p>
          <a:pPr algn="l"/>
          <a:r>
            <a:rPr lang="cs-CZ" sz="2000" dirty="0"/>
            <a:t>Místo u cyklostezky</a:t>
          </a:r>
        </a:p>
      </dgm:t>
    </dgm:pt>
    <dgm:pt modelId="{D70DA687-105D-7F45-AA5D-E3151E2AEA87}" type="parTrans" cxnId="{00F51BF8-09F5-C743-A94E-63BC1FF80E0E}">
      <dgm:prSet/>
      <dgm:spPr/>
      <dgm:t>
        <a:bodyPr/>
        <a:lstStyle/>
        <a:p>
          <a:pPr algn="l"/>
          <a:endParaRPr lang="cs-CZ"/>
        </a:p>
      </dgm:t>
    </dgm:pt>
    <dgm:pt modelId="{690D3DD0-E758-A741-8E40-B48BF1E8BF66}" type="sibTrans" cxnId="{00F51BF8-09F5-C743-A94E-63BC1FF80E0E}">
      <dgm:prSet/>
      <dgm:spPr/>
      <dgm:t>
        <a:bodyPr/>
        <a:lstStyle/>
        <a:p>
          <a:pPr algn="l"/>
          <a:endParaRPr lang="cs-CZ"/>
        </a:p>
      </dgm:t>
    </dgm:pt>
    <dgm:pt modelId="{8F459A29-DDFC-904A-8B0A-A246AD374EFD}">
      <dgm:prSet phldrT="[Text]" custT="1"/>
      <dgm:spPr>
        <a:ln w="12700">
          <a:solidFill>
            <a:schemeClr val="tx1"/>
          </a:solidFill>
        </a:ln>
      </dgm:spPr>
      <dgm:t>
        <a:bodyPr/>
        <a:lstStyle/>
        <a:p>
          <a:pPr algn="l"/>
          <a:r>
            <a:rPr lang="cs-CZ" sz="1800" dirty="0"/>
            <a:t>Finance</a:t>
          </a:r>
        </a:p>
      </dgm:t>
    </dgm:pt>
    <dgm:pt modelId="{351EC121-05A6-0642-9FD2-B7EC479AE4DC}" type="parTrans" cxnId="{5AFAB414-2A56-AE4B-8E41-6857E3835571}">
      <dgm:prSet/>
      <dgm:spPr/>
      <dgm:t>
        <a:bodyPr/>
        <a:lstStyle/>
        <a:p>
          <a:pPr algn="l"/>
          <a:endParaRPr lang="cs-CZ"/>
        </a:p>
      </dgm:t>
    </dgm:pt>
    <dgm:pt modelId="{DDEC562B-434D-0E44-8067-17C396271A2E}" type="sibTrans" cxnId="{5AFAB414-2A56-AE4B-8E41-6857E3835571}">
      <dgm:prSet/>
      <dgm:spPr/>
      <dgm:t>
        <a:bodyPr/>
        <a:lstStyle/>
        <a:p>
          <a:pPr algn="l"/>
          <a:endParaRPr lang="cs-CZ"/>
        </a:p>
      </dgm:t>
    </dgm:pt>
    <dgm:pt modelId="{FD13B3A8-85E1-1F4B-9B0F-742E86001BFD}">
      <dgm:prSet phldrT="[Text]" custT="1"/>
      <dgm:spPr>
        <a:ln w="12700">
          <a:solidFill>
            <a:schemeClr val="tx1"/>
          </a:solidFill>
        </a:ln>
      </dgm:spPr>
      <dgm:t>
        <a:bodyPr/>
        <a:lstStyle/>
        <a:p>
          <a:pPr algn="l"/>
          <a:r>
            <a:rPr lang="cs-CZ" sz="1800" dirty="0"/>
            <a:t>Další prodejna v Praze</a:t>
          </a:r>
        </a:p>
      </dgm:t>
    </dgm:pt>
    <dgm:pt modelId="{101B15EE-6A7C-D743-9F3F-33343328A40A}" type="parTrans" cxnId="{880995F5-A7C9-8944-BE8B-851C587C68FE}">
      <dgm:prSet/>
      <dgm:spPr/>
      <dgm:t>
        <a:bodyPr/>
        <a:lstStyle/>
        <a:p>
          <a:pPr algn="l"/>
          <a:endParaRPr lang="cs-CZ"/>
        </a:p>
      </dgm:t>
    </dgm:pt>
    <dgm:pt modelId="{BF495423-30F0-454B-B454-DA014AE4C5DF}" type="sibTrans" cxnId="{880995F5-A7C9-8944-BE8B-851C587C68FE}">
      <dgm:prSet/>
      <dgm:spPr/>
      <dgm:t>
        <a:bodyPr/>
        <a:lstStyle/>
        <a:p>
          <a:pPr algn="l"/>
          <a:endParaRPr lang="cs-CZ"/>
        </a:p>
      </dgm:t>
    </dgm:pt>
    <dgm:pt modelId="{5111B0EC-A8A9-3E49-B3E4-7DF3E319B4DC}">
      <dgm:prSet phldrT="[Text]" custT="1"/>
      <dgm:spPr>
        <a:ln w="12700">
          <a:solidFill>
            <a:schemeClr val="tx1"/>
          </a:solidFill>
        </a:ln>
      </dgm:spPr>
      <dgm:t>
        <a:bodyPr/>
        <a:lstStyle/>
        <a:p>
          <a:pPr algn="l"/>
          <a:r>
            <a:rPr lang="cs-CZ" sz="1800" dirty="0"/>
            <a:t>Hygiena</a:t>
          </a:r>
        </a:p>
      </dgm:t>
    </dgm:pt>
    <dgm:pt modelId="{1784A074-E33C-1642-9079-205413412402}" type="parTrans" cxnId="{F69EFE01-5382-BC41-87C4-06928EE501D7}">
      <dgm:prSet/>
      <dgm:spPr/>
      <dgm:t>
        <a:bodyPr/>
        <a:lstStyle/>
        <a:p>
          <a:pPr algn="l"/>
          <a:endParaRPr lang="cs-CZ"/>
        </a:p>
      </dgm:t>
    </dgm:pt>
    <dgm:pt modelId="{5F078BF4-42D7-3343-8139-A320545382DF}" type="sibTrans" cxnId="{F69EFE01-5382-BC41-87C4-06928EE501D7}">
      <dgm:prSet/>
      <dgm:spPr/>
      <dgm:t>
        <a:bodyPr/>
        <a:lstStyle/>
        <a:p>
          <a:pPr algn="l"/>
          <a:endParaRPr lang="cs-CZ"/>
        </a:p>
      </dgm:t>
    </dgm:pt>
    <dgm:pt modelId="{12674AD4-92A2-9F43-8D4F-9405B4FE822A}">
      <dgm:prSet phldrT="[Text]"/>
      <dgm:spPr>
        <a:ln w="12700">
          <a:solidFill>
            <a:schemeClr val="tx1"/>
          </a:solidFill>
        </a:ln>
      </dgm:spPr>
      <dgm:t>
        <a:bodyPr/>
        <a:lstStyle/>
        <a:p>
          <a:pPr algn="l"/>
          <a:endParaRPr lang="cs-CZ" sz="600" dirty="0"/>
        </a:p>
      </dgm:t>
    </dgm:pt>
    <dgm:pt modelId="{2F767903-A2EA-FD41-82D4-83DAAC89ED8E}" type="parTrans" cxnId="{10C8EC8F-CD97-FE45-81A8-C3EC16FD5728}">
      <dgm:prSet/>
      <dgm:spPr/>
      <dgm:t>
        <a:bodyPr/>
        <a:lstStyle/>
        <a:p>
          <a:pPr algn="l"/>
          <a:endParaRPr lang="cs-CZ"/>
        </a:p>
      </dgm:t>
    </dgm:pt>
    <dgm:pt modelId="{712A671C-2D06-E448-9D4C-302E9F8269B8}" type="sibTrans" cxnId="{10C8EC8F-CD97-FE45-81A8-C3EC16FD5728}">
      <dgm:prSet/>
      <dgm:spPr/>
      <dgm:t>
        <a:bodyPr/>
        <a:lstStyle/>
        <a:p>
          <a:pPr algn="l"/>
          <a:endParaRPr lang="cs-CZ"/>
        </a:p>
      </dgm:t>
    </dgm:pt>
    <dgm:pt modelId="{516FC1A1-81B7-8D46-B32D-C2360C243E32}">
      <dgm:prSet phldrT="[Text]"/>
      <dgm:spPr>
        <a:ln w="12700">
          <a:solidFill>
            <a:schemeClr val="tx1"/>
          </a:solidFill>
        </a:ln>
      </dgm:spPr>
      <dgm:t>
        <a:bodyPr/>
        <a:lstStyle/>
        <a:p>
          <a:pPr algn="l"/>
          <a:endParaRPr lang="cs-CZ" sz="600"/>
        </a:p>
      </dgm:t>
    </dgm:pt>
    <dgm:pt modelId="{AB1F591D-A5E3-6C4F-ACC4-396A056C6B29}" type="parTrans" cxnId="{3B5F28DE-4480-C448-B30F-60B38690E370}">
      <dgm:prSet/>
      <dgm:spPr/>
      <dgm:t>
        <a:bodyPr/>
        <a:lstStyle/>
        <a:p>
          <a:pPr algn="l"/>
          <a:endParaRPr lang="cs-CZ"/>
        </a:p>
      </dgm:t>
    </dgm:pt>
    <dgm:pt modelId="{0AD521E4-4A15-684E-B9CD-48AA2CC35F5D}" type="sibTrans" cxnId="{3B5F28DE-4480-C448-B30F-60B38690E370}">
      <dgm:prSet/>
      <dgm:spPr/>
      <dgm:t>
        <a:bodyPr/>
        <a:lstStyle/>
        <a:p>
          <a:pPr algn="l"/>
          <a:endParaRPr lang="cs-CZ"/>
        </a:p>
      </dgm:t>
    </dgm:pt>
    <dgm:pt modelId="{634EC8EF-5567-2544-906D-8498CE241B4C}" type="pres">
      <dgm:prSet presAssocID="{5C281EFB-23A6-4A47-9EF4-BCABCC8BE35F}" presName="cycleMatrixDiagram" presStyleCnt="0">
        <dgm:presLayoutVars>
          <dgm:chMax val="1"/>
          <dgm:dir/>
          <dgm:animLvl val="lvl"/>
          <dgm:resizeHandles val="exact"/>
        </dgm:presLayoutVars>
      </dgm:prSet>
      <dgm:spPr/>
      <dgm:t>
        <a:bodyPr/>
        <a:lstStyle/>
        <a:p>
          <a:endParaRPr lang="cs-CZ"/>
        </a:p>
      </dgm:t>
    </dgm:pt>
    <dgm:pt modelId="{ED09AE19-722E-834D-B574-DC9978AB9FC6}" type="pres">
      <dgm:prSet presAssocID="{5C281EFB-23A6-4A47-9EF4-BCABCC8BE35F}" presName="children" presStyleCnt="0"/>
      <dgm:spPr/>
    </dgm:pt>
    <dgm:pt modelId="{D808C2B8-316B-6042-B573-7B44F09BE7A6}" type="pres">
      <dgm:prSet presAssocID="{5C281EFB-23A6-4A47-9EF4-BCABCC8BE35F}" presName="child1group" presStyleCnt="0"/>
      <dgm:spPr/>
    </dgm:pt>
    <dgm:pt modelId="{217BFEA1-03D5-964F-BF38-3954C3DDF1A3}" type="pres">
      <dgm:prSet presAssocID="{5C281EFB-23A6-4A47-9EF4-BCABCC8BE35F}" presName="child1" presStyleLbl="bgAcc1" presStyleIdx="0" presStyleCnt="4"/>
      <dgm:spPr/>
      <dgm:t>
        <a:bodyPr/>
        <a:lstStyle/>
        <a:p>
          <a:endParaRPr lang="cs-CZ"/>
        </a:p>
      </dgm:t>
    </dgm:pt>
    <dgm:pt modelId="{F1898212-35BB-134B-8249-8F017AAEDE7C}" type="pres">
      <dgm:prSet presAssocID="{5C281EFB-23A6-4A47-9EF4-BCABCC8BE35F}" presName="child1Text" presStyleLbl="bgAcc1" presStyleIdx="0" presStyleCnt="4">
        <dgm:presLayoutVars>
          <dgm:bulletEnabled val="1"/>
        </dgm:presLayoutVars>
      </dgm:prSet>
      <dgm:spPr/>
      <dgm:t>
        <a:bodyPr/>
        <a:lstStyle/>
        <a:p>
          <a:endParaRPr lang="cs-CZ"/>
        </a:p>
      </dgm:t>
    </dgm:pt>
    <dgm:pt modelId="{EA9859F3-33CB-5749-A533-F94F0CD3C688}" type="pres">
      <dgm:prSet presAssocID="{5C281EFB-23A6-4A47-9EF4-BCABCC8BE35F}" presName="child2group" presStyleCnt="0"/>
      <dgm:spPr/>
    </dgm:pt>
    <dgm:pt modelId="{282FE204-F421-554F-937D-D583463951CC}" type="pres">
      <dgm:prSet presAssocID="{5C281EFB-23A6-4A47-9EF4-BCABCC8BE35F}" presName="child2" presStyleLbl="bgAcc1" presStyleIdx="1" presStyleCnt="4"/>
      <dgm:spPr/>
      <dgm:t>
        <a:bodyPr/>
        <a:lstStyle/>
        <a:p>
          <a:endParaRPr lang="cs-CZ"/>
        </a:p>
      </dgm:t>
    </dgm:pt>
    <dgm:pt modelId="{B09A02EE-4085-B043-A2CF-ADA43456103E}" type="pres">
      <dgm:prSet presAssocID="{5C281EFB-23A6-4A47-9EF4-BCABCC8BE35F}" presName="child2Text" presStyleLbl="bgAcc1" presStyleIdx="1" presStyleCnt="4">
        <dgm:presLayoutVars>
          <dgm:bulletEnabled val="1"/>
        </dgm:presLayoutVars>
      </dgm:prSet>
      <dgm:spPr/>
      <dgm:t>
        <a:bodyPr/>
        <a:lstStyle/>
        <a:p>
          <a:endParaRPr lang="cs-CZ"/>
        </a:p>
      </dgm:t>
    </dgm:pt>
    <dgm:pt modelId="{41DC7A19-DA36-044B-AC9E-0EB4DBA08143}" type="pres">
      <dgm:prSet presAssocID="{5C281EFB-23A6-4A47-9EF4-BCABCC8BE35F}" presName="child3group" presStyleCnt="0"/>
      <dgm:spPr/>
    </dgm:pt>
    <dgm:pt modelId="{399E7899-5A0D-AE4F-A15A-7DA911871477}" type="pres">
      <dgm:prSet presAssocID="{5C281EFB-23A6-4A47-9EF4-BCABCC8BE35F}" presName="child3" presStyleLbl="bgAcc1" presStyleIdx="2" presStyleCnt="4"/>
      <dgm:spPr/>
      <dgm:t>
        <a:bodyPr/>
        <a:lstStyle/>
        <a:p>
          <a:endParaRPr lang="cs-CZ"/>
        </a:p>
      </dgm:t>
    </dgm:pt>
    <dgm:pt modelId="{774C7217-EEA8-DA41-9C13-91886979D2B1}" type="pres">
      <dgm:prSet presAssocID="{5C281EFB-23A6-4A47-9EF4-BCABCC8BE35F}" presName="child3Text" presStyleLbl="bgAcc1" presStyleIdx="2" presStyleCnt="4">
        <dgm:presLayoutVars>
          <dgm:bulletEnabled val="1"/>
        </dgm:presLayoutVars>
      </dgm:prSet>
      <dgm:spPr/>
      <dgm:t>
        <a:bodyPr/>
        <a:lstStyle/>
        <a:p>
          <a:endParaRPr lang="cs-CZ"/>
        </a:p>
      </dgm:t>
    </dgm:pt>
    <dgm:pt modelId="{26FBF789-F372-564D-9AAB-B808FD709A8B}" type="pres">
      <dgm:prSet presAssocID="{5C281EFB-23A6-4A47-9EF4-BCABCC8BE35F}" presName="child4group" presStyleCnt="0"/>
      <dgm:spPr/>
    </dgm:pt>
    <dgm:pt modelId="{44BF0CC0-0313-6D47-9F85-7B9B4C151FFB}" type="pres">
      <dgm:prSet presAssocID="{5C281EFB-23A6-4A47-9EF4-BCABCC8BE35F}" presName="child4" presStyleLbl="bgAcc1" presStyleIdx="3" presStyleCnt="4"/>
      <dgm:spPr/>
      <dgm:t>
        <a:bodyPr/>
        <a:lstStyle/>
        <a:p>
          <a:endParaRPr lang="cs-CZ"/>
        </a:p>
      </dgm:t>
    </dgm:pt>
    <dgm:pt modelId="{C1EF7AEE-D949-DA48-A67E-C400AC473F6A}" type="pres">
      <dgm:prSet presAssocID="{5C281EFB-23A6-4A47-9EF4-BCABCC8BE35F}" presName="child4Text" presStyleLbl="bgAcc1" presStyleIdx="3" presStyleCnt="4">
        <dgm:presLayoutVars>
          <dgm:bulletEnabled val="1"/>
        </dgm:presLayoutVars>
      </dgm:prSet>
      <dgm:spPr/>
      <dgm:t>
        <a:bodyPr/>
        <a:lstStyle/>
        <a:p>
          <a:endParaRPr lang="cs-CZ"/>
        </a:p>
      </dgm:t>
    </dgm:pt>
    <dgm:pt modelId="{C6B753BB-AB03-8846-86D6-A5AE03DEA90F}" type="pres">
      <dgm:prSet presAssocID="{5C281EFB-23A6-4A47-9EF4-BCABCC8BE35F}" presName="childPlaceholder" presStyleCnt="0"/>
      <dgm:spPr/>
    </dgm:pt>
    <dgm:pt modelId="{1B0D89FC-3AEB-C142-96A2-BFA5D73F514E}" type="pres">
      <dgm:prSet presAssocID="{5C281EFB-23A6-4A47-9EF4-BCABCC8BE35F}" presName="circle" presStyleCnt="0"/>
      <dgm:spPr/>
    </dgm:pt>
    <dgm:pt modelId="{FBCB38B3-020D-574D-851C-8E236053ED79}" type="pres">
      <dgm:prSet presAssocID="{5C281EFB-23A6-4A47-9EF4-BCABCC8BE35F}" presName="quadrant1" presStyleLbl="node1" presStyleIdx="0" presStyleCnt="4">
        <dgm:presLayoutVars>
          <dgm:chMax val="1"/>
          <dgm:bulletEnabled val="1"/>
        </dgm:presLayoutVars>
      </dgm:prSet>
      <dgm:spPr/>
      <dgm:t>
        <a:bodyPr/>
        <a:lstStyle/>
        <a:p>
          <a:endParaRPr lang="cs-CZ"/>
        </a:p>
      </dgm:t>
    </dgm:pt>
    <dgm:pt modelId="{942A19C1-4F2C-E24E-A12F-2D324611A501}" type="pres">
      <dgm:prSet presAssocID="{5C281EFB-23A6-4A47-9EF4-BCABCC8BE35F}" presName="quadrant2" presStyleLbl="node1" presStyleIdx="1" presStyleCnt="4" custLinFactNeighborX="-1271" custLinFactNeighborY="-556">
        <dgm:presLayoutVars>
          <dgm:chMax val="1"/>
          <dgm:bulletEnabled val="1"/>
        </dgm:presLayoutVars>
      </dgm:prSet>
      <dgm:spPr/>
      <dgm:t>
        <a:bodyPr/>
        <a:lstStyle/>
        <a:p>
          <a:endParaRPr lang="cs-CZ"/>
        </a:p>
      </dgm:t>
    </dgm:pt>
    <dgm:pt modelId="{223DD7D4-CA63-D84D-9476-C5B905479060}" type="pres">
      <dgm:prSet presAssocID="{5C281EFB-23A6-4A47-9EF4-BCABCC8BE35F}" presName="quadrant3" presStyleLbl="node1" presStyleIdx="2" presStyleCnt="4">
        <dgm:presLayoutVars>
          <dgm:chMax val="1"/>
          <dgm:bulletEnabled val="1"/>
        </dgm:presLayoutVars>
      </dgm:prSet>
      <dgm:spPr/>
      <dgm:t>
        <a:bodyPr/>
        <a:lstStyle/>
        <a:p>
          <a:endParaRPr lang="cs-CZ"/>
        </a:p>
      </dgm:t>
    </dgm:pt>
    <dgm:pt modelId="{A5411369-EE81-B742-AF9D-3DA05E43A9FE}" type="pres">
      <dgm:prSet presAssocID="{5C281EFB-23A6-4A47-9EF4-BCABCC8BE35F}" presName="quadrant4" presStyleLbl="node1" presStyleIdx="3" presStyleCnt="4">
        <dgm:presLayoutVars>
          <dgm:chMax val="1"/>
          <dgm:bulletEnabled val="1"/>
        </dgm:presLayoutVars>
      </dgm:prSet>
      <dgm:spPr/>
      <dgm:t>
        <a:bodyPr/>
        <a:lstStyle/>
        <a:p>
          <a:endParaRPr lang="cs-CZ"/>
        </a:p>
      </dgm:t>
    </dgm:pt>
    <dgm:pt modelId="{24852C9F-54D9-5D43-A2D2-4634FD0486FE}" type="pres">
      <dgm:prSet presAssocID="{5C281EFB-23A6-4A47-9EF4-BCABCC8BE35F}" presName="quadrantPlaceholder" presStyleCnt="0"/>
      <dgm:spPr/>
    </dgm:pt>
    <dgm:pt modelId="{61F240E6-A5B1-3048-8D20-1E7CD324B460}" type="pres">
      <dgm:prSet presAssocID="{5C281EFB-23A6-4A47-9EF4-BCABCC8BE35F}" presName="center1" presStyleLbl="fgShp" presStyleIdx="0" presStyleCnt="2" custFlipHor="1" custScaleX="9556" custScaleY="15428" custLinFactY="300000" custLinFactNeighborX="15868" custLinFactNeighborY="331868"/>
      <dgm:spPr/>
    </dgm:pt>
    <dgm:pt modelId="{BFDB8757-7492-E242-BE99-F586453407CB}" type="pres">
      <dgm:prSet presAssocID="{5C281EFB-23A6-4A47-9EF4-BCABCC8BE35F}" presName="center2" presStyleLbl="fgShp" presStyleIdx="1" presStyleCnt="2" custFlipHor="1" custScaleX="20487" custScaleY="10989"/>
      <dgm:spPr/>
    </dgm:pt>
  </dgm:ptLst>
  <dgm:cxnLst>
    <dgm:cxn modelId="{26B693A1-1962-5F42-9931-70607EDA9FA4}" type="presOf" srcId="{8F459A29-DDFC-904A-8B0A-A246AD374EFD}" destId="{282FE204-F421-554F-937D-D583463951CC}" srcOrd="0" destOrd="1" presId="urn:microsoft.com/office/officeart/2005/8/layout/cycle4"/>
    <dgm:cxn modelId="{106B22CD-07B3-DE49-878B-288F16F7CC20}" srcId="{5C281EFB-23A6-4A47-9EF4-BCABCC8BE35F}" destId="{6EED7F96-7F87-6C43-B043-AAE52C0686E9}" srcOrd="3" destOrd="0" parTransId="{9FBD6EB2-650F-284D-B851-FD4251E56D3A}" sibTransId="{0CA62B47-75A5-9548-ADED-C8442C4A5A62}"/>
    <dgm:cxn modelId="{D0FCF6FE-506A-8F4A-88D9-42620D80C7C7}" type="presOf" srcId="{EA9D05DE-76FA-4340-B4BA-53B77EC7F88E}" destId="{F1898212-35BB-134B-8249-8F017AAEDE7C}" srcOrd="1" destOrd="2" presId="urn:microsoft.com/office/officeart/2005/8/layout/cycle4"/>
    <dgm:cxn modelId="{C781389E-A6DE-CF4E-AA2C-19BCD96AAAD9}" type="presOf" srcId="{AFC69363-B241-2C4B-9BCA-342AE0123084}" destId="{FBCB38B3-020D-574D-851C-8E236053ED79}" srcOrd="0" destOrd="0" presId="urn:microsoft.com/office/officeart/2005/8/layout/cycle4"/>
    <dgm:cxn modelId="{880995F5-A7C9-8944-BE8B-851C587C68FE}" srcId="{6EED7F96-7F87-6C43-B043-AAE52C0686E9}" destId="{FD13B3A8-85E1-1F4B-9B0F-742E86001BFD}" srcOrd="1" destOrd="0" parTransId="{101B15EE-6A7C-D743-9F3F-33343328A40A}" sibTransId="{BF495423-30F0-454B-B454-DA014AE4C5DF}"/>
    <dgm:cxn modelId="{F1077246-3849-284D-A2FA-D11B37D7C9B8}" type="presOf" srcId="{FD13B3A8-85E1-1F4B-9B0F-742E86001BFD}" destId="{44BF0CC0-0313-6D47-9F85-7B9B4C151FFB}" srcOrd="0" destOrd="1" presId="urn:microsoft.com/office/officeart/2005/8/layout/cycle4"/>
    <dgm:cxn modelId="{00F51BF8-09F5-C743-A94E-63BC1FF80E0E}" srcId="{AFC69363-B241-2C4B-9BCA-342AE0123084}" destId="{EA9D05DE-76FA-4340-B4BA-53B77EC7F88E}" srcOrd="2" destOrd="0" parTransId="{D70DA687-105D-7F45-AA5D-E3151E2AEA87}" sibTransId="{690D3DD0-E758-A741-8E40-B48BF1E8BF66}"/>
    <dgm:cxn modelId="{ABEC6139-1C20-F444-861A-17C8018F3F18}" type="presOf" srcId="{EA9D05DE-76FA-4340-B4BA-53B77EC7F88E}" destId="{217BFEA1-03D5-964F-BF38-3954C3DDF1A3}" srcOrd="0" destOrd="2" presId="urn:microsoft.com/office/officeart/2005/8/layout/cycle4"/>
    <dgm:cxn modelId="{1974945A-15DC-FF4C-8EBA-37EF18C31CD7}" srcId="{8E5CADF7-68A1-4E4F-BCF2-C177E4658842}" destId="{904FC2BB-4271-9643-A6F2-9DD2752EB07C}" srcOrd="1" destOrd="0" parTransId="{52EF6088-3911-C047-B847-3AA99F78870A}" sibTransId="{29A5CF08-4008-754A-9629-61E87CB072BA}"/>
    <dgm:cxn modelId="{8F043C8A-8A67-0E46-B7DB-51F61A152A91}" type="presOf" srcId="{12674AD4-92A2-9F43-8D4F-9405B4FE822A}" destId="{774C7217-EEA8-DA41-9C13-91886979D2B1}" srcOrd="1" destOrd="3" presId="urn:microsoft.com/office/officeart/2005/8/layout/cycle4"/>
    <dgm:cxn modelId="{DD83AEC9-C919-014E-932D-CD1C6D6A19D6}" type="presOf" srcId="{6EED7F96-7F87-6C43-B043-AAE52C0686E9}" destId="{A5411369-EE81-B742-AF9D-3DA05E43A9FE}" srcOrd="0" destOrd="0" presId="urn:microsoft.com/office/officeart/2005/8/layout/cycle4"/>
    <dgm:cxn modelId="{2B75272F-9749-6144-A3DB-B59216DFBD6F}" srcId="{5C281EFB-23A6-4A47-9EF4-BCABCC8BE35F}" destId="{AFC69363-B241-2C4B-9BCA-342AE0123084}" srcOrd="0" destOrd="0" parTransId="{3CE83549-647B-5F4C-B104-C709C7608913}" sibTransId="{38BECA14-117B-2545-A34C-63ED575C3915}"/>
    <dgm:cxn modelId="{09230FAD-C5C7-1E49-996C-58D6B8213CBA}" srcId="{6EED7F96-7F87-6C43-B043-AAE52C0686E9}" destId="{F4ED3387-2537-2943-9DAE-918732F533DC}" srcOrd="0" destOrd="0" parTransId="{7227BF30-51CC-834E-8A86-86C81F9C4235}" sibTransId="{1AEA2034-4FBE-8346-BC71-06C9D6A97BFE}"/>
    <dgm:cxn modelId="{5AFAB414-2A56-AE4B-8E41-6857E3835571}" srcId="{95ACBE15-6649-6246-899A-E8E9EC860013}" destId="{8F459A29-DDFC-904A-8B0A-A246AD374EFD}" srcOrd="1" destOrd="0" parTransId="{351EC121-05A6-0642-9FD2-B7EC479AE4DC}" sibTransId="{DDEC562B-434D-0E44-8067-17C396271A2E}"/>
    <dgm:cxn modelId="{EA28ACEF-1897-3048-991A-3C005412C750}" srcId="{95ACBE15-6649-6246-899A-E8E9EC860013}" destId="{B5536CDD-EA08-A345-9E56-BDEE650CCE0E}" srcOrd="0" destOrd="0" parTransId="{464101DD-7C7C-8847-9EEC-9BA4C1304B53}" sibTransId="{78E39169-B5CA-A143-91C5-12AC2B2ADC4A}"/>
    <dgm:cxn modelId="{30A79E20-CFA7-5A4B-A70C-F10E22CE0666}" srcId="{AFC69363-B241-2C4B-9BCA-342AE0123084}" destId="{B3926FE6-D935-C14F-9C69-B917CB700803}" srcOrd="1" destOrd="0" parTransId="{6DA21FD5-F6FB-BB44-89F1-6DB6D8DB6A97}" sibTransId="{64418D14-120E-6349-85A6-56DCBF2AC78D}"/>
    <dgm:cxn modelId="{672B138A-A6B1-4A46-A4AF-82A7CDE3A835}" type="presOf" srcId="{B5536CDD-EA08-A345-9E56-BDEE650CCE0E}" destId="{282FE204-F421-554F-937D-D583463951CC}" srcOrd="0" destOrd="0" presId="urn:microsoft.com/office/officeart/2005/8/layout/cycle4"/>
    <dgm:cxn modelId="{981F5522-4B97-CF4E-A786-999F2C192706}" type="presOf" srcId="{F4ED3387-2537-2943-9DAE-918732F533DC}" destId="{C1EF7AEE-D949-DA48-A67E-C400AC473F6A}" srcOrd="1" destOrd="0" presId="urn:microsoft.com/office/officeart/2005/8/layout/cycle4"/>
    <dgm:cxn modelId="{C0DCEFFC-28E9-E843-9DDA-49A4EC573C1E}" type="presOf" srcId="{F4ED3387-2537-2943-9DAE-918732F533DC}" destId="{44BF0CC0-0313-6D47-9F85-7B9B4C151FFB}" srcOrd="0" destOrd="0" presId="urn:microsoft.com/office/officeart/2005/8/layout/cycle4"/>
    <dgm:cxn modelId="{10C8EC8F-CD97-FE45-81A8-C3EC16FD5728}" srcId="{8E5CADF7-68A1-4E4F-BCF2-C177E4658842}" destId="{12674AD4-92A2-9F43-8D4F-9405B4FE822A}" srcOrd="3" destOrd="0" parTransId="{2F767903-A2EA-FD41-82D4-83DAAC89ED8E}" sibTransId="{712A671C-2D06-E448-9D4C-302E9F8269B8}"/>
    <dgm:cxn modelId="{F69EFE01-5382-BC41-87C4-06928EE501D7}" srcId="{8E5CADF7-68A1-4E4F-BCF2-C177E4658842}" destId="{5111B0EC-A8A9-3E49-B3E4-7DF3E319B4DC}" srcOrd="2" destOrd="0" parTransId="{1784A074-E33C-1642-9079-205413412402}" sibTransId="{5F078BF4-42D7-3343-8139-A320545382DF}"/>
    <dgm:cxn modelId="{3F1B78E3-E3D6-7B40-84A0-AB2610A3A86B}" type="presOf" srcId="{8F459A29-DDFC-904A-8B0A-A246AD374EFD}" destId="{B09A02EE-4085-B043-A2CF-ADA43456103E}" srcOrd="1" destOrd="1" presId="urn:microsoft.com/office/officeart/2005/8/layout/cycle4"/>
    <dgm:cxn modelId="{897B96B4-7C96-D444-ACFC-E65E65BCAB9D}" type="presOf" srcId="{FC66F026-74C2-BD4E-9AD8-8B2D45FB3216}" destId="{F1898212-35BB-134B-8249-8F017AAEDE7C}" srcOrd="1" destOrd="0" presId="urn:microsoft.com/office/officeart/2005/8/layout/cycle4"/>
    <dgm:cxn modelId="{DB95FA88-7D37-6E4B-A54F-356EB60B533F}" type="presOf" srcId="{904FC2BB-4271-9643-A6F2-9DD2752EB07C}" destId="{399E7899-5A0D-AE4F-A15A-7DA911871477}" srcOrd="0" destOrd="1" presId="urn:microsoft.com/office/officeart/2005/8/layout/cycle4"/>
    <dgm:cxn modelId="{7BDBEE30-8FB2-E14C-9AF6-7EC18723B965}" type="presOf" srcId="{B5536CDD-EA08-A345-9E56-BDEE650CCE0E}" destId="{B09A02EE-4085-B043-A2CF-ADA43456103E}" srcOrd="1" destOrd="0" presId="urn:microsoft.com/office/officeart/2005/8/layout/cycle4"/>
    <dgm:cxn modelId="{0D58D556-82A1-A648-B669-C2667817222E}" type="presOf" srcId="{5111B0EC-A8A9-3E49-B3E4-7DF3E319B4DC}" destId="{774C7217-EEA8-DA41-9C13-91886979D2B1}" srcOrd="1" destOrd="2" presId="urn:microsoft.com/office/officeart/2005/8/layout/cycle4"/>
    <dgm:cxn modelId="{A9614FFC-F863-C644-84BE-C4228A517EAE}" type="presOf" srcId="{8E5CADF7-68A1-4E4F-BCF2-C177E4658842}" destId="{223DD7D4-CA63-D84D-9476-C5B905479060}" srcOrd="0" destOrd="0" presId="urn:microsoft.com/office/officeart/2005/8/layout/cycle4"/>
    <dgm:cxn modelId="{3B5F28DE-4480-C448-B30F-60B38690E370}" srcId="{8E5CADF7-68A1-4E4F-BCF2-C177E4658842}" destId="{516FC1A1-81B7-8D46-B32D-C2360C243E32}" srcOrd="0" destOrd="0" parTransId="{AB1F591D-A5E3-6C4F-ACC4-396A056C6B29}" sibTransId="{0AD521E4-4A15-684E-B9CD-48AA2CC35F5D}"/>
    <dgm:cxn modelId="{8CA60BB4-FA14-064D-9786-8A83D7E0ED14}" type="presOf" srcId="{FD13B3A8-85E1-1F4B-9B0F-742E86001BFD}" destId="{C1EF7AEE-D949-DA48-A67E-C400AC473F6A}" srcOrd="1" destOrd="1" presId="urn:microsoft.com/office/officeart/2005/8/layout/cycle4"/>
    <dgm:cxn modelId="{6D1859BB-D584-7D46-BAD4-04FE1CF21ED2}" type="presOf" srcId="{904FC2BB-4271-9643-A6F2-9DD2752EB07C}" destId="{774C7217-EEA8-DA41-9C13-91886979D2B1}" srcOrd="1" destOrd="1" presId="urn:microsoft.com/office/officeart/2005/8/layout/cycle4"/>
    <dgm:cxn modelId="{72223C31-D4A4-B149-9814-E49A9B7A2814}" type="presOf" srcId="{12674AD4-92A2-9F43-8D4F-9405B4FE822A}" destId="{399E7899-5A0D-AE4F-A15A-7DA911871477}" srcOrd="0" destOrd="3" presId="urn:microsoft.com/office/officeart/2005/8/layout/cycle4"/>
    <dgm:cxn modelId="{F576577F-D471-B04E-A4BC-B7F64F5A8979}" type="presOf" srcId="{B3926FE6-D935-C14F-9C69-B917CB700803}" destId="{F1898212-35BB-134B-8249-8F017AAEDE7C}" srcOrd="1" destOrd="1" presId="urn:microsoft.com/office/officeart/2005/8/layout/cycle4"/>
    <dgm:cxn modelId="{2FBF1B3C-B3E5-8446-B690-609BFBD5BBB0}" type="presOf" srcId="{5111B0EC-A8A9-3E49-B3E4-7DF3E319B4DC}" destId="{399E7899-5A0D-AE4F-A15A-7DA911871477}" srcOrd="0" destOrd="2" presId="urn:microsoft.com/office/officeart/2005/8/layout/cycle4"/>
    <dgm:cxn modelId="{3BE0C227-539D-9F44-8EC0-2358FDDEE252}" type="presOf" srcId="{95ACBE15-6649-6246-899A-E8E9EC860013}" destId="{942A19C1-4F2C-E24E-A12F-2D324611A501}" srcOrd="0" destOrd="0" presId="urn:microsoft.com/office/officeart/2005/8/layout/cycle4"/>
    <dgm:cxn modelId="{883E365C-F185-5A4D-895A-CB5C92524CC8}" srcId="{AFC69363-B241-2C4B-9BCA-342AE0123084}" destId="{FC66F026-74C2-BD4E-9AD8-8B2D45FB3216}" srcOrd="0" destOrd="0" parTransId="{CC595FE2-2CF4-A243-9F8C-824DA63D6789}" sibTransId="{3D36CDD0-8078-6C44-8D2B-80519A0A226B}"/>
    <dgm:cxn modelId="{76041682-4205-EE43-B6B0-F85576CC331D}" type="presOf" srcId="{516FC1A1-81B7-8D46-B32D-C2360C243E32}" destId="{399E7899-5A0D-AE4F-A15A-7DA911871477}" srcOrd="0" destOrd="0" presId="urn:microsoft.com/office/officeart/2005/8/layout/cycle4"/>
    <dgm:cxn modelId="{51F98D30-C907-F947-9A9A-B9D430CAB85D}" type="presOf" srcId="{FC66F026-74C2-BD4E-9AD8-8B2D45FB3216}" destId="{217BFEA1-03D5-964F-BF38-3954C3DDF1A3}" srcOrd="0" destOrd="0" presId="urn:microsoft.com/office/officeart/2005/8/layout/cycle4"/>
    <dgm:cxn modelId="{317328BD-1FDB-1D4F-8C0F-186666D6BDF0}" type="presOf" srcId="{5C281EFB-23A6-4A47-9EF4-BCABCC8BE35F}" destId="{634EC8EF-5567-2544-906D-8498CE241B4C}" srcOrd="0" destOrd="0" presId="urn:microsoft.com/office/officeart/2005/8/layout/cycle4"/>
    <dgm:cxn modelId="{4DDFF786-AF8F-5642-8120-6AFFAF91A301}" type="presOf" srcId="{B3926FE6-D935-C14F-9C69-B917CB700803}" destId="{217BFEA1-03D5-964F-BF38-3954C3DDF1A3}" srcOrd="0" destOrd="1" presId="urn:microsoft.com/office/officeart/2005/8/layout/cycle4"/>
    <dgm:cxn modelId="{B84E6BF9-3F71-A143-8FDC-4978C4FEB74A}" type="presOf" srcId="{516FC1A1-81B7-8D46-B32D-C2360C243E32}" destId="{774C7217-EEA8-DA41-9C13-91886979D2B1}" srcOrd="1" destOrd="0" presId="urn:microsoft.com/office/officeart/2005/8/layout/cycle4"/>
    <dgm:cxn modelId="{2187CB5E-55D1-7342-9109-39565D09221C}" srcId="{5C281EFB-23A6-4A47-9EF4-BCABCC8BE35F}" destId="{95ACBE15-6649-6246-899A-E8E9EC860013}" srcOrd="1" destOrd="0" parTransId="{561504E6-4956-6743-91A2-94D973793F07}" sibTransId="{84FAC7EF-CC52-EB45-9A77-21F902FA5D60}"/>
    <dgm:cxn modelId="{BC1B50C7-7E36-2A42-8C5F-ED914E5532EF}" srcId="{5C281EFB-23A6-4A47-9EF4-BCABCC8BE35F}" destId="{8E5CADF7-68A1-4E4F-BCF2-C177E4658842}" srcOrd="2" destOrd="0" parTransId="{B2AE41B3-5F88-654C-9D39-82C4562DA161}" sibTransId="{77A126A8-6906-A74A-A19E-F1612E8D317C}"/>
    <dgm:cxn modelId="{9A34BCE3-CE82-6F48-83B3-5B55EDCA09DC}" type="presParOf" srcId="{634EC8EF-5567-2544-906D-8498CE241B4C}" destId="{ED09AE19-722E-834D-B574-DC9978AB9FC6}" srcOrd="0" destOrd="0" presId="urn:microsoft.com/office/officeart/2005/8/layout/cycle4"/>
    <dgm:cxn modelId="{D2CF7B7F-66E3-9C46-8613-136F77442B1A}" type="presParOf" srcId="{ED09AE19-722E-834D-B574-DC9978AB9FC6}" destId="{D808C2B8-316B-6042-B573-7B44F09BE7A6}" srcOrd="0" destOrd="0" presId="urn:microsoft.com/office/officeart/2005/8/layout/cycle4"/>
    <dgm:cxn modelId="{4FD0FA82-7D7E-6843-914F-1DD0FB57515E}" type="presParOf" srcId="{D808C2B8-316B-6042-B573-7B44F09BE7A6}" destId="{217BFEA1-03D5-964F-BF38-3954C3DDF1A3}" srcOrd="0" destOrd="0" presId="urn:microsoft.com/office/officeart/2005/8/layout/cycle4"/>
    <dgm:cxn modelId="{FCBBB972-CF1C-DE40-80B3-938E847CB814}" type="presParOf" srcId="{D808C2B8-316B-6042-B573-7B44F09BE7A6}" destId="{F1898212-35BB-134B-8249-8F017AAEDE7C}" srcOrd="1" destOrd="0" presId="urn:microsoft.com/office/officeart/2005/8/layout/cycle4"/>
    <dgm:cxn modelId="{033B65B9-4461-1844-A104-0DCCAC9BD5D8}" type="presParOf" srcId="{ED09AE19-722E-834D-B574-DC9978AB9FC6}" destId="{EA9859F3-33CB-5749-A533-F94F0CD3C688}" srcOrd="1" destOrd="0" presId="urn:microsoft.com/office/officeart/2005/8/layout/cycle4"/>
    <dgm:cxn modelId="{4522CC6F-C07D-C646-8FE7-2DBFD94C9BA2}" type="presParOf" srcId="{EA9859F3-33CB-5749-A533-F94F0CD3C688}" destId="{282FE204-F421-554F-937D-D583463951CC}" srcOrd="0" destOrd="0" presId="urn:microsoft.com/office/officeart/2005/8/layout/cycle4"/>
    <dgm:cxn modelId="{C32F8283-26B6-A145-840E-6D701FC99A71}" type="presParOf" srcId="{EA9859F3-33CB-5749-A533-F94F0CD3C688}" destId="{B09A02EE-4085-B043-A2CF-ADA43456103E}" srcOrd="1" destOrd="0" presId="urn:microsoft.com/office/officeart/2005/8/layout/cycle4"/>
    <dgm:cxn modelId="{A028D062-80FB-7B46-8FE6-34BDC33712E7}" type="presParOf" srcId="{ED09AE19-722E-834D-B574-DC9978AB9FC6}" destId="{41DC7A19-DA36-044B-AC9E-0EB4DBA08143}" srcOrd="2" destOrd="0" presId="urn:microsoft.com/office/officeart/2005/8/layout/cycle4"/>
    <dgm:cxn modelId="{200EAE2B-F4D2-A040-A08A-9695B67D0271}" type="presParOf" srcId="{41DC7A19-DA36-044B-AC9E-0EB4DBA08143}" destId="{399E7899-5A0D-AE4F-A15A-7DA911871477}" srcOrd="0" destOrd="0" presId="urn:microsoft.com/office/officeart/2005/8/layout/cycle4"/>
    <dgm:cxn modelId="{FED223A0-BF06-1545-A6AF-A81C7D65F39E}" type="presParOf" srcId="{41DC7A19-DA36-044B-AC9E-0EB4DBA08143}" destId="{774C7217-EEA8-DA41-9C13-91886979D2B1}" srcOrd="1" destOrd="0" presId="urn:microsoft.com/office/officeart/2005/8/layout/cycle4"/>
    <dgm:cxn modelId="{526E19B0-9CF7-F64C-A60A-CFCC332F9832}" type="presParOf" srcId="{ED09AE19-722E-834D-B574-DC9978AB9FC6}" destId="{26FBF789-F372-564D-9AAB-B808FD709A8B}" srcOrd="3" destOrd="0" presId="urn:microsoft.com/office/officeart/2005/8/layout/cycle4"/>
    <dgm:cxn modelId="{B69ADAEA-7B7E-0348-9D4D-3FF37553EB44}" type="presParOf" srcId="{26FBF789-F372-564D-9AAB-B808FD709A8B}" destId="{44BF0CC0-0313-6D47-9F85-7B9B4C151FFB}" srcOrd="0" destOrd="0" presId="urn:microsoft.com/office/officeart/2005/8/layout/cycle4"/>
    <dgm:cxn modelId="{EC20D76F-9DC6-F848-99B0-A25B10115793}" type="presParOf" srcId="{26FBF789-F372-564D-9AAB-B808FD709A8B}" destId="{C1EF7AEE-D949-DA48-A67E-C400AC473F6A}" srcOrd="1" destOrd="0" presId="urn:microsoft.com/office/officeart/2005/8/layout/cycle4"/>
    <dgm:cxn modelId="{EE506B14-3137-5741-BC6B-288CFA4C6D18}" type="presParOf" srcId="{ED09AE19-722E-834D-B574-DC9978AB9FC6}" destId="{C6B753BB-AB03-8846-86D6-A5AE03DEA90F}" srcOrd="4" destOrd="0" presId="urn:microsoft.com/office/officeart/2005/8/layout/cycle4"/>
    <dgm:cxn modelId="{AA579950-AAD8-224A-8695-2D27630CDF6B}" type="presParOf" srcId="{634EC8EF-5567-2544-906D-8498CE241B4C}" destId="{1B0D89FC-3AEB-C142-96A2-BFA5D73F514E}" srcOrd="1" destOrd="0" presId="urn:microsoft.com/office/officeart/2005/8/layout/cycle4"/>
    <dgm:cxn modelId="{37BAD19B-81F0-8645-8B11-28CE58DFDC76}" type="presParOf" srcId="{1B0D89FC-3AEB-C142-96A2-BFA5D73F514E}" destId="{FBCB38B3-020D-574D-851C-8E236053ED79}" srcOrd="0" destOrd="0" presId="urn:microsoft.com/office/officeart/2005/8/layout/cycle4"/>
    <dgm:cxn modelId="{C03A8E3B-BF65-7F4A-BF94-05D999CB198E}" type="presParOf" srcId="{1B0D89FC-3AEB-C142-96A2-BFA5D73F514E}" destId="{942A19C1-4F2C-E24E-A12F-2D324611A501}" srcOrd="1" destOrd="0" presId="urn:microsoft.com/office/officeart/2005/8/layout/cycle4"/>
    <dgm:cxn modelId="{5AE24157-194A-C24B-8A07-C38689E2582E}" type="presParOf" srcId="{1B0D89FC-3AEB-C142-96A2-BFA5D73F514E}" destId="{223DD7D4-CA63-D84D-9476-C5B905479060}" srcOrd="2" destOrd="0" presId="urn:microsoft.com/office/officeart/2005/8/layout/cycle4"/>
    <dgm:cxn modelId="{C73F617A-CA1E-164A-982D-E0BAC0F2872E}" type="presParOf" srcId="{1B0D89FC-3AEB-C142-96A2-BFA5D73F514E}" destId="{A5411369-EE81-B742-AF9D-3DA05E43A9FE}" srcOrd="3" destOrd="0" presId="urn:microsoft.com/office/officeart/2005/8/layout/cycle4"/>
    <dgm:cxn modelId="{0EC75DAB-5AA9-1C47-B950-D0F62D3E478F}" type="presParOf" srcId="{1B0D89FC-3AEB-C142-96A2-BFA5D73F514E}" destId="{24852C9F-54D9-5D43-A2D2-4634FD0486FE}" srcOrd="4" destOrd="0" presId="urn:microsoft.com/office/officeart/2005/8/layout/cycle4"/>
    <dgm:cxn modelId="{C1333A24-66A9-4143-BD49-9DB0A8CB37C1}" type="presParOf" srcId="{634EC8EF-5567-2544-906D-8498CE241B4C}" destId="{61F240E6-A5B1-3048-8D20-1E7CD324B460}" srcOrd="2" destOrd="0" presId="urn:microsoft.com/office/officeart/2005/8/layout/cycle4"/>
    <dgm:cxn modelId="{56EC2E22-8937-354A-A571-B860286DA17C}" type="presParOf" srcId="{634EC8EF-5567-2544-906D-8498CE241B4C}" destId="{BFDB8757-7492-E242-BE99-F586453407CB}" srcOrd="3" destOrd="0" presId="urn:microsoft.com/office/officeart/2005/8/layout/cycle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A7649-6A62-4C44-9C06-FBF47FE7BA75}">
      <dsp:nvSpPr>
        <dsp:cNvPr id="0" name=""/>
        <dsp:cNvSpPr/>
      </dsp:nvSpPr>
      <dsp:spPr>
        <a:xfrm>
          <a:off x="2814155" y="1210139"/>
          <a:ext cx="2862932" cy="412421"/>
        </a:xfrm>
        <a:custGeom>
          <a:avLst/>
          <a:gdLst/>
          <a:ahLst/>
          <a:cxnLst/>
          <a:rect l="0" t="0" r="0" b="0"/>
          <a:pathLst>
            <a:path>
              <a:moveTo>
                <a:pt x="0" y="0"/>
              </a:moveTo>
              <a:lnTo>
                <a:pt x="0" y="208295"/>
              </a:lnTo>
              <a:lnTo>
                <a:pt x="2862932" y="208295"/>
              </a:lnTo>
              <a:lnTo>
                <a:pt x="2862932" y="412421"/>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0C3355-42F7-DE43-B519-8BA8D8044F28}">
      <dsp:nvSpPr>
        <dsp:cNvPr id="0" name=""/>
        <dsp:cNvSpPr/>
      </dsp:nvSpPr>
      <dsp:spPr>
        <a:xfrm>
          <a:off x="2814155" y="1210139"/>
          <a:ext cx="510625" cy="412421"/>
        </a:xfrm>
        <a:custGeom>
          <a:avLst/>
          <a:gdLst/>
          <a:ahLst/>
          <a:cxnLst/>
          <a:rect l="0" t="0" r="0" b="0"/>
          <a:pathLst>
            <a:path>
              <a:moveTo>
                <a:pt x="0" y="0"/>
              </a:moveTo>
              <a:lnTo>
                <a:pt x="0" y="208295"/>
              </a:lnTo>
              <a:lnTo>
                <a:pt x="510625" y="208295"/>
              </a:lnTo>
              <a:lnTo>
                <a:pt x="510625" y="412421"/>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AFFF0-CC90-1E42-89F2-DB02F64D736D}">
      <dsp:nvSpPr>
        <dsp:cNvPr id="0" name=""/>
        <dsp:cNvSpPr/>
      </dsp:nvSpPr>
      <dsp:spPr>
        <a:xfrm>
          <a:off x="194851" y="2594588"/>
          <a:ext cx="291608" cy="894265"/>
        </a:xfrm>
        <a:custGeom>
          <a:avLst/>
          <a:gdLst/>
          <a:ahLst/>
          <a:cxnLst/>
          <a:rect l="0" t="0" r="0" b="0"/>
          <a:pathLst>
            <a:path>
              <a:moveTo>
                <a:pt x="0" y="0"/>
              </a:moveTo>
              <a:lnTo>
                <a:pt x="0" y="894265"/>
              </a:lnTo>
              <a:lnTo>
                <a:pt x="291608" y="894265"/>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C99723-31B1-184F-8D5F-D94B2C9287FD}">
      <dsp:nvSpPr>
        <dsp:cNvPr id="0" name=""/>
        <dsp:cNvSpPr/>
      </dsp:nvSpPr>
      <dsp:spPr>
        <a:xfrm>
          <a:off x="972473" y="1210139"/>
          <a:ext cx="1841681" cy="412421"/>
        </a:xfrm>
        <a:custGeom>
          <a:avLst/>
          <a:gdLst/>
          <a:ahLst/>
          <a:cxnLst/>
          <a:rect l="0" t="0" r="0" b="0"/>
          <a:pathLst>
            <a:path>
              <a:moveTo>
                <a:pt x="1841681" y="0"/>
              </a:moveTo>
              <a:lnTo>
                <a:pt x="1841681" y="208295"/>
              </a:lnTo>
              <a:lnTo>
                <a:pt x="0" y="208295"/>
              </a:lnTo>
              <a:lnTo>
                <a:pt x="0" y="412421"/>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DFDE03-E85E-E443-967C-DE29137648D4}">
      <dsp:nvSpPr>
        <dsp:cNvPr id="0" name=""/>
        <dsp:cNvSpPr/>
      </dsp:nvSpPr>
      <dsp:spPr>
        <a:xfrm>
          <a:off x="1842127" y="238111"/>
          <a:ext cx="1944055" cy="972027"/>
        </a:xfrm>
        <a:prstGeom prst="rect">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cs-CZ" sz="2000" kern="1200" dirty="0"/>
            <a:t>Majitel</a:t>
          </a:r>
        </a:p>
      </dsp:txBody>
      <dsp:txXfrm>
        <a:off x="1842127" y="238111"/>
        <a:ext cx="1944055" cy="972027"/>
      </dsp:txXfrm>
    </dsp:sp>
    <dsp:sp modelId="{E492F871-641A-504B-A431-52D53F2D7A5D}">
      <dsp:nvSpPr>
        <dsp:cNvPr id="0" name=""/>
        <dsp:cNvSpPr/>
      </dsp:nvSpPr>
      <dsp:spPr>
        <a:xfrm>
          <a:off x="446" y="1622560"/>
          <a:ext cx="1944055" cy="972027"/>
        </a:xfrm>
        <a:prstGeom prst="rect">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cs-CZ" sz="2000" kern="1200"/>
            <a:t>Mechanik</a:t>
          </a:r>
        </a:p>
      </dsp:txBody>
      <dsp:txXfrm>
        <a:off x="446" y="1622560"/>
        <a:ext cx="1944055" cy="972027"/>
      </dsp:txXfrm>
    </dsp:sp>
    <dsp:sp modelId="{EE89D3F8-DC0C-0544-BCE1-44BCDD15C858}">
      <dsp:nvSpPr>
        <dsp:cNvPr id="0" name=""/>
        <dsp:cNvSpPr/>
      </dsp:nvSpPr>
      <dsp:spPr>
        <a:xfrm>
          <a:off x="486460" y="3002839"/>
          <a:ext cx="1944055" cy="972027"/>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cs-CZ" sz="1600" kern="1200"/>
            <a:t>Brigádník na hlavní sezónu</a:t>
          </a:r>
        </a:p>
      </dsp:txBody>
      <dsp:txXfrm>
        <a:off x="486460" y="3002839"/>
        <a:ext cx="1944055" cy="972027"/>
      </dsp:txXfrm>
    </dsp:sp>
    <dsp:sp modelId="{F0A9630F-8E6D-7043-9356-64F7BACA6EA0}">
      <dsp:nvSpPr>
        <dsp:cNvPr id="0" name=""/>
        <dsp:cNvSpPr/>
      </dsp:nvSpPr>
      <dsp:spPr>
        <a:xfrm>
          <a:off x="2352752" y="1622560"/>
          <a:ext cx="1944055" cy="972027"/>
        </a:xfrm>
        <a:prstGeom prst="rect">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cs-CZ" sz="2000" kern="1200" dirty="0"/>
            <a:t>Mechanik</a:t>
          </a:r>
        </a:p>
      </dsp:txBody>
      <dsp:txXfrm>
        <a:off x="2352752" y="1622560"/>
        <a:ext cx="1944055" cy="972027"/>
      </dsp:txXfrm>
    </dsp:sp>
    <dsp:sp modelId="{6624D8D6-1AA2-A743-803E-B58FB531FABA}">
      <dsp:nvSpPr>
        <dsp:cNvPr id="0" name=""/>
        <dsp:cNvSpPr/>
      </dsp:nvSpPr>
      <dsp:spPr>
        <a:xfrm>
          <a:off x="4705059" y="1622560"/>
          <a:ext cx="1944055" cy="972027"/>
        </a:xfrm>
        <a:prstGeom prst="rect">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cs-CZ" sz="2000" kern="1200"/>
            <a:t>Prodavač</a:t>
          </a:r>
        </a:p>
      </dsp:txBody>
      <dsp:txXfrm>
        <a:off x="4705059" y="1622560"/>
        <a:ext cx="1944055" cy="9720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E7899-5A0D-AE4F-A15A-7DA911871477}">
      <dsp:nvSpPr>
        <dsp:cNvPr id="0" name=""/>
        <dsp:cNvSpPr/>
      </dsp:nvSpPr>
      <dsp:spPr>
        <a:xfrm>
          <a:off x="4961004" y="3691375"/>
          <a:ext cx="2681676" cy="1737118"/>
        </a:xfrm>
        <a:prstGeom prst="roundRect">
          <a:avLst>
            <a:gd name="adj" fmla="val 10000"/>
          </a:avLst>
        </a:prstGeom>
        <a:solidFill>
          <a:schemeClr val="lt1">
            <a:alpha val="90000"/>
            <a:hueOff val="0"/>
            <a:satOff val="0"/>
            <a:lumOff val="0"/>
            <a:alphaOff val="0"/>
          </a:schemeClr>
        </a:solidFill>
        <a:ln w="1270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57150" lvl="1" indent="-57150" algn="l" defTabSz="266700">
            <a:lnSpc>
              <a:spcPct val="90000"/>
            </a:lnSpc>
            <a:spcBef>
              <a:spcPct val="0"/>
            </a:spcBef>
            <a:spcAft>
              <a:spcPct val="15000"/>
            </a:spcAft>
            <a:buChar char="•"/>
          </a:pPr>
          <a:endParaRPr lang="cs-CZ" sz="600" kern="1200"/>
        </a:p>
        <a:p>
          <a:pPr marL="171450" lvl="1" indent="-171450" algn="l" defTabSz="800100">
            <a:lnSpc>
              <a:spcPct val="90000"/>
            </a:lnSpc>
            <a:spcBef>
              <a:spcPct val="0"/>
            </a:spcBef>
            <a:spcAft>
              <a:spcPct val="15000"/>
            </a:spcAft>
            <a:buChar char="•"/>
          </a:pPr>
          <a:r>
            <a:rPr lang="cs-CZ" sz="1800" kern="1200" dirty="0"/>
            <a:t>Konkurence</a:t>
          </a:r>
        </a:p>
        <a:p>
          <a:pPr marL="171450" lvl="1" indent="-171450" algn="l" defTabSz="800100">
            <a:lnSpc>
              <a:spcPct val="90000"/>
            </a:lnSpc>
            <a:spcBef>
              <a:spcPct val="0"/>
            </a:spcBef>
            <a:spcAft>
              <a:spcPct val="15000"/>
            </a:spcAft>
            <a:buChar char="•"/>
          </a:pPr>
          <a:r>
            <a:rPr lang="cs-CZ" sz="1800" kern="1200" dirty="0"/>
            <a:t>Hygiena</a:t>
          </a:r>
        </a:p>
        <a:p>
          <a:pPr marL="57150" lvl="1" indent="-57150" algn="l" defTabSz="266700">
            <a:lnSpc>
              <a:spcPct val="90000"/>
            </a:lnSpc>
            <a:spcBef>
              <a:spcPct val="0"/>
            </a:spcBef>
            <a:spcAft>
              <a:spcPct val="15000"/>
            </a:spcAft>
            <a:buChar char="•"/>
          </a:pPr>
          <a:endParaRPr lang="cs-CZ" sz="600" kern="1200" dirty="0"/>
        </a:p>
      </dsp:txBody>
      <dsp:txXfrm>
        <a:off x="5803665" y="4163814"/>
        <a:ext cx="1800855" cy="1226520"/>
      </dsp:txXfrm>
    </dsp:sp>
    <dsp:sp modelId="{44BF0CC0-0313-6D47-9F85-7B9B4C151FFB}">
      <dsp:nvSpPr>
        <dsp:cNvPr id="0" name=""/>
        <dsp:cNvSpPr/>
      </dsp:nvSpPr>
      <dsp:spPr>
        <a:xfrm>
          <a:off x="585637" y="3691375"/>
          <a:ext cx="2681676" cy="1737118"/>
        </a:xfrm>
        <a:prstGeom prst="roundRect">
          <a:avLst>
            <a:gd name="adj" fmla="val 10000"/>
          </a:avLst>
        </a:prstGeom>
        <a:solidFill>
          <a:schemeClr val="lt1">
            <a:alpha val="90000"/>
            <a:hueOff val="0"/>
            <a:satOff val="0"/>
            <a:lumOff val="0"/>
            <a:alphaOff val="0"/>
          </a:schemeClr>
        </a:solidFill>
        <a:ln w="1270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cs-CZ" sz="1800" kern="1200" dirty="0"/>
            <a:t>Rozšíření sortimentu</a:t>
          </a:r>
        </a:p>
        <a:p>
          <a:pPr marL="171450" lvl="1" indent="-171450" algn="l" defTabSz="800100">
            <a:lnSpc>
              <a:spcPct val="90000"/>
            </a:lnSpc>
            <a:spcBef>
              <a:spcPct val="0"/>
            </a:spcBef>
            <a:spcAft>
              <a:spcPct val="15000"/>
            </a:spcAft>
            <a:buChar char="•"/>
          </a:pPr>
          <a:r>
            <a:rPr lang="cs-CZ" sz="1800" kern="1200" dirty="0"/>
            <a:t>Další prodejna v Praze</a:t>
          </a:r>
        </a:p>
      </dsp:txBody>
      <dsp:txXfrm>
        <a:off x="623796" y="4163814"/>
        <a:ext cx="1800855" cy="1226520"/>
      </dsp:txXfrm>
    </dsp:sp>
    <dsp:sp modelId="{282FE204-F421-554F-937D-D583463951CC}">
      <dsp:nvSpPr>
        <dsp:cNvPr id="0" name=""/>
        <dsp:cNvSpPr/>
      </dsp:nvSpPr>
      <dsp:spPr>
        <a:xfrm>
          <a:off x="4961004" y="0"/>
          <a:ext cx="2681676" cy="1737118"/>
        </a:xfrm>
        <a:prstGeom prst="roundRect">
          <a:avLst>
            <a:gd name="adj" fmla="val 10000"/>
          </a:avLst>
        </a:prstGeom>
        <a:solidFill>
          <a:schemeClr val="lt1">
            <a:alpha val="90000"/>
            <a:hueOff val="0"/>
            <a:satOff val="0"/>
            <a:lumOff val="0"/>
            <a:alphaOff val="0"/>
          </a:schemeClr>
        </a:solidFill>
        <a:ln w="1270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cs-CZ" sz="1800" kern="1200" dirty="0"/>
            <a:t>Malá zkušenost s podnikáním</a:t>
          </a:r>
        </a:p>
        <a:p>
          <a:pPr marL="171450" lvl="1" indent="-171450" algn="l" defTabSz="800100">
            <a:lnSpc>
              <a:spcPct val="90000"/>
            </a:lnSpc>
            <a:spcBef>
              <a:spcPct val="0"/>
            </a:spcBef>
            <a:spcAft>
              <a:spcPct val="15000"/>
            </a:spcAft>
            <a:buChar char="•"/>
          </a:pPr>
          <a:r>
            <a:rPr lang="cs-CZ" sz="1800" kern="1200" dirty="0"/>
            <a:t>Finance</a:t>
          </a:r>
        </a:p>
      </dsp:txBody>
      <dsp:txXfrm>
        <a:off x="5803665" y="38159"/>
        <a:ext cx="1800855" cy="1226520"/>
      </dsp:txXfrm>
    </dsp:sp>
    <dsp:sp modelId="{217BFEA1-03D5-964F-BF38-3954C3DDF1A3}">
      <dsp:nvSpPr>
        <dsp:cNvPr id="0" name=""/>
        <dsp:cNvSpPr/>
      </dsp:nvSpPr>
      <dsp:spPr>
        <a:xfrm>
          <a:off x="585637" y="0"/>
          <a:ext cx="2681676" cy="1737118"/>
        </a:xfrm>
        <a:prstGeom prst="roundRect">
          <a:avLst>
            <a:gd name="adj" fmla="val 10000"/>
          </a:avLst>
        </a:prstGeom>
        <a:solidFill>
          <a:schemeClr val="lt1">
            <a:alpha val="90000"/>
            <a:hueOff val="0"/>
            <a:satOff val="0"/>
            <a:lumOff val="0"/>
            <a:alphaOff val="0"/>
          </a:schemeClr>
        </a:solidFill>
        <a:ln w="1270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cs-CZ" sz="1800" kern="1200" dirty="0"/>
            <a:t>Produkty</a:t>
          </a:r>
        </a:p>
        <a:p>
          <a:pPr marL="228600" lvl="1" indent="-228600" algn="l" defTabSz="889000">
            <a:lnSpc>
              <a:spcPct val="90000"/>
            </a:lnSpc>
            <a:spcBef>
              <a:spcPct val="0"/>
            </a:spcBef>
            <a:spcAft>
              <a:spcPct val="15000"/>
            </a:spcAft>
            <a:buChar char="•"/>
          </a:pPr>
          <a:r>
            <a:rPr lang="cs-CZ" sz="2000" kern="1200" dirty="0"/>
            <a:t>Servis</a:t>
          </a:r>
        </a:p>
        <a:p>
          <a:pPr marL="228600" lvl="1" indent="-228600" algn="l" defTabSz="889000">
            <a:lnSpc>
              <a:spcPct val="90000"/>
            </a:lnSpc>
            <a:spcBef>
              <a:spcPct val="0"/>
            </a:spcBef>
            <a:spcAft>
              <a:spcPct val="15000"/>
            </a:spcAft>
            <a:buChar char="•"/>
          </a:pPr>
          <a:r>
            <a:rPr lang="cs-CZ" sz="2000" kern="1200" dirty="0"/>
            <a:t>Místo u cyklostezky</a:t>
          </a:r>
        </a:p>
      </dsp:txBody>
      <dsp:txXfrm>
        <a:off x="623796" y="38159"/>
        <a:ext cx="1800855" cy="1226520"/>
      </dsp:txXfrm>
    </dsp:sp>
    <dsp:sp modelId="{FBCB38B3-020D-574D-851C-8E236053ED79}">
      <dsp:nvSpPr>
        <dsp:cNvPr id="0" name=""/>
        <dsp:cNvSpPr/>
      </dsp:nvSpPr>
      <dsp:spPr>
        <a:xfrm>
          <a:off x="1709336" y="309424"/>
          <a:ext cx="2350537" cy="2350537"/>
        </a:xfrm>
        <a:prstGeom prst="pieWedge">
          <a:avLst/>
        </a:prstGeom>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cs-CZ" sz="2400" kern="1200"/>
            <a:t>Silné stránky</a:t>
          </a:r>
        </a:p>
      </dsp:txBody>
      <dsp:txXfrm>
        <a:off x="2397792" y="997880"/>
        <a:ext cx="1662081" cy="1662081"/>
      </dsp:txXfrm>
    </dsp:sp>
    <dsp:sp modelId="{942A19C1-4F2C-E24E-A12F-2D324611A501}">
      <dsp:nvSpPr>
        <dsp:cNvPr id="0" name=""/>
        <dsp:cNvSpPr/>
      </dsp:nvSpPr>
      <dsp:spPr>
        <a:xfrm rot="5400000">
          <a:off x="4138568" y="296355"/>
          <a:ext cx="2350537" cy="2350537"/>
        </a:xfrm>
        <a:prstGeom prst="pieWedge">
          <a:avLst/>
        </a:prstGeom>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cs-CZ" sz="2400" kern="1200" dirty="0"/>
            <a:t>Slabé stránky</a:t>
          </a:r>
        </a:p>
      </dsp:txBody>
      <dsp:txXfrm rot="-5400000">
        <a:off x="4138568" y="984811"/>
        <a:ext cx="1662081" cy="1662081"/>
      </dsp:txXfrm>
    </dsp:sp>
    <dsp:sp modelId="{223DD7D4-CA63-D84D-9476-C5B905479060}">
      <dsp:nvSpPr>
        <dsp:cNvPr id="0" name=""/>
        <dsp:cNvSpPr/>
      </dsp:nvSpPr>
      <dsp:spPr>
        <a:xfrm rot="10800000">
          <a:off x="4168443" y="2768531"/>
          <a:ext cx="2350537" cy="2350537"/>
        </a:xfrm>
        <a:prstGeom prst="pieWedge">
          <a:avLst/>
        </a:prstGeom>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cs-CZ" sz="2400" kern="1200"/>
            <a:t>Hrozby</a:t>
          </a:r>
        </a:p>
      </dsp:txBody>
      <dsp:txXfrm rot="10800000">
        <a:off x="4168443" y="2768531"/>
        <a:ext cx="1662081" cy="1662081"/>
      </dsp:txXfrm>
    </dsp:sp>
    <dsp:sp modelId="{A5411369-EE81-B742-AF9D-3DA05E43A9FE}">
      <dsp:nvSpPr>
        <dsp:cNvPr id="0" name=""/>
        <dsp:cNvSpPr/>
      </dsp:nvSpPr>
      <dsp:spPr>
        <a:xfrm rot="16200000">
          <a:off x="1709336" y="2768531"/>
          <a:ext cx="2350537" cy="2350537"/>
        </a:xfrm>
        <a:prstGeom prst="pieWedge">
          <a:avLst/>
        </a:prstGeom>
        <a:gradFill flip="none" rotWithShape="0">
          <a:gsLst>
            <a:gs pos="0">
              <a:schemeClr val="accent3">
                <a:lumMod val="89000"/>
              </a:schemeClr>
            </a:gs>
            <a:gs pos="0">
              <a:schemeClr val="accent3">
                <a:lumMod val="89000"/>
              </a:schemeClr>
            </a:gs>
            <a:gs pos="0">
              <a:schemeClr val="accent3">
                <a:lumMod val="75000"/>
              </a:schemeClr>
            </a:gs>
            <a:gs pos="66000">
              <a:schemeClr val="accent3">
                <a:lumMod val="70000"/>
              </a:scheme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cs-CZ" sz="2400" kern="1200"/>
            <a:t>Příležitosti</a:t>
          </a:r>
        </a:p>
      </dsp:txBody>
      <dsp:txXfrm rot="5400000">
        <a:off x="2397792" y="2768531"/>
        <a:ext cx="1662081" cy="1662081"/>
      </dsp:txXfrm>
    </dsp:sp>
    <dsp:sp modelId="{61F240E6-A5B1-3048-8D20-1E7CD324B460}">
      <dsp:nvSpPr>
        <dsp:cNvPr id="0" name=""/>
        <dsp:cNvSpPr/>
      </dsp:nvSpPr>
      <dsp:spPr>
        <a:xfrm flipH="1">
          <a:off x="4204160" y="5374055"/>
          <a:ext cx="77552" cy="108876"/>
        </a:xfrm>
        <a:prstGeom prst="circularArrow">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 modelId="{BFDB8757-7492-E242-BE99-F586453407CB}">
      <dsp:nvSpPr>
        <dsp:cNvPr id="0" name=""/>
        <dsp:cNvSpPr/>
      </dsp:nvSpPr>
      <dsp:spPr>
        <a:xfrm rot="10800000" flipH="1">
          <a:off x="4031026" y="2811184"/>
          <a:ext cx="166264" cy="77549"/>
        </a:xfrm>
        <a:prstGeom prst="circularArrow">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19965" y="5302386"/>
            <a:ext cx="18359596" cy="11279752"/>
          </a:xfrm>
        </p:spPr>
        <p:txBody>
          <a:bodyPr anchor="b"/>
          <a:lstStyle>
            <a:lvl1pPr algn="ctr">
              <a:defRPr sz="14173"/>
            </a:lvl1pPr>
          </a:lstStyle>
          <a:p>
            <a:r>
              <a:rPr lang="cs-CZ" smtClean="0"/>
              <a:t>Kliknutím lze upravit styl.</a:t>
            </a:r>
            <a:endParaRPr lang="en-US" dirty="0"/>
          </a:p>
        </p:txBody>
      </p:sp>
      <p:sp>
        <p:nvSpPr>
          <p:cNvPr id="3" name="Subtitle 2"/>
          <p:cNvSpPr>
            <a:spLocks noGrp="1"/>
          </p:cNvSpPr>
          <p:nvPr>
            <p:ph type="subTitle" idx="1"/>
          </p:nvPr>
        </p:nvSpPr>
        <p:spPr>
          <a:xfrm>
            <a:off x="2699941" y="17017128"/>
            <a:ext cx="16199644" cy="7822326"/>
          </a:xfrm>
        </p:spPr>
        <p:txBody>
          <a:bodyPr/>
          <a:lstStyle>
            <a:lvl1pPr marL="0" indent="0" algn="ctr">
              <a:buNone/>
              <a:defRPr sz="5669"/>
            </a:lvl1pPr>
            <a:lvl2pPr marL="1079998" indent="0" algn="ctr">
              <a:buNone/>
              <a:defRPr sz="4724"/>
            </a:lvl2pPr>
            <a:lvl3pPr marL="2159996" indent="0" algn="ctr">
              <a:buNone/>
              <a:defRPr sz="4252"/>
            </a:lvl3pPr>
            <a:lvl4pPr marL="3239994" indent="0" algn="ctr">
              <a:buNone/>
              <a:defRPr sz="3780"/>
            </a:lvl4pPr>
            <a:lvl5pPr marL="4319991" indent="0" algn="ctr">
              <a:buNone/>
              <a:defRPr sz="3780"/>
            </a:lvl5pPr>
            <a:lvl6pPr marL="5399989" indent="0" algn="ctr">
              <a:buNone/>
              <a:defRPr sz="3780"/>
            </a:lvl6pPr>
            <a:lvl7pPr marL="6479987" indent="0" algn="ctr">
              <a:buNone/>
              <a:defRPr sz="3780"/>
            </a:lvl7pPr>
            <a:lvl8pPr marL="7559985" indent="0" algn="ctr">
              <a:buNone/>
              <a:defRPr sz="3780"/>
            </a:lvl8pPr>
            <a:lvl9pPr marL="8639983" indent="0" algn="ctr">
              <a:buNone/>
              <a:defRPr sz="3780"/>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06B34D45-A895-3845-8C8F-17AD1C8C9C02}" type="datetimeFigureOut">
              <a:rPr lang="cs-CZ" smtClean="0"/>
              <a:t>04.05.17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06B34D45-A895-3845-8C8F-17AD1C8C9C02}" type="datetimeFigureOut">
              <a:rPr lang="cs-CZ" smtClean="0"/>
              <a:t>04.05.17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73719" y="8077332"/>
            <a:ext cx="18629590" cy="13477201"/>
          </a:xfrm>
        </p:spPr>
        <p:txBody>
          <a:bodyPr anchor="b"/>
          <a:lstStyle>
            <a:lvl1pPr>
              <a:defRPr sz="14173"/>
            </a:lvl1pPr>
          </a:lstStyle>
          <a:p>
            <a:r>
              <a:rPr lang="cs-CZ" smtClean="0"/>
              <a:t>Kliknutím lze upravit styl.</a:t>
            </a:r>
            <a:endParaRPr lang="en-US" dirty="0"/>
          </a:p>
        </p:txBody>
      </p:sp>
      <p:sp>
        <p:nvSpPr>
          <p:cNvPr id="3" name="Text Placeholder 2"/>
          <p:cNvSpPr>
            <a:spLocks noGrp="1"/>
          </p:cNvSpPr>
          <p:nvPr>
            <p:ph type="body" idx="1"/>
          </p:nvPr>
        </p:nvSpPr>
        <p:spPr>
          <a:xfrm>
            <a:off x="1473719" y="21682033"/>
            <a:ext cx="18629590" cy="7087342"/>
          </a:xfrm>
        </p:spPr>
        <p:txBody>
          <a:bodyPr/>
          <a:lstStyle>
            <a:lvl1pPr marL="0" indent="0">
              <a:buNone/>
              <a:defRPr sz="5669">
                <a:solidFill>
                  <a:schemeClr val="tx1"/>
                </a:solidFill>
              </a:defRPr>
            </a:lvl1pPr>
            <a:lvl2pPr marL="1079998" indent="0">
              <a:buNone/>
              <a:defRPr sz="4724">
                <a:solidFill>
                  <a:schemeClr val="tx1">
                    <a:tint val="75000"/>
                  </a:schemeClr>
                </a:solidFill>
              </a:defRPr>
            </a:lvl2pPr>
            <a:lvl3pPr marL="2159996" indent="0">
              <a:buNone/>
              <a:defRPr sz="4252">
                <a:solidFill>
                  <a:schemeClr val="tx1">
                    <a:tint val="75000"/>
                  </a:schemeClr>
                </a:solidFill>
              </a:defRPr>
            </a:lvl3pPr>
            <a:lvl4pPr marL="3239994" indent="0">
              <a:buNone/>
              <a:defRPr sz="3780">
                <a:solidFill>
                  <a:schemeClr val="tx1">
                    <a:tint val="75000"/>
                  </a:schemeClr>
                </a:solidFill>
              </a:defRPr>
            </a:lvl4pPr>
            <a:lvl5pPr marL="4319991" indent="0">
              <a:buNone/>
              <a:defRPr sz="3780">
                <a:solidFill>
                  <a:schemeClr val="tx1">
                    <a:tint val="75000"/>
                  </a:schemeClr>
                </a:solidFill>
              </a:defRPr>
            </a:lvl5pPr>
            <a:lvl6pPr marL="5399989" indent="0">
              <a:buNone/>
              <a:defRPr sz="3780">
                <a:solidFill>
                  <a:schemeClr val="tx1">
                    <a:tint val="75000"/>
                  </a:schemeClr>
                </a:solidFill>
              </a:defRPr>
            </a:lvl6pPr>
            <a:lvl7pPr marL="6479987" indent="0">
              <a:buNone/>
              <a:defRPr sz="3780">
                <a:solidFill>
                  <a:schemeClr val="tx1">
                    <a:tint val="75000"/>
                  </a:schemeClr>
                </a:solidFill>
              </a:defRPr>
            </a:lvl7pPr>
            <a:lvl8pPr marL="7559985" indent="0">
              <a:buNone/>
              <a:defRPr sz="3780">
                <a:solidFill>
                  <a:schemeClr val="tx1">
                    <a:tint val="75000"/>
                  </a:schemeClr>
                </a:solidFill>
              </a:defRPr>
            </a:lvl8pPr>
            <a:lvl9pPr marL="8639983" indent="0">
              <a:buNone/>
              <a:defRPr sz="3780">
                <a:solidFill>
                  <a:schemeClr val="tx1">
                    <a:tint val="75000"/>
                  </a:schemeClr>
                </a:solidFill>
              </a:defRPr>
            </a:lvl9pPr>
          </a:lstStyle>
          <a:p>
            <a:pPr lvl="0"/>
            <a:r>
              <a:rPr lang="cs-CZ" smtClean="0"/>
              <a:t>Po kliknutí můžete upravovat styly textu v předloze.</a:t>
            </a:r>
          </a:p>
        </p:txBody>
      </p:sp>
      <p:sp>
        <p:nvSpPr>
          <p:cNvPr id="4" name="Date Placeholder 3"/>
          <p:cNvSpPr>
            <a:spLocks noGrp="1"/>
          </p:cNvSpPr>
          <p:nvPr>
            <p:ph type="dt" sz="half" idx="10"/>
          </p:nvPr>
        </p:nvSpPr>
        <p:spPr/>
        <p:txBody>
          <a:bodyPr/>
          <a:lstStyle/>
          <a:p>
            <a:fld id="{06B34D45-A895-3845-8C8F-17AD1C8C9C02}" type="datetimeFigureOut">
              <a:rPr lang="cs-CZ" smtClean="0"/>
              <a:t>04.05.17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484967" y="8624810"/>
            <a:ext cx="9179798" cy="20557051"/>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10934760" y="8624810"/>
            <a:ext cx="9179798" cy="20557051"/>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06B34D45-A895-3845-8C8F-17AD1C8C9C02}" type="datetimeFigureOut">
              <a:rPr lang="cs-CZ" smtClean="0"/>
              <a:t>04.05.17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87781" y="1724969"/>
            <a:ext cx="18629590" cy="6262365"/>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1487783" y="7942328"/>
            <a:ext cx="9137610" cy="3892412"/>
          </a:xfrm>
        </p:spPr>
        <p:txBody>
          <a:bodyPr anchor="b"/>
          <a:lstStyle>
            <a:lvl1pPr marL="0" indent="0">
              <a:buNone/>
              <a:defRPr sz="5669" b="1"/>
            </a:lvl1pPr>
            <a:lvl2pPr marL="1079998" indent="0">
              <a:buNone/>
              <a:defRPr sz="4724" b="1"/>
            </a:lvl2pPr>
            <a:lvl3pPr marL="2159996" indent="0">
              <a:buNone/>
              <a:defRPr sz="4252" b="1"/>
            </a:lvl3pPr>
            <a:lvl4pPr marL="3239994" indent="0">
              <a:buNone/>
              <a:defRPr sz="3780" b="1"/>
            </a:lvl4pPr>
            <a:lvl5pPr marL="4319991" indent="0">
              <a:buNone/>
              <a:defRPr sz="3780" b="1"/>
            </a:lvl5pPr>
            <a:lvl6pPr marL="5399989" indent="0">
              <a:buNone/>
              <a:defRPr sz="3780" b="1"/>
            </a:lvl6pPr>
            <a:lvl7pPr marL="6479987" indent="0">
              <a:buNone/>
              <a:defRPr sz="3780" b="1"/>
            </a:lvl7pPr>
            <a:lvl8pPr marL="7559985" indent="0">
              <a:buNone/>
              <a:defRPr sz="3780" b="1"/>
            </a:lvl8pPr>
            <a:lvl9pPr marL="8639983" indent="0">
              <a:buNone/>
              <a:defRPr sz="3780" b="1"/>
            </a:lvl9pPr>
          </a:lstStyle>
          <a:p>
            <a:pPr lvl="0"/>
            <a:r>
              <a:rPr lang="cs-CZ" smtClean="0"/>
              <a:t>Po kliknutí můžete upravovat styly textu v předloze.</a:t>
            </a:r>
          </a:p>
        </p:txBody>
      </p:sp>
      <p:sp>
        <p:nvSpPr>
          <p:cNvPr id="4" name="Content Placeholder 3"/>
          <p:cNvSpPr>
            <a:spLocks noGrp="1"/>
          </p:cNvSpPr>
          <p:nvPr>
            <p:ph sz="half" idx="2"/>
          </p:nvPr>
        </p:nvSpPr>
        <p:spPr>
          <a:xfrm>
            <a:off x="1487783" y="11834740"/>
            <a:ext cx="9137610" cy="17407120"/>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10934761" y="7942328"/>
            <a:ext cx="9182611" cy="3892412"/>
          </a:xfrm>
        </p:spPr>
        <p:txBody>
          <a:bodyPr anchor="b"/>
          <a:lstStyle>
            <a:lvl1pPr marL="0" indent="0">
              <a:buNone/>
              <a:defRPr sz="5669" b="1"/>
            </a:lvl1pPr>
            <a:lvl2pPr marL="1079998" indent="0">
              <a:buNone/>
              <a:defRPr sz="4724" b="1"/>
            </a:lvl2pPr>
            <a:lvl3pPr marL="2159996" indent="0">
              <a:buNone/>
              <a:defRPr sz="4252" b="1"/>
            </a:lvl3pPr>
            <a:lvl4pPr marL="3239994" indent="0">
              <a:buNone/>
              <a:defRPr sz="3780" b="1"/>
            </a:lvl4pPr>
            <a:lvl5pPr marL="4319991" indent="0">
              <a:buNone/>
              <a:defRPr sz="3780" b="1"/>
            </a:lvl5pPr>
            <a:lvl6pPr marL="5399989" indent="0">
              <a:buNone/>
              <a:defRPr sz="3780" b="1"/>
            </a:lvl6pPr>
            <a:lvl7pPr marL="6479987" indent="0">
              <a:buNone/>
              <a:defRPr sz="3780" b="1"/>
            </a:lvl7pPr>
            <a:lvl8pPr marL="7559985" indent="0">
              <a:buNone/>
              <a:defRPr sz="3780" b="1"/>
            </a:lvl8pPr>
            <a:lvl9pPr marL="8639983" indent="0">
              <a:buNone/>
              <a:defRPr sz="3780" b="1"/>
            </a:lvl9pPr>
          </a:lstStyle>
          <a:p>
            <a:pPr lvl="0"/>
            <a:r>
              <a:rPr lang="cs-CZ" smtClean="0"/>
              <a:t>Po kliknutí můžete upravovat styly textu v předloze.</a:t>
            </a:r>
          </a:p>
        </p:txBody>
      </p:sp>
      <p:sp>
        <p:nvSpPr>
          <p:cNvPr id="6" name="Content Placeholder 5"/>
          <p:cNvSpPr>
            <a:spLocks noGrp="1"/>
          </p:cNvSpPr>
          <p:nvPr>
            <p:ph sz="quarter" idx="4"/>
          </p:nvPr>
        </p:nvSpPr>
        <p:spPr>
          <a:xfrm>
            <a:off x="10934761" y="11834740"/>
            <a:ext cx="9182611" cy="17407120"/>
          </a:xfrm>
        </p:spPr>
        <p:txBody>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06B34D45-A895-3845-8C8F-17AD1C8C9C02}" type="datetimeFigureOut">
              <a:rPr lang="cs-CZ" smtClean="0"/>
              <a:t>04.05.17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06B34D45-A895-3845-8C8F-17AD1C8C9C02}" type="datetimeFigureOut">
              <a:rPr lang="cs-CZ" smtClean="0"/>
              <a:t>04.05.17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34D45-A895-3845-8C8F-17AD1C8C9C02}" type="datetimeFigureOut">
              <a:rPr lang="cs-CZ" smtClean="0"/>
              <a:t>04.05.17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87781" y="2159952"/>
            <a:ext cx="6966409" cy="7559834"/>
          </a:xfrm>
        </p:spPr>
        <p:txBody>
          <a:bodyPr anchor="b"/>
          <a:lstStyle>
            <a:lvl1pPr>
              <a:defRPr sz="7559"/>
            </a:lvl1pPr>
          </a:lstStyle>
          <a:p>
            <a:r>
              <a:rPr lang="cs-CZ" smtClean="0"/>
              <a:t>Kliknutím lze upravit styl.</a:t>
            </a:r>
            <a:endParaRPr lang="en-US" dirty="0"/>
          </a:p>
        </p:txBody>
      </p:sp>
      <p:sp>
        <p:nvSpPr>
          <p:cNvPr id="3" name="Content Placeholder 2"/>
          <p:cNvSpPr>
            <a:spLocks noGrp="1"/>
          </p:cNvSpPr>
          <p:nvPr>
            <p:ph idx="1"/>
          </p:nvPr>
        </p:nvSpPr>
        <p:spPr>
          <a:xfrm>
            <a:off x="9182611" y="4664905"/>
            <a:ext cx="10934760" cy="23024494"/>
          </a:xfrm>
        </p:spPr>
        <p:txBody>
          <a:bodyPr/>
          <a:lstStyle>
            <a:lvl1pPr>
              <a:defRPr sz="7559"/>
            </a:lvl1pPr>
            <a:lvl2pPr>
              <a:defRPr sz="6614"/>
            </a:lvl2pPr>
            <a:lvl3pPr>
              <a:defRPr sz="5669"/>
            </a:lvl3pPr>
            <a:lvl4pPr>
              <a:defRPr sz="4724"/>
            </a:lvl4pPr>
            <a:lvl5pPr>
              <a:defRPr sz="4724"/>
            </a:lvl5pPr>
            <a:lvl6pPr>
              <a:defRPr sz="4724"/>
            </a:lvl6pPr>
            <a:lvl7pPr>
              <a:defRPr sz="4724"/>
            </a:lvl7pPr>
            <a:lvl8pPr>
              <a:defRPr sz="4724"/>
            </a:lvl8pPr>
            <a:lvl9pPr>
              <a:defRPr sz="4724"/>
            </a:lvl9p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487781" y="9719786"/>
            <a:ext cx="6966409" cy="18007107"/>
          </a:xfrm>
        </p:spPr>
        <p:txBody>
          <a:bodyPr/>
          <a:lstStyle>
            <a:lvl1pPr marL="0" indent="0">
              <a:buNone/>
              <a:defRPr sz="3780"/>
            </a:lvl1pPr>
            <a:lvl2pPr marL="1079998" indent="0">
              <a:buNone/>
              <a:defRPr sz="3307"/>
            </a:lvl2pPr>
            <a:lvl3pPr marL="2159996" indent="0">
              <a:buNone/>
              <a:defRPr sz="2835"/>
            </a:lvl3pPr>
            <a:lvl4pPr marL="3239994" indent="0">
              <a:buNone/>
              <a:defRPr sz="2362"/>
            </a:lvl4pPr>
            <a:lvl5pPr marL="4319991" indent="0">
              <a:buNone/>
              <a:defRPr sz="2362"/>
            </a:lvl5pPr>
            <a:lvl6pPr marL="5399989" indent="0">
              <a:buNone/>
              <a:defRPr sz="2362"/>
            </a:lvl6pPr>
            <a:lvl7pPr marL="6479987" indent="0">
              <a:buNone/>
              <a:defRPr sz="2362"/>
            </a:lvl7pPr>
            <a:lvl8pPr marL="7559985" indent="0">
              <a:buNone/>
              <a:defRPr sz="2362"/>
            </a:lvl8pPr>
            <a:lvl9pPr marL="8639983" indent="0">
              <a:buNone/>
              <a:defRPr sz="2362"/>
            </a:lvl9pPr>
          </a:lstStyle>
          <a:p>
            <a:pPr lvl="0"/>
            <a:r>
              <a:rPr lang="cs-CZ" smtClean="0"/>
              <a:t>Po kliknutí můžete upravovat styly textu v předloze.</a:t>
            </a:r>
          </a:p>
        </p:txBody>
      </p:sp>
      <p:sp>
        <p:nvSpPr>
          <p:cNvPr id="5" name="Date Placeholder 4"/>
          <p:cNvSpPr>
            <a:spLocks noGrp="1"/>
          </p:cNvSpPr>
          <p:nvPr>
            <p:ph type="dt" sz="half" idx="10"/>
          </p:nvPr>
        </p:nvSpPr>
        <p:spPr/>
        <p:txBody>
          <a:bodyPr/>
          <a:lstStyle/>
          <a:p>
            <a:fld id="{06B34D45-A895-3845-8C8F-17AD1C8C9C02}" type="datetimeFigureOut">
              <a:rPr lang="cs-CZ" smtClean="0"/>
              <a:t>04.05.17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87781" y="2159952"/>
            <a:ext cx="6966409" cy="7559834"/>
          </a:xfrm>
        </p:spPr>
        <p:txBody>
          <a:bodyPr anchor="b"/>
          <a:lstStyle>
            <a:lvl1pPr>
              <a:defRPr sz="7559"/>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9182611" y="4664905"/>
            <a:ext cx="10934760" cy="23024494"/>
          </a:xfrm>
        </p:spPr>
        <p:txBody>
          <a:bodyPr anchor="t"/>
          <a:lstStyle>
            <a:lvl1pPr marL="0" indent="0">
              <a:buNone/>
              <a:defRPr sz="7559"/>
            </a:lvl1pPr>
            <a:lvl2pPr marL="1079998" indent="0">
              <a:buNone/>
              <a:defRPr sz="6614"/>
            </a:lvl2pPr>
            <a:lvl3pPr marL="2159996" indent="0">
              <a:buNone/>
              <a:defRPr sz="5669"/>
            </a:lvl3pPr>
            <a:lvl4pPr marL="3239994" indent="0">
              <a:buNone/>
              <a:defRPr sz="4724"/>
            </a:lvl4pPr>
            <a:lvl5pPr marL="4319991" indent="0">
              <a:buNone/>
              <a:defRPr sz="4724"/>
            </a:lvl5pPr>
            <a:lvl6pPr marL="5399989" indent="0">
              <a:buNone/>
              <a:defRPr sz="4724"/>
            </a:lvl6pPr>
            <a:lvl7pPr marL="6479987" indent="0">
              <a:buNone/>
              <a:defRPr sz="4724"/>
            </a:lvl7pPr>
            <a:lvl8pPr marL="7559985" indent="0">
              <a:buNone/>
              <a:defRPr sz="4724"/>
            </a:lvl8pPr>
            <a:lvl9pPr marL="8639983" indent="0">
              <a:buNone/>
              <a:defRPr sz="4724"/>
            </a:lvl9pPr>
          </a:lstStyle>
          <a:p>
            <a:r>
              <a:rPr lang="cs-CZ" smtClean="0"/>
              <a:t>Přetáhněte obrázek na zástupný symbol nebo klikněte na ikonu pro přidání.</a:t>
            </a:r>
            <a:endParaRPr lang="en-US" dirty="0"/>
          </a:p>
        </p:txBody>
      </p:sp>
      <p:sp>
        <p:nvSpPr>
          <p:cNvPr id="4" name="Text Placeholder 3"/>
          <p:cNvSpPr>
            <a:spLocks noGrp="1"/>
          </p:cNvSpPr>
          <p:nvPr>
            <p:ph type="body" sz="half" idx="2"/>
          </p:nvPr>
        </p:nvSpPr>
        <p:spPr>
          <a:xfrm>
            <a:off x="1487781" y="9719786"/>
            <a:ext cx="6966409" cy="18007107"/>
          </a:xfrm>
        </p:spPr>
        <p:txBody>
          <a:bodyPr/>
          <a:lstStyle>
            <a:lvl1pPr marL="0" indent="0">
              <a:buNone/>
              <a:defRPr sz="3780"/>
            </a:lvl1pPr>
            <a:lvl2pPr marL="1079998" indent="0">
              <a:buNone/>
              <a:defRPr sz="3307"/>
            </a:lvl2pPr>
            <a:lvl3pPr marL="2159996" indent="0">
              <a:buNone/>
              <a:defRPr sz="2835"/>
            </a:lvl3pPr>
            <a:lvl4pPr marL="3239994" indent="0">
              <a:buNone/>
              <a:defRPr sz="2362"/>
            </a:lvl4pPr>
            <a:lvl5pPr marL="4319991" indent="0">
              <a:buNone/>
              <a:defRPr sz="2362"/>
            </a:lvl5pPr>
            <a:lvl6pPr marL="5399989" indent="0">
              <a:buNone/>
              <a:defRPr sz="2362"/>
            </a:lvl6pPr>
            <a:lvl7pPr marL="6479987" indent="0">
              <a:buNone/>
              <a:defRPr sz="2362"/>
            </a:lvl7pPr>
            <a:lvl8pPr marL="7559985" indent="0">
              <a:buNone/>
              <a:defRPr sz="2362"/>
            </a:lvl8pPr>
            <a:lvl9pPr marL="8639983" indent="0">
              <a:buNone/>
              <a:defRPr sz="2362"/>
            </a:lvl9pPr>
          </a:lstStyle>
          <a:p>
            <a:pPr lvl="0"/>
            <a:r>
              <a:rPr lang="cs-CZ" smtClean="0"/>
              <a:t>Po kliknutí můžete upravovat styly textu v předloze.</a:t>
            </a:r>
          </a:p>
        </p:txBody>
      </p:sp>
      <p:sp>
        <p:nvSpPr>
          <p:cNvPr id="5" name="Date Placeholder 4"/>
          <p:cNvSpPr>
            <a:spLocks noGrp="1"/>
          </p:cNvSpPr>
          <p:nvPr>
            <p:ph type="dt" sz="half" idx="10"/>
          </p:nvPr>
        </p:nvSpPr>
        <p:spPr/>
        <p:txBody>
          <a:bodyPr/>
          <a:lstStyle/>
          <a:p>
            <a:fld id="{06B34D45-A895-3845-8C8F-17AD1C8C9C02}" type="datetimeFigureOut">
              <a:rPr lang="cs-CZ" smtClean="0"/>
              <a:t>04.05.17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06B34D45-A895-3845-8C8F-17AD1C8C9C02}" type="datetimeFigureOut">
              <a:rPr lang="cs-CZ" smtClean="0"/>
              <a:t>04.05.17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457161" y="1724962"/>
            <a:ext cx="4657398" cy="27456899"/>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484968" y="1724962"/>
            <a:ext cx="13702199" cy="27456899"/>
          </a:xfrm>
        </p:spPr>
        <p:txBody>
          <a:bodyPr vert="eaVert"/>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06B34D45-A895-3845-8C8F-17AD1C8C9C02}" type="datetimeFigureOut">
              <a:rPr lang="cs-CZ" smtClean="0"/>
              <a:t>04.05.17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B34B5E7-A00D-5A49-8C4C-6F49C6BCC4F8}"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84968" y="1724969"/>
            <a:ext cx="18629590" cy="6262365"/>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484968" y="8624810"/>
            <a:ext cx="18629590" cy="20557051"/>
          </a:xfrm>
          <a:prstGeom prst="rect">
            <a:avLst/>
          </a:prstGeom>
        </p:spPr>
        <p:txBody>
          <a:bodyPr vert="horz" lIns="91440" tIns="45720" rIns="91440" bIns="45720" rtlCol="0">
            <a:normAutofit/>
          </a:bodyPr>
          <a:lstStyle/>
          <a:p>
            <a:pPr lvl="0"/>
            <a:r>
              <a:rPr lang="cs-CZ" smtClean="0"/>
              <a:t>Po kliknutí můžete upravovat styly textu v předloze.</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1484967" y="30029347"/>
            <a:ext cx="4859893" cy="1724962"/>
          </a:xfrm>
          <a:prstGeom prst="rect">
            <a:avLst/>
          </a:prstGeom>
        </p:spPr>
        <p:txBody>
          <a:bodyPr vert="horz" lIns="91440" tIns="45720" rIns="91440" bIns="45720" rtlCol="0" anchor="ctr"/>
          <a:lstStyle>
            <a:lvl1pPr algn="l">
              <a:defRPr sz="2835">
                <a:solidFill>
                  <a:schemeClr val="tx1">
                    <a:tint val="75000"/>
                  </a:schemeClr>
                </a:solidFill>
              </a:defRPr>
            </a:lvl1pPr>
          </a:lstStyle>
          <a:p>
            <a:fld id="{06B34D45-A895-3845-8C8F-17AD1C8C9C02}" type="datetimeFigureOut">
              <a:rPr lang="cs-CZ" smtClean="0"/>
              <a:t>04.05.17</a:t>
            </a:fld>
            <a:endParaRPr lang="cs-CZ"/>
          </a:p>
        </p:txBody>
      </p:sp>
      <p:sp>
        <p:nvSpPr>
          <p:cNvPr id="5" name="Footer Placeholder 4"/>
          <p:cNvSpPr>
            <a:spLocks noGrp="1"/>
          </p:cNvSpPr>
          <p:nvPr>
            <p:ph type="ftr" sz="quarter" idx="3"/>
          </p:nvPr>
        </p:nvSpPr>
        <p:spPr>
          <a:xfrm>
            <a:off x="7154843" y="30029347"/>
            <a:ext cx="7289840" cy="1724962"/>
          </a:xfrm>
          <a:prstGeom prst="rect">
            <a:avLst/>
          </a:prstGeom>
        </p:spPr>
        <p:txBody>
          <a:bodyPr vert="horz" lIns="91440" tIns="45720" rIns="91440" bIns="45720" rtlCol="0" anchor="ctr"/>
          <a:lstStyle>
            <a:lvl1pPr algn="ctr">
              <a:defRPr sz="2835">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5254665" y="30029347"/>
            <a:ext cx="4859893" cy="1724962"/>
          </a:xfrm>
          <a:prstGeom prst="rect">
            <a:avLst/>
          </a:prstGeom>
        </p:spPr>
        <p:txBody>
          <a:bodyPr vert="horz" lIns="91440" tIns="45720" rIns="91440" bIns="45720" rtlCol="0" anchor="ctr"/>
          <a:lstStyle>
            <a:lvl1pPr algn="r">
              <a:defRPr sz="2835">
                <a:solidFill>
                  <a:schemeClr val="tx1">
                    <a:tint val="75000"/>
                  </a:schemeClr>
                </a:solidFill>
              </a:defRPr>
            </a:lvl1pPr>
          </a:lstStyle>
          <a:p>
            <a:fld id="{0B34B5E7-A00D-5A49-8C4C-6F49C6BCC4F8}" type="slidenum">
              <a:rPr lang="cs-CZ" smtClean="0"/>
              <a:t>‹#›</a:t>
            </a:fld>
            <a:endParaRPr lang="cs-CZ"/>
          </a:p>
        </p:txBody>
      </p:sp>
    </p:spTree>
    <p:extLst>
      <p:ext uri="{BB962C8B-B14F-4D97-AF65-F5344CB8AC3E}">
        <p14:creationId xmlns:p14="http://schemas.microsoft.com/office/powerpoint/2010/main" val="316788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159996" rtl="0" eaLnBrk="1" latinLnBrk="0" hangingPunct="1">
        <a:lnSpc>
          <a:spcPct val="90000"/>
        </a:lnSpc>
        <a:spcBef>
          <a:spcPct val="0"/>
        </a:spcBef>
        <a:buNone/>
        <a:defRPr sz="10394" kern="1200">
          <a:solidFill>
            <a:schemeClr val="tx1"/>
          </a:solidFill>
          <a:latin typeface="+mj-lt"/>
          <a:ea typeface="+mj-ea"/>
          <a:cs typeface="+mj-cs"/>
        </a:defRPr>
      </a:lvl1pPr>
    </p:titleStyle>
    <p:bodyStyle>
      <a:lvl1pPr marL="539999" indent="-539999" algn="l" defTabSz="2159996" rtl="0" eaLnBrk="1" latinLnBrk="0" hangingPunct="1">
        <a:lnSpc>
          <a:spcPct val="90000"/>
        </a:lnSpc>
        <a:spcBef>
          <a:spcPts val="2362"/>
        </a:spcBef>
        <a:buFont typeface="Arial" panose="020B0604020202020204" pitchFamily="34" charset="0"/>
        <a:buChar char="•"/>
        <a:defRPr sz="6614" kern="1200">
          <a:solidFill>
            <a:schemeClr val="tx1"/>
          </a:solidFill>
          <a:latin typeface="+mn-lt"/>
          <a:ea typeface="+mn-ea"/>
          <a:cs typeface="+mn-cs"/>
        </a:defRPr>
      </a:lvl1pPr>
      <a:lvl2pPr marL="1619997" indent="-539999" algn="l" defTabSz="2159996" rtl="0" eaLnBrk="1" latinLnBrk="0" hangingPunct="1">
        <a:lnSpc>
          <a:spcPct val="90000"/>
        </a:lnSpc>
        <a:spcBef>
          <a:spcPts val="1181"/>
        </a:spcBef>
        <a:buFont typeface="Arial" panose="020B0604020202020204" pitchFamily="34" charset="0"/>
        <a:buChar char="•"/>
        <a:defRPr sz="5669" kern="1200">
          <a:solidFill>
            <a:schemeClr val="tx1"/>
          </a:solidFill>
          <a:latin typeface="+mn-lt"/>
          <a:ea typeface="+mn-ea"/>
          <a:cs typeface="+mn-cs"/>
        </a:defRPr>
      </a:lvl2pPr>
      <a:lvl3pPr marL="2699995" indent="-539999" algn="l" defTabSz="2159996" rtl="0" eaLnBrk="1" latinLnBrk="0" hangingPunct="1">
        <a:lnSpc>
          <a:spcPct val="90000"/>
        </a:lnSpc>
        <a:spcBef>
          <a:spcPts val="1181"/>
        </a:spcBef>
        <a:buFont typeface="Arial" panose="020B0604020202020204" pitchFamily="34" charset="0"/>
        <a:buChar char="•"/>
        <a:defRPr sz="4724" kern="1200">
          <a:solidFill>
            <a:schemeClr val="tx1"/>
          </a:solidFill>
          <a:latin typeface="+mn-lt"/>
          <a:ea typeface="+mn-ea"/>
          <a:cs typeface="+mn-cs"/>
        </a:defRPr>
      </a:lvl3pPr>
      <a:lvl4pPr marL="3779992" indent="-539999" algn="l" defTabSz="2159996" rtl="0" eaLnBrk="1" latinLnBrk="0" hangingPunct="1">
        <a:lnSpc>
          <a:spcPct val="90000"/>
        </a:lnSpc>
        <a:spcBef>
          <a:spcPts val="1181"/>
        </a:spcBef>
        <a:buFont typeface="Arial" panose="020B0604020202020204" pitchFamily="34" charset="0"/>
        <a:buChar char="•"/>
        <a:defRPr sz="4252" kern="1200">
          <a:solidFill>
            <a:schemeClr val="tx1"/>
          </a:solidFill>
          <a:latin typeface="+mn-lt"/>
          <a:ea typeface="+mn-ea"/>
          <a:cs typeface="+mn-cs"/>
        </a:defRPr>
      </a:lvl4pPr>
      <a:lvl5pPr marL="4859990" indent="-539999" algn="l" defTabSz="2159996" rtl="0" eaLnBrk="1" latinLnBrk="0" hangingPunct="1">
        <a:lnSpc>
          <a:spcPct val="90000"/>
        </a:lnSpc>
        <a:spcBef>
          <a:spcPts val="1181"/>
        </a:spcBef>
        <a:buFont typeface="Arial" panose="020B0604020202020204" pitchFamily="34" charset="0"/>
        <a:buChar char="•"/>
        <a:defRPr sz="4252" kern="1200">
          <a:solidFill>
            <a:schemeClr val="tx1"/>
          </a:solidFill>
          <a:latin typeface="+mn-lt"/>
          <a:ea typeface="+mn-ea"/>
          <a:cs typeface="+mn-cs"/>
        </a:defRPr>
      </a:lvl5pPr>
      <a:lvl6pPr marL="5939988" indent="-539999" algn="l" defTabSz="2159996" rtl="0" eaLnBrk="1" latinLnBrk="0" hangingPunct="1">
        <a:lnSpc>
          <a:spcPct val="90000"/>
        </a:lnSpc>
        <a:spcBef>
          <a:spcPts val="1181"/>
        </a:spcBef>
        <a:buFont typeface="Arial" panose="020B0604020202020204" pitchFamily="34" charset="0"/>
        <a:buChar char="•"/>
        <a:defRPr sz="4252" kern="1200">
          <a:solidFill>
            <a:schemeClr val="tx1"/>
          </a:solidFill>
          <a:latin typeface="+mn-lt"/>
          <a:ea typeface="+mn-ea"/>
          <a:cs typeface="+mn-cs"/>
        </a:defRPr>
      </a:lvl6pPr>
      <a:lvl7pPr marL="7019986" indent="-539999" algn="l" defTabSz="2159996" rtl="0" eaLnBrk="1" latinLnBrk="0" hangingPunct="1">
        <a:lnSpc>
          <a:spcPct val="90000"/>
        </a:lnSpc>
        <a:spcBef>
          <a:spcPts val="1181"/>
        </a:spcBef>
        <a:buFont typeface="Arial" panose="020B0604020202020204" pitchFamily="34" charset="0"/>
        <a:buChar char="•"/>
        <a:defRPr sz="4252" kern="1200">
          <a:solidFill>
            <a:schemeClr val="tx1"/>
          </a:solidFill>
          <a:latin typeface="+mn-lt"/>
          <a:ea typeface="+mn-ea"/>
          <a:cs typeface="+mn-cs"/>
        </a:defRPr>
      </a:lvl7pPr>
      <a:lvl8pPr marL="8099984" indent="-539999" algn="l" defTabSz="2159996" rtl="0" eaLnBrk="1" latinLnBrk="0" hangingPunct="1">
        <a:lnSpc>
          <a:spcPct val="90000"/>
        </a:lnSpc>
        <a:spcBef>
          <a:spcPts val="1181"/>
        </a:spcBef>
        <a:buFont typeface="Arial" panose="020B0604020202020204" pitchFamily="34" charset="0"/>
        <a:buChar char="•"/>
        <a:defRPr sz="4252" kern="1200">
          <a:solidFill>
            <a:schemeClr val="tx1"/>
          </a:solidFill>
          <a:latin typeface="+mn-lt"/>
          <a:ea typeface="+mn-ea"/>
          <a:cs typeface="+mn-cs"/>
        </a:defRPr>
      </a:lvl8pPr>
      <a:lvl9pPr marL="9179982" indent="-539999" algn="l" defTabSz="2159996" rtl="0" eaLnBrk="1" latinLnBrk="0" hangingPunct="1">
        <a:lnSpc>
          <a:spcPct val="90000"/>
        </a:lnSpc>
        <a:spcBef>
          <a:spcPts val="1181"/>
        </a:spcBef>
        <a:buFont typeface="Arial" panose="020B0604020202020204" pitchFamily="34" charset="0"/>
        <a:buChar char="•"/>
        <a:defRPr sz="4252" kern="1200">
          <a:solidFill>
            <a:schemeClr val="tx1"/>
          </a:solidFill>
          <a:latin typeface="+mn-lt"/>
          <a:ea typeface="+mn-ea"/>
          <a:cs typeface="+mn-cs"/>
        </a:defRPr>
      </a:lvl9pPr>
    </p:bodyStyle>
    <p:otherStyle>
      <a:defPPr>
        <a:defRPr lang="en-US"/>
      </a:defPPr>
      <a:lvl1pPr marL="0" algn="l" defTabSz="2159996" rtl="0" eaLnBrk="1" latinLnBrk="0" hangingPunct="1">
        <a:defRPr sz="4252" kern="1200">
          <a:solidFill>
            <a:schemeClr val="tx1"/>
          </a:solidFill>
          <a:latin typeface="+mn-lt"/>
          <a:ea typeface="+mn-ea"/>
          <a:cs typeface="+mn-cs"/>
        </a:defRPr>
      </a:lvl1pPr>
      <a:lvl2pPr marL="1079998" algn="l" defTabSz="2159996" rtl="0" eaLnBrk="1" latinLnBrk="0" hangingPunct="1">
        <a:defRPr sz="4252" kern="1200">
          <a:solidFill>
            <a:schemeClr val="tx1"/>
          </a:solidFill>
          <a:latin typeface="+mn-lt"/>
          <a:ea typeface="+mn-ea"/>
          <a:cs typeface="+mn-cs"/>
        </a:defRPr>
      </a:lvl2pPr>
      <a:lvl3pPr marL="2159996" algn="l" defTabSz="2159996" rtl="0" eaLnBrk="1" latinLnBrk="0" hangingPunct="1">
        <a:defRPr sz="4252" kern="1200">
          <a:solidFill>
            <a:schemeClr val="tx1"/>
          </a:solidFill>
          <a:latin typeface="+mn-lt"/>
          <a:ea typeface="+mn-ea"/>
          <a:cs typeface="+mn-cs"/>
        </a:defRPr>
      </a:lvl3pPr>
      <a:lvl4pPr marL="3239994" algn="l" defTabSz="2159996" rtl="0" eaLnBrk="1" latinLnBrk="0" hangingPunct="1">
        <a:defRPr sz="4252" kern="1200">
          <a:solidFill>
            <a:schemeClr val="tx1"/>
          </a:solidFill>
          <a:latin typeface="+mn-lt"/>
          <a:ea typeface="+mn-ea"/>
          <a:cs typeface="+mn-cs"/>
        </a:defRPr>
      </a:lvl4pPr>
      <a:lvl5pPr marL="4319991" algn="l" defTabSz="2159996" rtl="0" eaLnBrk="1" latinLnBrk="0" hangingPunct="1">
        <a:defRPr sz="4252" kern="1200">
          <a:solidFill>
            <a:schemeClr val="tx1"/>
          </a:solidFill>
          <a:latin typeface="+mn-lt"/>
          <a:ea typeface="+mn-ea"/>
          <a:cs typeface="+mn-cs"/>
        </a:defRPr>
      </a:lvl5pPr>
      <a:lvl6pPr marL="5399989" algn="l" defTabSz="2159996" rtl="0" eaLnBrk="1" latinLnBrk="0" hangingPunct="1">
        <a:defRPr sz="4252" kern="1200">
          <a:solidFill>
            <a:schemeClr val="tx1"/>
          </a:solidFill>
          <a:latin typeface="+mn-lt"/>
          <a:ea typeface="+mn-ea"/>
          <a:cs typeface="+mn-cs"/>
        </a:defRPr>
      </a:lvl6pPr>
      <a:lvl7pPr marL="6479987" algn="l" defTabSz="2159996" rtl="0" eaLnBrk="1" latinLnBrk="0" hangingPunct="1">
        <a:defRPr sz="4252" kern="1200">
          <a:solidFill>
            <a:schemeClr val="tx1"/>
          </a:solidFill>
          <a:latin typeface="+mn-lt"/>
          <a:ea typeface="+mn-ea"/>
          <a:cs typeface="+mn-cs"/>
        </a:defRPr>
      </a:lvl7pPr>
      <a:lvl8pPr marL="7559985" algn="l" defTabSz="2159996" rtl="0" eaLnBrk="1" latinLnBrk="0" hangingPunct="1">
        <a:defRPr sz="4252" kern="1200">
          <a:solidFill>
            <a:schemeClr val="tx1"/>
          </a:solidFill>
          <a:latin typeface="+mn-lt"/>
          <a:ea typeface="+mn-ea"/>
          <a:cs typeface="+mn-cs"/>
        </a:defRPr>
      </a:lvl8pPr>
      <a:lvl9pPr marL="8639983" algn="l" defTabSz="2159996" rtl="0" eaLnBrk="1" latinLnBrk="0" hangingPunct="1">
        <a:defRPr sz="425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diagramLayout" Target="../diagrams/layout2.xml"/><Relationship Id="rId12" Type="http://schemas.openxmlformats.org/officeDocument/2006/relationships/diagramQuickStyle" Target="../diagrams/quickStyle2.xml"/><Relationship Id="rId13" Type="http://schemas.openxmlformats.org/officeDocument/2006/relationships/diagramColors" Target="../diagrams/colors2.xml"/><Relationship Id="rId14" Type="http://schemas.microsoft.com/office/2007/relationships/diagramDrawing" Target="../diagrams/drawing2.xml"/><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image" Target="../media/image3.jpg"/><Relationship Id="rId10"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619965" y="1502229"/>
            <a:ext cx="18359596" cy="15079909"/>
          </a:xfrm>
        </p:spPr>
        <p:txBody>
          <a:bodyPr/>
          <a:lstStyle/>
          <a:p>
            <a:endParaRPr lang="cs-CZ" dirty="0"/>
          </a:p>
        </p:txBody>
      </p:sp>
      <p:sp>
        <p:nvSpPr>
          <p:cNvPr id="3" name="Podnadpis 2"/>
          <p:cNvSpPr>
            <a:spLocks noGrp="1"/>
          </p:cNvSpPr>
          <p:nvPr>
            <p:ph type="subTitle" idx="1"/>
          </p:nvPr>
        </p:nvSpPr>
        <p:spPr/>
        <p:txBody>
          <a:bodyPr/>
          <a:lstStyle/>
          <a:p>
            <a:endParaRPr lang="cs-CZ"/>
          </a:p>
        </p:txBody>
      </p:sp>
      <p:sp>
        <p:nvSpPr>
          <p:cNvPr id="4" name="Obdélník 3"/>
          <p:cNvSpPr/>
          <p:nvPr/>
        </p:nvSpPr>
        <p:spPr>
          <a:xfrm>
            <a:off x="480106" y="435428"/>
            <a:ext cx="20639314" cy="31350857"/>
          </a:xfrm>
          <a:prstGeom prst="rect">
            <a:avLst/>
          </a:prstGeom>
          <a:solidFill>
            <a:schemeClr val="bg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cs-CZ" dirty="0"/>
          </a:p>
        </p:txBody>
      </p:sp>
      <p:sp>
        <p:nvSpPr>
          <p:cNvPr id="5" name="TextovéPole 4"/>
          <p:cNvSpPr txBox="1"/>
          <p:nvPr/>
        </p:nvSpPr>
        <p:spPr>
          <a:xfrm>
            <a:off x="2699941" y="1502229"/>
            <a:ext cx="16199644" cy="877484"/>
          </a:xfrm>
          <a:prstGeom prst="rect">
            <a:avLst/>
          </a:prstGeom>
          <a:noFill/>
        </p:spPr>
        <p:txBody>
          <a:bodyPr wrap="square" rtlCol="0">
            <a:spAutoFit/>
          </a:bodyPr>
          <a:lstStyle/>
          <a:p>
            <a:r>
              <a:rPr lang="cs-CZ" i="1" dirty="0" smtClean="0"/>
              <a:t>Podnikatelský plán malého podniku</a:t>
            </a:r>
            <a:endParaRPr lang="cs-CZ" i="1" dirty="0"/>
          </a:p>
        </p:txBody>
      </p:sp>
      <p:sp>
        <p:nvSpPr>
          <p:cNvPr id="6" name="TextovéPole 5"/>
          <p:cNvSpPr txBox="1"/>
          <p:nvPr/>
        </p:nvSpPr>
        <p:spPr>
          <a:xfrm>
            <a:off x="2699941" y="2625387"/>
            <a:ext cx="16199644" cy="877484"/>
          </a:xfrm>
          <a:prstGeom prst="rect">
            <a:avLst/>
          </a:prstGeom>
          <a:noFill/>
        </p:spPr>
        <p:txBody>
          <a:bodyPr wrap="square" rtlCol="0">
            <a:spAutoFit/>
          </a:bodyPr>
          <a:lstStyle/>
          <a:p>
            <a:r>
              <a:rPr lang="cs-CZ" dirty="0" smtClean="0"/>
              <a:t>Jakub Melichar</a:t>
            </a:r>
            <a:endParaRPr lang="cs-CZ" dirty="0"/>
          </a:p>
        </p:txBody>
      </p:sp>
      <p:sp>
        <p:nvSpPr>
          <p:cNvPr id="7" name="TextovéPole 6"/>
          <p:cNvSpPr txBox="1"/>
          <p:nvPr/>
        </p:nvSpPr>
        <p:spPr>
          <a:xfrm>
            <a:off x="2699941" y="3748545"/>
            <a:ext cx="16199644" cy="877484"/>
          </a:xfrm>
          <a:prstGeom prst="rect">
            <a:avLst/>
          </a:prstGeom>
          <a:noFill/>
        </p:spPr>
        <p:txBody>
          <a:bodyPr wrap="square" rtlCol="0">
            <a:spAutoFit/>
          </a:bodyPr>
          <a:lstStyle/>
          <a:p>
            <a:r>
              <a:rPr lang="cs-CZ" dirty="0" smtClean="0"/>
              <a:t>2017</a:t>
            </a:r>
            <a:endParaRPr lang="cs-CZ" dirty="0"/>
          </a:p>
        </p:txBody>
      </p:sp>
      <p:pic>
        <p:nvPicPr>
          <p:cNvPr id="8" name="Picture 4" descr="/Users/andrepav/Downloads/logo_MUVS_cb.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14783" y="1618368"/>
            <a:ext cx="6064778" cy="1889017"/>
          </a:xfrm>
          <a:prstGeom prst="rect">
            <a:avLst/>
          </a:prstGeom>
          <a:noFill/>
          <a:ln>
            <a:noFill/>
          </a:ln>
        </p:spPr>
      </p:pic>
      <p:pic>
        <p:nvPicPr>
          <p:cNvPr id="13" name="Obrázek 12" descr="still-time.regular.png"/>
          <p:cNvPicPr/>
          <p:nvPr/>
        </p:nvPicPr>
        <p:blipFill>
          <a:blip r:embed="rId3">
            <a:extLst>
              <a:ext uri="{28A0092B-C50C-407E-A947-70E740481C1C}">
                <a14:useLocalDpi xmlns:a14="http://schemas.microsoft.com/office/drawing/2010/main" val="0"/>
              </a:ext>
            </a:extLst>
          </a:blip>
          <a:srcRect/>
          <a:stretch>
            <a:fillRect/>
          </a:stretch>
        </p:blipFill>
        <p:spPr bwMode="auto">
          <a:xfrm>
            <a:off x="1528672" y="8222596"/>
            <a:ext cx="8498770" cy="2718020"/>
          </a:xfrm>
          <a:prstGeom prst="rect">
            <a:avLst/>
          </a:prstGeom>
          <a:noFill/>
          <a:ln>
            <a:noFill/>
          </a:ln>
        </p:spPr>
      </p:pic>
      <p:cxnSp>
        <p:nvCxnSpPr>
          <p:cNvPr id="15" name="Přímá spojnice 14"/>
          <p:cNvCxnSpPr/>
          <p:nvPr/>
        </p:nvCxnSpPr>
        <p:spPr>
          <a:xfrm flipV="1">
            <a:off x="1238319" y="5061019"/>
            <a:ext cx="19122887" cy="675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ovéPole 17"/>
          <p:cNvSpPr txBox="1"/>
          <p:nvPr/>
        </p:nvSpPr>
        <p:spPr>
          <a:xfrm>
            <a:off x="1516843" y="11449349"/>
            <a:ext cx="11086374" cy="7248459"/>
          </a:xfrm>
          <a:prstGeom prst="rect">
            <a:avLst/>
          </a:prstGeom>
          <a:noFill/>
        </p:spPr>
        <p:txBody>
          <a:bodyPr wrap="square" rtlCol="0">
            <a:spAutoFit/>
          </a:bodyPr>
          <a:lstStyle/>
          <a:p>
            <a:r>
              <a:rPr lang="cs-CZ" sz="1800" dirty="0" smtClean="0"/>
              <a:t>Z vlastních zkušeností vím, že cyklistika v poslední době zažívá veliký technický pokrok. Ten, kdo sleduje poslední novinky ze světa kol, ví, že se na trhu objevují stále noví výrobci a ti přináší různé nové standardy. Lepší kola už nabízejí několik druhů odpružení a materiály, které tu před pár lety ještě nebyly. Ke slovu se dostává i elektřina, která zajišťuje přesné ovládání kola, nebo dokonce celkový pohon. Jednoduše řečeno, kola už nejsou jen tím jednoduchým dopravním prostředkem, kterým bývala. Nové technologie přináší také nové starosti. Čím dražší kolo, tím náročnější pravidelný servis. </a:t>
            </a:r>
          </a:p>
          <a:p>
            <a:r>
              <a:rPr lang="cs-CZ" sz="1800" dirty="0" smtClean="0"/>
              <a:t>Díky různým internetovým prodejcům je relativně snadné si tato kola s inovativní technologií opatřit. Míst, kde se však postarají o přesný servis a odbornou údržbu, moc není. Z tohoto důvodu jsem se rozhodl pro vypracování podnikatelského plánu pro otevření </a:t>
            </a:r>
            <a:r>
              <a:rPr lang="cs-CZ" sz="1800" dirty="0" err="1" smtClean="0"/>
              <a:t>cykloservisu</a:t>
            </a:r>
            <a:r>
              <a:rPr lang="cs-CZ" sz="1800" dirty="0" smtClean="0"/>
              <a:t> na Praze 3. </a:t>
            </a:r>
          </a:p>
          <a:p>
            <a:r>
              <a:rPr lang="cs-CZ" sz="1800" dirty="0" smtClean="0"/>
              <a:t>Celý podnik bude kromě servisu nabízet také obchod s cyklistickým sortimentem a půjčovnu. Jelikož žiji na Žižkově, zaznamenal jsem zde v poslední době vysoký nárůst cyklistů. Ten nastal po otevření nové cyklostezky vedoucí po staré železniční trati z Krejcárku na Hlavní nádraží. Právě v těsné blízkosti této cyklostezky minulý rok vyrostly nové obytné prostory. V těchto prostorách plánuji otevřít svůj podnik.</a:t>
            </a:r>
          </a:p>
          <a:p>
            <a:r>
              <a:rPr lang="cs-CZ" sz="1800" dirty="0" smtClean="0"/>
              <a:t>Svoji podnikatelskou činnost však nehodlám omezit jen na území Prahy 3. Věřím, že mé služby ocení cyklisté z celé Prahy. Toho chci dosáhnout hlavně kvalitou odvedené servisní práce. Ta bude zaručena profesionálně vyškoleným personálem. Díky svým kontaktům, které jsem získal během několikaletého působení v cyklistice, věřím, že to nebude problém. </a:t>
            </a:r>
          </a:p>
          <a:p>
            <a:r>
              <a:rPr lang="cs-CZ" sz="1800" dirty="0" smtClean="0"/>
              <a:t>Cílem tohoto podnikatelského plánu je celkově zhodnotit jeho životaschopnost. Dílčími úkoly jsou analyzování konkurence, odhad prvotních nákladů a stanovení potřebného zakladatelského rozpočtu. Osobně se chystám do projektu vložit vlastní kapitál, vím však, že bude potřeba i cizích zdrojů. </a:t>
            </a:r>
          </a:p>
          <a:p>
            <a:endParaRPr lang="cs-CZ" sz="1800" dirty="0"/>
          </a:p>
          <a:p>
            <a:endParaRPr lang="cs-CZ" sz="1800" dirty="0" smtClean="0"/>
          </a:p>
          <a:p>
            <a:endParaRPr lang="cs-CZ" sz="1800" dirty="0" smtClean="0"/>
          </a:p>
          <a:p>
            <a:r>
              <a:rPr lang="cs-CZ" dirty="0"/>
              <a:t> </a:t>
            </a:r>
          </a:p>
        </p:txBody>
      </p:sp>
      <p:graphicFrame>
        <p:nvGraphicFramePr>
          <p:cNvPr id="30" name="Diagram 29"/>
          <p:cNvGraphicFramePr/>
          <p:nvPr>
            <p:extLst>
              <p:ext uri="{D42A27DB-BD31-4B8C-83A1-F6EECF244321}">
                <p14:modId xmlns:p14="http://schemas.microsoft.com/office/powerpoint/2010/main" val="2058171735"/>
              </p:ext>
            </p:extLst>
          </p:nvPr>
        </p:nvGraphicFramePr>
        <p:xfrm>
          <a:off x="13267820" y="5562497"/>
          <a:ext cx="6649561" cy="4217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2" name="Obrázek 31"/>
          <p:cNvPicPr/>
          <p:nvPr/>
        </p:nvPicPr>
        <p:blipFill>
          <a:blip r:embed="rId9">
            <a:extLst>
              <a:ext uri="{28A0092B-C50C-407E-A947-70E740481C1C}">
                <a14:useLocalDpi xmlns:a14="http://schemas.microsoft.com/office/drawing/2010/main" val="0"/>
              </a:ext>
            </a:extLst>
          </a:blip>
          <a:stretch>
            <a:fillRect/>
          </a:stretch>
        </p:blipFill>
        <p:spPr>
          <a:xfrm>
            <a:off x="14187055" y="16843669"/>
            <a:ext cx="5725649" cy="4058015"/>
          </a:xfrm>
          <a:prstGeom prst="rect">
            <a:avLst/>
          </a:prstGeom>
        </p:spPr>
      </p:pic>
      <p:graphicFrame>
        <p:nvGraphicFramePr>
          <p:cNvPr id="35" name="Tabulka 34"/>
          <p:cNvGraphicFramePr>
            <a:graphicFrameLocks noGrp="1"/>
          </p:cNvGraphicFramePr>
          <p:nvPr>
            <p:extLst>
              <p:ext uri="{D42A27DB-BD31-4B8C-83A1-F6EECF244321}">
                <p14:modId xmlns:p14="http://schemas.microsoft.com/office/powerpoint/2010/main" val="833202401"/>
              </p:ext>
            </p:extLst>
          </p:nvPr>
        </p:nvGraphicFramePr>
        <p:xfrm>
          <a:off x="1528672" y="22936788"/>
          <a:ext cx="7918064" cy="2560320"/>
        </p:xfrm>
        <a:graphic>
          <a:graphicData uri="http://schemas.openxmlformats.org/drawingml/2006/table">
            <a:tbl>
              <a:tblPr firstRow="1" firstCol="1" bandRow="1">
                <a:tableStyleId>{5C22544A-7EE6-4342-B048-85BDC9FD1C3A}</a:tableStyleId>
              </a:tblPr>
              <a:tblGrid>
                <a:gridCol w="1131152"/>
                <a:gridCol w="1131152"/>
                <a:gridCol w="1131152"/>
                <a:gridCol w="1131152"/>
                <a:gridCol w="1131152"/>
                <a:gridCol w="1131152"/>
                <a:gridCol w="1131152"/>
              </a:tblGrid>
              <a:tr h="0">
                <a:tc>
                  <a:txBody>
                    <a:bodyPr/>
                    <a:lstStyle/>
                    <a:p>
                      <a:pPr algn="ctr">
                        <a:lnSpc>
                          <a:spcPct val="150000"/>
                        </a:lnSpc>
                        <a:spcAft>
                          <a:spcPts val="0"/>
                        </a:spcAft>
                      </a:pPr>
                      <a:r>
                        <a:rPr lang="cs-CZ" sz="1600" dirty="0">
                          <a:effectLst/>
                        </a:rPr>
                        <a:t>měsíc</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1</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2</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3</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4</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5</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6</a:t>
                      </a:r>
                      <a:endParaRPr lang="cs-CZ" sz="1600">
                        <a:effectLst/>
                        <a:latin typeface="Technika Light" charset="0"/>
                        <a:ea typeface="Calibri" charset="0"/>
                        <a:cs typeface="Times New Roman" charset="0"/>
                      </a:endParaRPr>
                    </a:p>
                  </a:txBody>
                  <a:tcPr marL="68580" marR="68580" marT="0" marB="0"/>
                </a:tc>
              </a:tr>
              <a:tr h="0">
                <a:tc>
                  <a:txBody>
                    <a:bodyPr/>
                    <a:lstStyle/>
                    <a:p>
                      <a:pPr algn="ctr">
                        <a:lnSpc>
                          <a:spcPct val="150000"/>
                        </a:lnSpc>
                        <a:spcAft>
                          <a:spcPts val="0"/>
                        </a:spcAft>
                      </a:pPr>
                      <a:r>
                        <a:rPr lang="cs-CZ" sz="1600">
                          <a:effectLst/>
                        </a:rPr>
                        <a:t>Prodejna</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60 000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60 000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120 000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180 000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180 000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240 000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Servis</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35 000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35 000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70 000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105 000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105 000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140 000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Půjčovna</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5000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10 000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20 000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Příjem</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100 000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300 000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300 000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400 000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Výdej</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242 700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242 700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242 700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275 000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275 000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275 000</a:t>
                      </a:r>
                      <a:endParaRPr lang="cs-CZ" sz="1600">
                        <a:effectLst/>
                        <a:latin typeface="Technika Light" charset="0"/>
                        <a:ea typeface="Calibri" charset="0"/>
                        <a:cs typeface="Times New Roman" charset="0"/>
                      </a:endParaRPr>
                    </a:p>
                  </a:txBody>
                  <a:tcPr marL="68580" marR="68580" marT="0" marB="0" anchor="ctr"/>
                </a:tc>
              </a:tr>
              <a:tr h="193675">
                <a:tc>
                  <a:txBody>
                    <a:bodyPr/>
                    <a:lstStyle/>
                    <a:p>
                      <a:pPr algn="ctr">
                        <a:lnSpc>
                          <a:spcPct val="150000"/>
                        </a:lnSpc>
                        <a:spcAft>
                          <a:spcPts val="0"/>
                        </a:spcAft>
                      </a:pPr>
                      <a:r>
                        <a:rPr lang="cs-CZ" sz="1600" dirty="0">
                          <a:effectLst/>
                        </a:rPr>
                        <a:t>Cash </a:t>
                      </a:r>
                      <a:r>
                        <a:rPr lang="cs-CZ" sz="1600" dirty="0" err="1">
                          <a:effectLst/>
                        </a:rPr>
                        <a:t>flow</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-142 700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-142 700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-42 700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25 000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125 000</a:t>
                      </a:r>
                      <a:endParaRPr lang="cs-CZ" sz="1600" dirty="0">
                        <a:effectLst/>
                        <a:latin typeface="Technika Light" charset="0"/>
                        <a:ea typeface="Calibri" charset="0"/>
                        <a:cs typeface="Times New Roman" charset="0"/>
                      </a:endParaRPr>
                    </a:p>
                  </a:txBody>
                  <a:tcPr marL="68580" marR="68580" marT="0" marB="0" anchor="ctr"/>
                </a:tc>
              </a:tr>
            </a:tbl>
          </a:graphicData>
        </a:graphic>
      </p:graphicFrame>
      <p:graphicFrame>
        <p:nvGraphicFramePr>
          <p:cNvPr id="36" name="Tabulka 35"/>
          <p:cNvGraphicFramePr>
            <a:graphicFrameLocks noGrp="1"/>
          </p:cNvGraphicFramePr>
          <p:nvPr>
            <p:extLst>
              <p:ext uri="{D42A27DB-BD31-4B8C-83A1-F6EECF244321}">
                <p14:modId xmlns:p14="http://schemas.microsoft.com/office/powerpoint/2010/main" val="408620712"/>
              </p:ext>
            </p:extLst>
          </p:nvPr>
        </p:nvGraphicFramePr>
        <p:xfrm>
          <a:off x="1528672" y="26073198"/>
          <a:ext cx="7918064" cy="2560320"/>
        </p:xfrm>
        <a:graphic>
          <a:graphicData uri="http://schemas.openxmlformats.org/drawingml/2006/table">
            <a:tbl>
              <a:tblPr firstRow="1" firstCol="1" bandRow="1">
                <a:tableStyleId>{5C22544A-7EE6-4342-B048-85BDC9FD1C3A}</a:tableStyleId>
              </a:tblPr>
              <a:tblGrid>
                <a:gridCol w="1131152"/>
                <a:gridCol w="1131152"/>
                <a:gridCol w="1131152"/>
                <a:gridCol w="1131152"/>
                <a:gridCol w="1131152"/>
                <a:gridCol w="1131152"/>
                <a:gridCol w="1131152"/>
              </a:tblGrid>
              <a:tr h="0">
                <a:tc>
                  <a:txBody>
                    <a:bodyPr/>
                    <a:lstStyle/>
                    <a:p>
                      <a:pPr algn="ctr">
                        <a:lnSpc>
                          <a:spcPct val="150000"/>
                        </a:lnSpc>
                        <a:spcAft>
                          <a:spcPts val="0"/>
                        </a:spcAft>
                      </a:pPr>
                      <a:r>
                        <a:rPr lang="cs-CZ" sz="1600" dirty="0">
                          <a:effectLst/>
                        </a:rPr>
                        <a:t>měsíc</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7</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8</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9</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10</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11</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12</a:t>
                      </a:r>
                      <a:endParaRPr lang="cs-CZ" sz="1600">
                        <a:effectLst/>
                        <a:latin typeface="Technika Light" charset="0"/>
                        <a:ea typeface="Calibri" charset="0"/>
                        <a:cs typeface="Times New Roman" charset="0"/>
                      </a:endParaRPr>
                    </a:p>
                  </a:txBody>
                  <a:tcPr marL="68580" marR="68580" marT="0" marB="0"/>
                </a:tc>
              </a:tr>
              <a:tr h="0">
                <a:tc>
                  <a:txBody>
                    <a:bodyPr/>
                    <a:lstStyle/>
                    <a:p>
                      <a:pPr algn="ctr">
                        <a:lnSpc>
                          <a:spcPct val="150000"/>
                        </a:lnSpc>
                        <a:spcAft>
                          <a:spcPts val="0"/>
                        </a:spcAft>
                      </a:pPr>
                      <a:r>
                        <a:rPr lang="cs-CZ" sz="1600">
                          <a:effectLst/>
                        </a:rPr>
                        <a:t>Prodejna </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dirty="0">
                          <a:effectLst/>
                        </a:rPr>
                        <a:t>300 000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300 000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180 000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180 000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180 000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180 000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Servis</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175 000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175 000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105 000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105 000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105 000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105 000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Půjčovna</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dirty="0">
                          <a:effectLst/>
                        </a:rPr>
                        <a:t>25 000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15 000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15 000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15 000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Příjem</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500 000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500 000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300 000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300 000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300 000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300 000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Výdej</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284 600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284 600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284 600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284 600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275 000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275 000</a:t>
                      </a:r>
                      <a:endParaRPr lang="cs-CZ" sz="1600">
                        <a:effectLst/>
                        <a:latin typeface="Technika Light" charset="0"/>
                        <a:ea typeface="Calibri" charset="0"/>
                        <a:cs typeface="Times New Roman" charset="0"/>
                      </a:endParaRPr>
                    </a:p>
                  </a:txBody>
                  <a:tcPr marL="68580" marR="68580" marT="0" marB="0" anchor="ctr"/>
                </a:tc>
              </a:tr>
              <a:tr h="0">
                <a:tc>
                  <a:txBody>
                    <a:bodyPr/>
                    <a:lstStyle/>
                    <a:p>
                      <a:pPr algn="ctr">
                        <a:lnSpc>
                          <a:spcPct val="150000"/>
                        </a:lnSpc>
                        <a:spcAft>
                          <a:spcPts val="0"/>
                        </a:spcAft>
                      </a:pPr>
                      <a:r>
                        <a:rPr lang="cs-CZ" sz="1600">
                          <a:effectLst/>
                        </a:rPr>
                        <a:t>Cash flow</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215 400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215 400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15 400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a:effectLst/>
                        </a:rPr>
                        <a:t>15 400</a:t>
                      </a:r>
                      <a:endParaRPr lang="cs-CZ" sz="160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25 000</a:t>
                      </a:r>
                      <a:endParaRPr lang="cs-CZ" sz="1600" dirty="0">
                        <a:effectLst/>
                        <a:latin typeface="Technika Light" charset="0"/>
                        <a:ea typeface="Calibri" charset="0"/>
                        <a:cs typeface="Times New Roman" charset="0"/>
                      </a:endParaRPr>
                    </a:p>
                  </a:txBody>
                  <a:tcPr marL="68580" marR="68580" marT="0" marB="0" anchor="ctr"/>
                </a:tc>
                <a:tc>
                  <a:txBody>
                    <a:bodyPr/>
                    <a:lstStyle/>
                    <a:p>
                      <a:pPr algn="ctr">
                        <a:lnSpc>
                          <a:spcPts val="1600"/>
                        </a:lnSpc>
                        <a:spcAft>
                          <a:spcPts val="0"/>
                        </a:spcAft>
                      </a:pPr>
                      <a:r>
                        <a:rPr lang="cs-CZ" sz="1600" dirty="0">
                          <a:effectLst/>
                        </a:rPr>
                        <a:t>25 000</a:t>
                      </a:r>
                      <a:endParaRPr lang="cs-CZ" sz="1600" dirty="0">
                        <a:effectLst/>
                        <a:latin typeface="Technika Light" charset="0"/>
                        <a:ea typeface="Calibri" charset="0"/>
                        <a:cs typeface="Times New Roman" charset="0"/>
                      </a:endParaRPr>
                    </a:p>
                  </a:txBody>
                  <a:tcPr marL="68580" marR="68580" marT="0" marB="0" anchor="ctr"/>
                </a:tc>
              </a:tr>
            </a:tbl>
          </a:graphicData>
        </a:graphic>
      </p:graphicFrame>
      <p:graphicFrame>
        <p:nvGraphicFramePr>
          <p:cNvPr id="38" name="Tabulka 37"/>
          <p:cNvGraphicFramePr>
            <a:graphicFrameLocks noGrp="1"/>
          </p:cNvGraphicFramePr>
          <p:nvPr>
            <p:extLst>
              <p:ext uri="{D42A27DB-BD31-4B8C-83A1-F6EECF244321}">
                <p14:modId xmlns:p14="http://schemas.microsoft.com/office/powerpoint/2010/main" val="35603478"/>
              </p:ext>
            </p:extLst>
          </p:nvPr>
        </p:nvGraphicFramePr>
        <p:xfrm>
          <a:off x="1528672" y="29266814"/>
          <a:ext cx="7892981" cy="1314776"/>
        </p:xfrm>
        <a:graphic>
          <a:graphicData uri="http://schemas.openxmlformats.org/drawingml/2006/table">
            <a:tbl>
              <a:tblPr firstRow="1" firstCol="1" bandRow="1">
                <a:tableStyleId>{5C22544A-7EE6-4342-B048-85BDC9FD1C3A}</a:tableStyleId>
              </a:tblPr>
              <a:tblGrid>
                <a:gridCol w="2560320"/>
                <a:gridCol w="1967880"/>
                <a:gridCol w="3364781"/>
              </a:tblGrid>
              <a:tr h="311476">
                <a:tc>
                  <a:txBody>
                    <a:bodyPr/>
                    <a:lstStyle/>
                    <a:p>
                      <a:pPr algn="just">
                        <a:lnSpc>
                          <a:spcPts val="16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dirty="0">
                          <a:effectLst/>
                        </a:rPr>
                        <a:t>Prvotní</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dirty="0">
                          <a:effectLst/>
                        </a:rPr>
                        <a:t>Za 12 měsíců pod. činnosti</a:t>
                      </a:r>
                      <a:endParaRPr lang="cs-CZ" sz="1600" dirty="0">
                        <a:effectLst/>
                        <a:latin typeface="Technika Light" charset="0"/>
                        <a:ea typeface="Calibri" charset="0"/>
                        <a:cs typeface="Times New Roman" charset="0"/>
                      </a:endParaRPr>
                    </a:p>
                  </a:txBody>
                  <a:tcPr marL="68580" marR="68580" marT="0" marB="0"/>
                </a:tc>
              </a:tr>
              <a:tr h="368226">
                <a:tc>
                  <a:txBody>
                    <a:bodyPr/>
                    <a:lstStyle/>
                    <a:p>
                      <a:pPr algn="ctr">
                        <a:lnSpc>
                          <a:spcPts val="1600"/>
                        </a:lnSpc>
                        <a:spcAft>
                          <a:spcPts val="0"/>
                        </a:spcAft>
                      </a:pPr>
                      <a:r>
                        <a:rPr lang="cs-CZ" sz="1600" dirty="0">
                          <a:effectLst/>
                        </a:rPr>
                        <a:t>Příjmy</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1 500 000 Kč</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dirty="0">
                          <a:effectLst/>
                        </a:rPr>
                        <a:t>3 600 000 Kč</a:t>
                      </a:r>
                      <a:endParaRPr lang="cs-CZ" sz="1600" dirty="0">
                        <a:effectLst/>
                        <a:latin typeface="Technika Light" charset="0"/>
                        <a:ea typeface="Calibri" charset="0"/>
                        <a:cs typeface="Times New Roman" charset="0"/>
                      </a:endParaRPr>
                    </a:p>
                  </a:txBody>
                  <a:tcPr marL="68580" marR="68580" marT="0" marB="0"/>
                </a:tc>
              </a:tr>
              <a:tr h="401528">
                <a:tc>
                  <a:txBody>
                    <a:bodyPr/>
                    <a:lstStyle/>
                    <a:p>
                      <a:pPr algn="ctr">
                        <a:lnSpc>
                          <a:spcPts val="1600"/>
                        </a:lnSpc>
                        <a:spcAft>
                          <a:spcPts val="0"/>
                        </a:spcAft>
                      </a:pPr>
                      <a:r>
                        <a:rPr lang="cs-CZ" sz="1600" dirty="0">
                          <a:effectLst/>
                        </a:rPr>
                        <a:t>Výdaje</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1 164 000 Kč</a:t>
                      </a:r>
                      <a:endParaRPr lang="cs-CZ" sz="1600">
                        <a:effectLst/>
                        <a:latin typeface="Technika Light" charset="0"/>
                        <a:ea typeface="Calibri" charset="0"/>
                        <a:cs typeface="Times New Roman" charset="0"/>
                      </a:endParaRPr>
                    </a:p>
                  </a:txBody>
                  <a:tcPr marL="68580" marR="68580" marT="0" marB="0"/>
                </a:tc>
                <a:tc>
                  <a:txBody>
                    <a:bodyPr/>
                    <a:lstStyle/>
                    <a:p>
                      <a:pPr algn="ctr">
                        <a:lnSpc>
                          <a:spcPts val="1600"/>
                        </a:lnSpc>
                        <a:spcAft>
                          <a:spcPts val="0"/>
                        </a:spcAft>
                      </a:pPr>
                      <a:r>
                        <a:rPr lang="cs-CZ" sz="1600">
                          <a:effectLst/>
                        </a:rPr>
                        <a:t>3 241 500 Kč</a:t>
                      </a:r>
                      <a:endParaRPr lang="cs-CZ" sz="1600">
                        <a:effectLst/>
                        <a:latin typeface="Technika Light" charset="0"/>
                        <a:ea typeface="Calibri" charset="0"/>
                        <a:cs typeface="Times New Roman" charset="0"/>
                      </a:endParaRPr>
                    </a:p>
                  </a:txBody>
                  <a:tcPr marL="68580" marR="68580" marT="0" marB="0"/>
                </a:tc>
              </a:tr>
              <a:tr h="233546">
                <a:tc>
                  <a:txBody>
                    <a:bodyPr/>
                    <a:lstStyle/>
                    <a:p>
                      <a:pPr algn="just">
                        <a:lnSpc>
                          <a:spcPts val="1600"/>
                        </a:lnSpc>
                        <a:spcAft>
                          <a:spcPts val="0"/>
                        </a:spcAft>
                      </a:pPr>
                      <a:r>
                        <a:rPr lang="cs-CZ" sz="1600">
                          <a:effectLst/>
                        </a:rPr>
                        <a:t>Celkem Cash flow za 1. rok </a:t>
                      </a:r>
                      <a:endParaRPr lang="cs-CZ" sz="1600">
                        <a:effectLst/>
                        <a:latin typeface="Technika Light" charset="0"/>
                        <a:ea typeface="Calibri" charset="0"/>
                        <a:cs typeface="Times New Roman" charset="0"/>
                      </a:endParaRPr>
                    </a:p>
                  </a:txBody>
                  <a:tcPr marL="68580" marR="68580" marT="0" marB="0"/>
                </a:tc>
                <a:tc gridSpan="2">
                  <a:txBody>
                    <a:bodyPr/>
                    <a:lstStyle/>
                    <a:p>
                      <a:pPr algn="ctr">
                        <a:lnSpc>
                          <a:spcPts val="1600"/>
                        </a:lnSpc>
                        <a:spcAft>
                          <a:spcPts val="0"/>
                        </a:spcAft>
                      </a:pPr>
                      <a:r>
                        <a:rPr lang="cs-CZ" sz="1600" dirty="0">
                          <a:effectLst/>
                        </a:rPr>
                        <a:t>694 500 Kč</a:t>
                      </a:r>
                      <a:endParaRPr lang="cs-CZ" sz="1600" dirty="0">
                        <a:effectLst/>
                        <a:latin typeface="Technika Light" charset="0"/>
                        <a:ea typeface="Calibri" charset="0"/>
                        <a:cs typeface="Times New Roman" charset="0"/>
                      </a:endParaRPr>
                    </a:p>
                  </a:txBody>
                  <a:tcPr marL="68580" marR="68580" marT="0" marB="0"/>
                </a:tc>
                <a:tc hMerge="1">
                  <a:txBody>
                    <a:bodyPr/>
                    <a:lstStyle/>
                    <a:p>
                      <a:endParaRPr lang="cs-CZ"/>
                    </a:p>
                  </a:txBody>
                  <a:tcPr/>
                </a:tc>
              </a:tr>
            </a:tbl>
          </a:graphicData>
        </a:graphic>
      </p:graphicFrame>
      <p:graphicFrame>
        <p:nvGraphicFramePr>
          <p:cNvPr id="41" name="Diagram 40"/>
          <p:cNvGraphicFramePr/>
          <p:nvPr>
            <p:extLst>
              <p:ext uri="{D42A27DB-BD31-4B8C-83A1-F6EECF244321}">
                <p14:modId xmlns:p14="http://schemas.microsoft.com/office/powerpoint/2010/main" val="1617138843"/>
              </p:ext>
            </p:extLst>
          </p:nvPr>
        </p:nvGraphicFramePr>
        <p:xfrm>
          <a:off x="12269280" y="21213042"/>
          <a:ext cx="8228318" cy="542849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2" name="TextovéPole 41"/>
          <p:cNvSpPr txBox="1"/>
          <p:nvPr/>
        </p:nvSpPr>
        <p:spPr>
          <a:xfrm>
            <a:off x="1528672" y="16867753"/>
            <a:ext cx="9471368" cy="6694461"/>
          </a:xfrm>
          <a:prstGeom prst="rect">
            <a:avLst/>
          </a:prstGeom>
          <a:noFill/>
        </p:spPr>
        <p:txBody>
          <a:bodyPr wrap="square" rtlCol="0">
            <a:spAutoFit/>
          </a:bodyPr>
          <a:lstStyle/>
          <a:p>
            <a:pPr lvl="2"/>
            <a:endParaRPr lang="cs-CZ" sz="1800" b="1" dirty="0"/>
          </a:p>
          <a:p>
            <a:r>
              <a:rPr lang="cs-CZ" sz="1800" dirty="0" smtClean="0"/>
              <a:t>Základním </a:t>
            </a:r>
            <a:r>
              <a:rPr lang="cs-CZ" sz="1800" dirty="0"/>
              <a:t>cílem podniku je vytváření zisku. Cílem firmy Solid </a:t>
            </a:r>
            <a:r>
              <a:rPr lang="cs-CZ" sz="1800" dirty="0" err="1"/>
              <a:t>Cycles</a:t>
            </a:r>
            <a:r>
              <a:rPr lang="cs-CZ" sz="1800" dirty="0"/>
              <a:t> je se stát do 3 let ziskovou. Dílčím cílem je stát se do 3 let v podvědomí lidí nejlepším servisem v Praze, odkud budou zákazníci vždy spokojeně odcházet a rádi se vracet</a:t>
            </a:r>
            <a:r>
              <a:rPr lang="cs-CZ" sz="1800" dirty="0" smtClean="0"/>
              <a:t>.</a:t>
            </a:r>
          </a:p>
          <a:p>
            <a:endParaRPr lang="cs-CZ" sz="1800" dirty="0"/>
          </a:p>
          <a:p>
            <a:r>
              <a:rPr lang="cs-CZ" sz="1800" dirty="0"/>
              <a:t> </a:t>
            </a:r>
            <a:r>
              <a:rPr lang="cs-CZ" sz="1800" b="1" dirty="0" smtClean="0"/>
              <a:t>Mise</a:t>
            </a:r>
            <a:endParaRPr lang="cs-CZ" sz="1800" b="1" dirty="0"/>
          </a:p>
          <a:p>
            <a:r>
              <a:rPr lang="cs-CZ" sz="1800" dirty="0"/>
              <a:t>Pomocí kvalitních produktů, přesného servisu a časové spolehlivosti uspokojit každého zákazníka, který do Solid </a:t>
            </a:r>
            <a:r>
              <a:rPr lang="cs-CZ" sz="1800" dirty="0" err="1"/>
              <a:t>Cycles</a:t>
            </a:r>
            <a:r>
              <a:rPr lang="cs-CZ" sz="1800" dirty="0"/>
              <a:t> zavítá</a:t>
            </a:r>
            <a:r>
              <a:rPr lang="cs-CZ" sz="1800" dirty="0" smtClean="0"/>
              <a:t>.</a:t>
            </a:r>
          </a:p>
          <a:p>
            <a:endParaRPr lang="cs-CZ" sz="1800" dirty="0"/>
          </a:p>
          <a:p>
            <a:r>
              <a:rPr lang="cs-CZ" sz="1800" dirty="0"/>
              <a:t> </a:t>
            </a:r>
            <a:r>
              <a:rPr lang="cs-CZ" sz="1800" b="1" dirty="0" smtClean="0"/>
              <a:t>Vize</a:t>
            </a:r>
            <a:endParaRPr lang="cs-CZ" sz="1800" b="1" dirty="0"/>
          </a:p>
          <a:p>
            <a:r>
              <a:rPr lang="cs-CZ" sz="1800" dirty="0"/>
              <a:t>Během prvního roku se Solid </a:t>
            </a:r>
            <a:r>
              <a:rPr lang="cs-CZ" sz="1800" dirty="0" err="1"/>
              <a:t>Cycles</a:t>
            </a:r>
            <a:r>
              <a:rPr lang="cs-CZ" sz="1800" dirty="0"/>
              <a:t> stane jedničkou mezi obchody s cyklistickým sortimentem na Praze 3. Do 3 let bude mezi lidmi znám jako nejlepší servis pro kola v Praze. Do 5 let bude v Praze otevřena druhá pobočka Solid </a:t>
            </a:r>
            <a:r>
              <a:rPr lang="cs-CZ" sz="1800" dirty="0" err="1"/>
              <a:t>Cycles</a:t>
            </a:r>
            <a:r>
              <a:rPr lang="cs-CZ" sz="1800" dirty="0" smtClean="0"/>
              <a:t>.</a:t>
            </a:r>
          </a:p>
          <a:p>
            <a:endParaRPr lang="cs-CZ" sz="1800" dirty="0"/>
          </a:p>
          <a:p>
            <a:r>
              <a:rPr lang="cs-CZ" sz="1800" dirty="0"/>
              <a:t> </a:t>
            </a:r>
            <a:r>
              <a:rPr lang="cs-CZ" sz="1800" b="1" dirty="0" smtClean="0"/>
              <a:t>Strategie</a:t>
            </a:r>
            <a:endParaRPr lang="cs-CZ" sz="1800" b="1" dirty="0"/>
          </a:p>
          <a:p>
            <a:r>
              <a:rPr lang="cs-CZ" sz="1800" dirty="0"/>
              <a:t>Pomocí kvalitních produktů od spolehlivých dodavatelů bude uspokojeno každé zákazníkovo přání. Na prodejně bude působit člověk, který má vysoký přehled v každém odvětví cyklistiky a dokáže poradit každému zákazníkovi. Díky kvalitně proškoleným mechanikům nebude žádný servisní problém překážkou. Mechanici se budou pravidelně zúčastňovat školení, která budou pořádána dodavateli. Tato školení zaručí mechanikům přesnou znalost nových produktů, které cyklistický svět nabídne, a vědomosti, které využijí při servisu těchto produktů. </a:t>
            </a:r>
          </a:p>
          <a:p>
            <a:endParaRPr lang="cs-CZ" dirty="0"/>
          </a:p>
        </p:txBody>
      </p:sp>
      <p:graphicFrame>
        <p:nvGraphicFramePr>
          <p:cNvPr id="43" name="Tabulka 42"/>
          <p:cNvGraphicFramePr>
            <a:graphicFrameLocks noGrp="1"/>
          </p:cNvGraphicFramePr>
          <p:nvPr>
            <p:extLst>
              <p:ext uri="{D42A27DB-BD31-4B8C-83A1-F6EECF244321}">
                <p14:modId xmlns:p14="http://schemas.microsoft.com/office/powerpoint/2010/main" val="285535584"/>
              </p:ext>
            </p:extLst>
          </p:nvPr>
        </p:nvGraphicFramePr>
        <p:xfrm>
          <a:off x="13274702" y="13031251"/>
          <a:ext cx="6640830" cy="3291840"/>
        </p:xfrm>
        <a:graphic>
          <a:graphicData uri="http://schemas.openxmlformats.org/drawingml/2006/table">
            <a:tbl>
              <a:tblPr firstRow="1" firstCol="1" bandRow="1">
                <a:tableStyleId>{5C22544A-7EE6-4342-B048-85BDC9FD1C3A}</a:tableStyleId>
              </a:tblPr>
              <a:tblGrid>
                <a:gridCol w="2135120"/>
                <a:gridCol w="1176588"/>
                <a:gridCol w="1075888"/>
                <a:gridCol w="1032732"/>
                <a:gridCol w="1220502"/>
              </a:tblGrid>
              <a:tr h="255905">
                <a:tc>
                  <a:txBody>
                    <a:bodyPr/>
                    <a:lstStyle/>
                    <a:p>
                      <a:pPr algn="ctr">
                        <a:lnSpc>
                          <a:spcPct val="150000"/>
                        </a:lnSpc>
                        <a:spcAft>
                          <a:spcPts val="0"/>
                        </a:spcAft>
                      </a:pPr>
                      <a:r>
                        <a:rPr lang="cs-CZ" sz="1600" dirty="0">
                          <a:effectLst/>
                        </a:rPr>
                        <a:t>Typ služby</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Solid Cycles</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Dookie</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Mojekolo</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Bikeranch</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dirty="0">
                          <a:effectLst/>
                        </a:rPr>
                        <a:t>Cena za 1 h práce</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550 Kč</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399 Kč</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499 Kč</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580 Kč</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Opravy poškozených rámů</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tabLst>
                          <a:tab pos="800100" algn="l"/>
                        </a:tabLs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Odborný servis odpružení</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Půjčovna</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E-shop</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Vlastní parkoviště</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r>
            </a:tbl>
          </a:graphicData>
        </a:graphic>
      </p:graphicFrame>
      <p:graphicFrame>
        <p:nvGraphicFramePr>
          <p:cNvPr id="44" name="Tabulka 43"/>
          <p:cNvGraphicFramePr>
            <a:graphicFrameLocks noGrp="1"/>
          </p:cNvGraphicFramePr>
          <p:nvPr>
            <p:extLst>
              <p:ext uri="{D42A27DB-BD31-4B8C-83A1-F6EECF244321}">
                <p14:modId xmlns:p14="http://schemas.microsoft.com/office/powerpoint/2010/main" val="2032522350"/>
              </p:ext>
            </p:extLst>
          </p:nvPr>
        </p:nvGraphicFramePr>
        <p:xfrm>
          <a:off x="13297545" y="9859617"/>
          <a:ext cx="6615159" cy="2926080"/>
        </p:xfrm>
        <a:graphic>
          <a:graphicData uri="http://schemas.openxmlformats.org/drawingml/2006/table">
            <a:tbl>
              <a:tblPr firstRow="1" firstCol="1" bandRow="1">
                <a:tableStyleId>{5C22544A-7EE6-4342-B048-85BDC9FD1C3A}</a:tableStyleId>
              </a:tblPr>
              <a:tblGrid>
                <a:gridCol w="1635232"/>
                <a:gridCol w="1248531"/>
                <a:gridCol w="1238593"/>
                <a:gridCol w="1247112"/>
                <a:gridCol w="1245691"/>
              </a:tblGrid>
              <a:tr h="324485">
                <a:tc>
                  <a:txBody>
                    <a:bodyPr/>
                    <a:lstStyle/>
                    <a:p>
                      <a:pPr algn="ctr">
                        <a:lnSpc>
                          <a:spcPct val="150000"/>
                        </a:lnSpc>
                        <a:spcAft>
                          <a:spcPts val="0"/>
                        </a:spcAft>
                      </a:pPr>
                      <a:r>
                        <a:rPr lang="cs-CZ" sz="1600" dirty="0">
                          <a:effectLst/>
                        </a:rPr>
                        <a:t>Typ kola</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Solid </a:t>
                      </a:r>
                      <a:r>
                        <a:rPr lang="cs-CZ" sz="1600" dirty="0" err="1">
                          <a:effectLst/>
                        </a:rPr>
                        <a:t>Cycles</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Dookie</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Mojekolo</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Bikeranch</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MTB – XC</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MTB – Trail</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MTB – DH</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Silniční</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Městské</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r>
              <a:tr h="0">
                <a:tc>
                  <a:txBody>
                    <a:bodyPr/>
                    <a:lstStyle/>
                    <a:p>
                      <a:pPr algn="l">
                        <a:lnSpc>
                          <a:spcPct val="150000"/>
                        </a:lnSpc>
                        <a:spcAft>
                          <a:spcPts val="0"/>
                        </a:spcAft>
                      </a:pPr>
                      <a:r>
                        <a:rPr lang="cs-CZ" sz="1600">
                          <a:effectLst/>
                        </a:rPr>
                        <a:t>BMX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a:effectLst/>
                        </a:rPr>
                        <a:t> </a:t>
                      </a:r>
                      <a:endParaRPr lang="cs-CZ" sz="1600" dirty="0">
                        <a:effectLst/>
                        <a:latin typeface="Technika Light" charset="0"/>
                        <a:ea typeface="Calibri" charset="0"/>
                        <a:cs typeface="Times New Roman" charset="0"/>
                      </a:endParaRPr>
                    </a:p>
                  </a:txBody>
                  <a:tcPr marL="68580" marR="68580" marT="0" marB="0"/>
                </a:tc>
              </a:tr>
              <a:tr h="271780">
                <a:tc>
                  <a:txBody>
                    <a:bodyPr/>
                    <a:lstStyle/>
                    <a:p>
                      <a:pPr algn="l">
                        <a:lnSpc>
                          <a:spcPct val="150000"/>
                        </a:lnSpc>
                        <a:spcAft>
                          <a:spcPts val="0"/>
                        </a:spcAft>
                      </a:pPr>
                      <a:r>
                        <a:rPr lang="cs-CZ" sz="1600">
                          <a:effectLst/>
                        </a:rPr>
                        <a:t>Dětské</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 </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a:effectLst/>
                        </a:rPr>
                        <a:t>x</a:t>
                      </a:r>
                      <a:endParaRPr lang="cs-CZ" sz="1600">
                        <a:effectLst/>
                        <a:latin typeface="Technika Light" charset="0"/>
                        <a:ea typeface="Calibri" charset="0"/>
                        <a:cs typeface="Times New Roman" charset="0"/>
                      </a:endParaRPr>
                    </a:p>
                  </a:txBody>
                  <a:tcPr marL="68580" marR="68580" marT="0" marB="0"/>
                </a:tc>
                <a:tc>
                  <a:txBody>
                    <a:bodyPr/>
                    <a:lstStyle/>
                    <a:p>
                      <a:pPr algn="ctr">
                        <a:lnSpc>
                          <a:spcPct val="150000"/>
                        </a:lnSpc>
                        <a:spcAft>
                          <a:spcPts val="0"/>
                        </a:spcAft>
                      </a:pPr>
                      <a:r>
                        <a:rPr lang="cs-CZ" sz="1600" dirty="0" err="1">
                          <a:effectLst/>
                        </a:rPr>
                        <a:t>x</a:t>
                      </a:r>
                      <a:endParaRPr lang="cs-CZ" sz="1600" dirty="0">
                        <a:effectLst/>
                        <a:latin typeface="Technika Light" charset="0"/>
                        <a:ea typeface="Calibri" charset="0"/>
                        <a:cs typeface="Times New Roman" charset="0"/>
                      </a:endParaRPr>
                    </a:p>
                  </a:txBody>
                  <a:tcPr marL="68580" marR="68580" marT="0" marB="0"/>
                </a:tc>
              </a:tr>
            </a:tbl>
          </a:graphicData>
        </a:graphic>
      </p:graphicFrame>
      <p:sp>
        <p:nvSpPr>
          <p:cNvPr id="9" name="TextovéPole 8"/>
          <p:cNvSpPr txBox="1"/>
          <p:nvPr/>
        </p:nvSpPr>
        <p:spPr>
          <a:xfrm>
            <a:off x="1619965" y="5740400"/>
            <a:ext cx="9380075" cy="2693366"/>
          </a:xfrm>
          <a:prstGeom prst="rect">
            <a:avLst/>
          </a:prstGeom>
          <a:noFill/>
        </p:spPr>
        <p:txBody>
          <a:bodyPr wrap="square" rtlCol="0">
            <a:spAutoFit/>
          </a:bodyPr>
          <a:lstStyle/>
          <a:p>
            <a:r>
              <a:rPr lang="cs-CZ" sz="2800" b="1" dirty="0"/>
              <a:t>Abstrakt</a:t>
            </a:r>
          </a:p>
          <a:p>
            <a:r>
              <a:rPr lang="cs-CZ" sz="1800" dirty="0"/>
              <a:t>Bakalářská práce je zaměřena na podnikání a je rozdělena do dvou částí. V teoretické části jsou definování základní podnikatelské pojmy a vysvětlena problematika spojená se sestavením podnikatelského plánu. V této části jsou také popsány základní analytické metody a zdroje financování podnikatelské činnosti. V praktické části je zpracován reálný podnikatelský plán pro založení a následný provoz </a:t>
            </a:r>
            <a:r>
              <a:rPr lang="cs-CZ" sz="1800" dirty="0" err="1"/>
              <a:t>cykloservisu</a:t>
            </a:r>
            <a:r>
              <a:rPr lang="cs-CZ" sz="1800" dirty="0"/>
              <a:t>. </a:t>
            </a:r>
          </a:p>
          <a:p>
            <a:endParaRPr lang="cs-CZ" dirty="0"/>
          </a:p>
        </p:txBody>
      </p:sp>
      <p:sp>
        <p:nvSpPr>
          <p:cNvPr id="10" name="TextovéPole 9"/>
          <p:cNvSpPr txBox="1"/>
          <p:nvPr/>
        </p:nvSpPr>
        <p:spPr>
          <a:xfrm>
            <a:off x="10495302" y="26544092"/>
            <a:ext cx="10007398" cy="2462213"/>
          </a:xfrm>
          <a:prstGeom prst="rect">
            <a:avLst/>
          </a:prstGeom>
          <a:noFill/>
        </p:spPr>
        <p:txBody>
          <a:bodyPr wrap="square" rtlCol="0">
            <a:spAutoFit/>
          </a:bodyPr>
          <a:lstStyle/>
          <a:p>
            <a:r>
              <a:rPr lang="cs-CZ" sz="2800" dirty="0" smtClean="0"/>
              <a:t>Závěr</a:t>
            </a:r>
            <a:endParaRPr lang="cs-CZ" sz="3600" dirty="0" smtClean="0"/>
          </a:p>
          <a:p>
            <a:r>
              <a:rPr lang="cs-CZ" sz="1800" dirty="0" smtClean="0"/>
              <a:t>V</a:t>
            </a:r>
            <a:r>
              <a:rPr lang="cs-CZ" sz="1800" dirty="0"/>
              <a:t> mé bakalářské práci jsem se snažil popsat a ukázat všechny důležité faktory, které považuji za klíčové, při zakládáni a provozu </a:t>
            </a:r>
            <a:r>
              <a:rPr lang="cs-CZ" sz="1800" dirty="0" err="1"/>
              <a:t>cykloservisu</a:t>
            </a:r>
            <a:r>
              <a:rPr lang="cs-CZ" sz="1800" dirty="0"/>
              <a:t>. Kromě popisu zákazníků a konkurenčního prostředí jsem vypracoval i několik analýz. Konkrétně se jedná o SLEPT, SWOT a </a:t>
            </a:r>
            <a:r>
              <a:rPr lang="cs-CZ" sz="1800" dirty="0" err="1"/>
              <a:t>Porterův</a:t>
            </a:r>
            <a:r>
              <a:rPr lang="cs-CZ" sz="1800" dirty="0"/>
              <a:t> model pěti sil. V kapitole Finanční plán jsem se snažil vycházet z konkrétních čísel. Ta se však reálně mohou lišit. Životaschopnost celého plánu závisí na výši prvotních nákladů a míře finančních toků. Ty se odvíjí od množství utržených peněz, a tak bude záviset pouze na výši počtu lidí, kteří budou mít o mé služby zájem. Tímto problémem se detailněji zabývám v kapitole Rizika projektu. Osobně považuji tento podnikatelský záměr za životaschopný. </a:t>
            </a:r>
          </a:p>
        </p:txBody>
      </p:sp>
      <p:sp>
        <p:nvSpPr>
          <p:cNvPr id="11" name="TextovéPole 10"/>
          <p:cNvSpPr txBox="1"/>
          <p:nvPr/>
        </p:nvSpPr>
        <p:spPr>
          <a:xfrm>
            <a:off x="10495302" y="29266814"/>
            <a:ext cx="9865904" cy="1969770"/>
          </a:xfrm>
          <a:prstGeom prst="rect">
            <a:avLst/>
          </a:prstGeom>
          <a:noFill/>
        </p:spPr>
        <p:txBody>
          <a:bodyPr wrap="square" rtlCol="0">
            <a:spAutoFit/>
          </a:bodyPr>
          <a:lstStyle/>
          <a:p>
            <a:r>
              <a:rPr lang="cs-CZ" sz="1400" dirty="0" smtClean="0"/>
              <a:t>Použitá literatura</a:t>
            </a:r>
          </a:p>
          <a:p>
            <a:r>
              <a:rPr lang="cs-CZ" sz="1200" dirty="0" smtClean="0"/>
              <a:t> </a:t>
            </a:r>
          </a:p>
          <a:p>
            <a:r>
              <a:rPr lang="cs-CZ" sz="1200" dirty="0" smtClean="0"/>
              <a:t>BLACKWELL</a:t>
            </a:r>
            <a:r>
              <a:rPr lang="cs-CZ" sz="1200" dirty="0"/>
              <a:t>, Edward. Podnikatelský plán: Průvodce pro malé a střední podnikatele. Praha: </a:t>
            </a:r>
            <a:r>
              <a:rPr lang="cs-CZ" sz="1200" dirty="0" err="1"/>
              <a:t>Readers</a:t>
            </a:r>
            <a:r>
              <a:rPr lang="cs-CZ" sz="1200" dirty="0"/>
              <a:t> </a:t>
            </a:r>
            <a:r>
              <a:rPr lang="cs-CZ" sz="1200" dirty="0" err="1"/>
              <a:t>Internat</a:t>
            </a:r>
            <a:r>
              <a:rPr lang="cs-CZ" sz="1200" dirty="0"/>
              <a:t>. Prague, 1993. ISBN 80-901454-1-8.</a:t>
            </a:r>
          </a:p>
          <a:p>
            <a:r>
              <a:rPr lang="cs-CZ" sz="1200" dirty="0"/>
              <a:t>ČERVENÝ, Radim et al. Business plán: krok za krokem. Vyd. 1. Praha: C.H. Beck, 2014. 211 s. C.H. Beck pro praxi. ISBN 978-80-7400-511-4.</a:t>
            </a:r>
          </a:p>
          <a:p>
            <a:r>
              <a:rPr lang="cs-CZ" sz="1200" dirty="0"/>
              <a:t> </a:t>
            </a:r>
          </a:p>
          <a:p>
            <a:r>
              <a:rPr lang="cs-CZ" sz="1200" dirty="0"/>
              <a:t>FOTR, Jiří a Ivan SOUČEK. Podnikatelský záměr a investiční rozhodování. 1. vyd. Praha: </a:t>
            </a:r>
            <a:r>
              <a:rPr lang="cs-CZ" sz="1200" dirty="0" err="1"/>
              <a:t>Grada</a:t>
            </a:r>
            <a:r>
              <a:rPr lang="cs-CZ" sz="1200" dirty="0"/>
              <a:t>, 2005. 356 s. ISBN 80-247-0939-2.</a:t>
            </a:r>
          </a:p>
          <a:p>
            <a:r>
              <a:rPr lang="cs-CZ" sz="1200" dirty="0"/>
              <a:t> </a:t>
            </a:r>
          </a:p>
          <a:p>
            <a:r>
              <a:rPr lang="cs-CZ" sz="1200" dirty="0"/>
              <a:t>KORÁB, Vojtěch, Mária REŽŇÁKOVÁ a Jiří PETERKA. Podnikatelský plán. Vyd. 1. Brno: </a:t>
            </a:r>
            <a:r>
              <a:rPr lang="cs-CZ" sz="1200" dirty="0" err="1"/>
              <a:t>Computer</a:t>
            </a:r>
            <a:r>
              <a:rPr lang="cs-CZ" sz="1200" dirty="0"/>
              <a:t> </a:t>
            </a:r>
            <a:r>
              <a:rPr lang="cs-CZ" sz="1200" dirty="0" err="1"/>
              <a:t>Press</a:t>
            </a:r>
            <a:r>
              <a:rPr lang="cs-CZ" sz="1200" dirty="0"/>
              <a:t>, 2007. 216 s. ISBN 978-80-251-1605-0.</a:t>
            </a:r>
          </a:p>
          <a:p>
            <a:r>
              <a:rPr lang="cs-CZ" sz="1200" dirty="0"/>
              <a:t> </a:t>
            </a:r>
          </a:p>
          <a:p>
            <a:r>
              <a:rPr lang="cs-CZ" sz="1200" cap="all" dirty="0"/>
              <a:t>KOTLER</a:t>
            </a:r>
            <a:r>
              <a:rPr lang="cs-CZ" sz="1200" dirty="0"/>
              <a:t>, Philip a Kevin </a:t>
            </a:r>
            <a:r>
              <a:rPr lang="cs-CZ" sz="1200" dirty="0" err="1"/>
              <a:t>Lane</a:t>
            </a:r>
            <a:r>
              <a:rPr lang="cs-CZ" sz="1200" dirty="0"/>
              <a:t> </a:t>
            </a:r>
            <a:r>
              <a:rPr lang="cs-CZ" sz="1200" cap="all" dirty="0"/>
              <a:t>KELLER</a:t>
            </a:r>
            <a:r>
              <a:rPr lang="cs-CZ" sz="1200" dirty="0"/>
              <a:t>. Marketing management. Čtrnácté vydání. Praha: </a:t>
            </a:r>
            <a:r>
              <a:rPr lang="cs-CZ" sz="1200" dirty="0" err="1"/>
              <a:t>Grada</a:t>
            </a:r>
            <a:r>
              <a:rPr lang="cs-CZ" sz="1200" dirty="0"/>
              <a:t>, 2013. 814 stran. ISBN 978-80-247-4150-5.</a:t>
            </a:r>
          </a:p>
        </p:txBody>
      </p:sp>
    </p:spTree>
    <p:extLst>
      <p:ext uri="{BB962C8B-B14F-4D97-AF65-F5344CB8AC3E}">
        <p14:creationId xmlns:p14="http://schemas.microsoft.com/office/powerpoint/2010/main" val="156954015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523</TotalTime>
  <Words>441</Words>
  <Application>Microsoft Macintosh PowerPoint</Application>
  <PresentationFormat>Vlastní</PresentationFormat>
  <Paragraphs>239</Paragraphs>
  <Slides>1</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vt:i4>
      </vt:variant>
    </vt:vector>
  </HeadingPairs>
  <TitlesOfParts>
    <vt:vector size="7" baseType="lpstr">
      <vt:lpstr>Calibri</vt:lpstr>
      <vt:lpstr>Calibri Light</vt:lpstr>
      <vt:lpstr>Technika Light</vt:lpstr>
      <vt:lpstr>Times New Roman</vt:lpstr>
      <vt:lpstr>Arial</vt:lpstr>
      <vt:lpstr>Motiv Office</vt:lpstr>
      <vt:lpstr>Prezentace aplikace PowerPoint</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Melichar, Jakub</dc:creator>
  <cp:lastModifiedBy>Melichar, Jakub</cp:lastModifiedBy>
  <cp:revision>16</cp:revision>
  <dcterms:created xsi:type="dcterms:W3CDTF">2017-05-02T08:32:49Z</dcterms:created>
  <dcterms:modified xsi:type="dcterms:W3CDTF">2017-05-04T08:54:00Z</dcterms:modified>
</cp:coreProperties>
</file>