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715125" cy="9239250"/>
  <p:defaultTextStyle>
    <a:defPPr>
      <a:defRPr lang="en-US"/>
    </a:defPPr>
    <a:lvl1pPr algn="ctr" rtl="0" fontAlgn="base">
      <a:spcBef>
        <a:spcPct val="0"/>
      </a:spcBef>
      <a:spcAft>
        <a:spcPct val="0"/>
      </a:spcAft>
      <a:defRPr sz="5800" kern="1200">
        <a:solidFill>
          <a:schemeClr val="tx1"/>
        </a:solidFill>
        <a:latin typeface="Arial" charset="0"/>
        <a:ea typeface="+mn-ea"/>
        <a:cs typeface="+mn-cs"/>
      </a:defRPr>
    </a:lvl1pPr>
    <a:lvl2pPr marL="388437" algn="ctr" rtl="0" fontAlgn="base">
      <a:spcBef>
        <a:spcPct val="0"/>
      </a:spcBef>
      <a:spcAft>
        <a:spcPct val="0"/>
      </a:spcAft>
      <a:defRPr sz="5800" kern="1200">
        <a:solidFill>
          <a:schemeClr val="tx1"/>
        </a:solidFill>
        <a:latin typeface="Arial" charset="0"/>
        <a:ea typeface="+mn-ea"/>
        <a:cs typeface="+mn-cs"/>
      </a:defRPr>
    </a:lvl2pPr>
    <a:lvl3pPr marL="776874" algn="ctr" rtl="0" fontAlgn="base">
      <a:spcBef>
        <a:spcPct val="0"/>
      </a:spcBef>
      <a:spcAft>
        <a:spcPct val="0"/>
      </a:spcAft>
      <a:defRPr sz="5800" kern="1200">
        <a:solidFill>
          <a:schemeClr val="tx1"/>
        </a:solidFill>
        <a:latin typeface="Arial" charset="0"/>
        <a:ea typeface="+mn-ea"/>
        <a:cs typeface="+mn-cs"/>
      </a:defRPr>
    </a:lvl3pPr>
    <a:lvl4pPr marL="1165311" algn="ctr" rtl="0" fontAlgn="base">
      <a:spcBef>
        <a:spcPct val="0"/>
      </a:spcBef>
      <a:spcAft>
        <a:spcPct val="0"/>
      </a:spcAft>
      <a:defRPr sz="5800" kern="1200">
        <a:solidFill>
          <a:schemeClr val="tx1"/>
        </a:solidFill>
        <a:latin typeface="Arial" charset="0"/>
        <a:ea typeface="+mn-ea"/>
        <a:cs typeface="+mn-cs"/>
      </a:defRPr>
    </a:lvl4pPr>
    <a:lvl5pPr marL="1553748" algn="ctr" rtl="0" fontAlgn="base">
      <a:spcBef>
        <a:spcPct val="0"/>
      </a:spcBef>
      <a:spcAft>
        <a:spcPct val="0"/>
      </a:spcAft>
      <a:defRPr sz="5800" kern="1200">
        <a:solidFill>
          <a:schemeClr val="tx1"/>
        </a:solidFill>
        <a:latin typeface="Arial" charset="0"/>
        <a:ea typeface="+mn-ea"/>
        <a:cs typeface="+mn-cs"/>
      </a:defRPr>
    </a:lvl5pPr>
    <a:lvl6pPr marL="1942186" algn="l" defTabSz="776874" rtl="0" eaLnBrk="1" latinLnBrk="0" hangingPunct="1">
      <a:defRPr sz="5800" kern="1200">
        <a:solidFill>
          <a:schemeClr val="tx1"/>
        </a:solidFill>
        <a:latin typeface="Arial" charset="0"/>
        <a:ea typeface="+mn-ea"/>
        <a:cs typeface="+mn-cs"/>
      </a:defRPr>
    </a:lvl6pPr>
    <a:lvl7pPr marL="2330623" algn="l" defTabSz="776874" rtl="0" eaLnBrk="1" latinLnBrk="0" hangingPunct="1">
      <a:defRPr sz="5800" kern="1200">
        <a:solidFill>
          <a:schemeClr val="tx1"/>
        </a:solidFill>
        <a:latin typeface="Arial" charset="0"/>
        <a:ea typeface="+mn-ea"/>
        <a:cs typeface="+mn-cs"/>
      </a:defRPr>
    </a:lvl7pPr>
    <a:lvl8pPr marL="2719060" algn="l" defTabSz="776874" rtl="0" eaLnBrk="1" latinLnBrk="0" hangingPunct="1">
      <a:defRPr sz="5800" kern="1200">
        <a:solidFill>
          <a:schemeClr val="tx1"/>
        </a:solidFill>
        <a:latin typeface="Arial" charset="0"/>
        <a:ea typeface="+mn-ea"/>
        <a:cs typeface="+mn-cs"/>
      </a:defRPr>
    </a:lvl8pPr>
    <a:lvl9pPr marL="3107497" algn="l" defTabSz="776874" rtl="0" eaLnBrk="1" latinLnBrk="0" hangingPunct="1">
      <a:defRPr sz="5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A7C4FF"/>
    <a:srgbClr val="99FF99"/>
    <a:srgbClr val="C0C0C0"/>
    <a:srgbClr val="0046D2"/>
    <a:srgbClr val="FF0000"/>
    <a:srgbClr val="698ED9"/>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821" autoAdjust="0"/>
  </p:normalViewPr>
  <p:slideViewPr>
    <p:cSldViewPr snapToGrid="0" showGuides="1">
      <p:cViewPr>
        <p:scale>
          <a:sx n="80" d="100"/>
          <a:sy n="80" d="100"/>
        </p:scale>
        <p:origin x="-1530" y="-6834"/>
      </p:cViewPr>
      <p:guideLst>
        <p:guide orient="horz" pos="4449"/>
        <p:guide orient="horz" pos="18577"/>
        <p:guide orient="horz" pos="1976"/>
        <p:guide pos="6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50" y="9405773"/>
            <a:ext cx="18179301" cy="6490938"/>
          </a:xfrm>
          <a:prstGeom prst="rect">
            <a:avLst/>
          </a:prstGeom>
        </p:spPr>
        <p:txBody>
          <a:bodyPr lIns="77687" tIns="38844" rIns="77687" bIns="38844"/>
          <a:lstStyle/>
          <a:p>
            <a:r>
              <a:rPr lang="en-US"/>
              <a:t>Click to edit Master title style</a:t>
            </a:r>
          </a:p>
        </p:txBody>
      </p:sp>
      <p:sp>
        <p:nvSpPr>
          <p:cNvPr id="3" name="Subtitle 2"/>
          <p:cNvSpPr>
            <a:spLocks noGrp="1"/>
          </p:cNvSpPr>
          <p:nvPr>
            <p:ph type="subTitle" idx="1"/>
          </p:nvPr>
        </p:nvSpPr>
        <p:spPr>
          <a:xfrm>
            <a:off x="3207499" y="17158377"/>
            <a:ext cx="14971802" cy="7738769"/>
          </a:xfrm>
          <a:prstGeom prst="rect">
            <a:avLst/>
          </a:prstGeom>
        </p:spPr>
        <p:txBody>
          <a:bodyPr lIns="77687" tIns="38844" rIns="77687" bIns="38844"/>
          <a:lstStyle>
            <a:lvl1pPr marL="0" indent="0" algn="ctr">
              <a:buNone/>
              <a:defRPr/>
            </a:lvl1pPr>
            <a:lvl2pPr marL="388437" indent="0" algn="ctr">
              <a:buNone/>
              <a:defRPr/>
            </a:lvl2pPr>
            <a:lvl3pPr marL="776874" indent="0" algn="ctr">
              <a:buNone/>
              <a:defRPr/>
            </a:lvl3pPr>
            <a:lvl4pPr marL="1165311" indent="0" algn="ctr">
              <a:buNone/>
              <a:defRPr/>
            </a:lvl4pPr>
            <a:lvl5pPr marL="1553748" indent="0" algn="ctr">
              <a:buNone/>
              <a:defRPr/>
            </a:lvl5pPr>
            <a:lvl6pPr marL="1942186" indent="0" algn="ctr">
              <a:buNone/>
              <a:defRPr/>
            </a:lvl6pPr>
            <a:lvl7pPr marL="2330623" indent="0" algn="ctr">
              <a:buNone/>
              <a:defRPr/>
            </a:lvl7pPr>
            <a:lvl8pPr marL="2719060" indent="0" algn="ctr">
              <a:buNone/>
              <a:defRPr/>
            </a:lvl8pPr>
            <a:lvl9pPr marL="3107497" indent="0" algn="ctr">
              <a:buNone/>
              <a:defRPr/>
            </a:lvl9pPr>
          </a:lstStyle>
          <a:p>
            <a:r>
              <a:rPr lang="en-US"/>
              <a:t>Click to edit Master subtitle style</a:t>
            </a:r>
          </a:p>
        </p:txBody>
      </p:sp>
    </p:spTree>
    <p:extLst>
      <p:ext uri="{BB962C8B-B14F-4D97-AF65-F5344CB8AC3E}">
        <p14:creationId xmlns:p14="http://schemas.microsoft.com/office/powerpoint/2010/main" val="3414638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Content Placeholder 2"/>
          <p:cNvSpPr>
            <a:spLocks noGrp="1"/>
          </p:cNvSpPr>
          <p:nvPr>
            <p:ph idx="1"/>
          </p:nvPr>
        </p:nvSpPr>
        <p:spPr>
          <a:xfrm>
            <a:off x="1069601" y="7065052"/>
            <a:ext cx="19247599" cy="19983289"/>
          </a:xfrm>
          <a:prstGeom prst="rect">
            <a:avLst/>
          </a:prstGeom>
        </p:spPr>
        <p:txBody>
          <a:bodyPr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415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735" y="19457596"/>
            <a:ext cx="18177998" cy="6013662"/>
          </a:xfrm>
          <a:prstGeom prst="rect">
            <a:avLst/>
          </a:prstGeom>
        </p:spPr>
        <p:txBody>
          <a:bodyPr lIns="77687" tIns="38844" rIns="77687" bIns="38844" anchor="t"/>
          <a:lstStyle>
            <a:lvl1pPr algn="l">
              <a:defRPr sz="3400" b="1" cap="all"/>
            </a:lvl1pPr>
          </a:lstStyle>
          <a:p>
            <a:r>
              <a:rPr lang="en-US"/>
              <a:t>Click to edit Master title style</a:t>
            </a:r>
          </a:p>
        </p:txBody>
      </p:sp>
      <p:sp>
        <p:nvSpPr>
          <p:cNvPr id="3" name="Text Placeholder 2"/>
          <p:cNvSpPr>
            <a:spLocks noGrp="1"/>
          </p:cNvSpPr>
          <p:nvPr>
            <p:ph type="body" idx="1"/>
          </p:nvPr>
        </p:nvSpPr>
        <p:spPr>
          <a:xfrm>
            <a:off x="1689735" y="12833851"/>
            <a:ext cx="18177998" cy="6623745"/>
          </a:xfrm>
          <a:prstGeom prst="rect">
            <a:avLst/>
          </a:prstGeom>
        </p:spPr>
        <p:txBody>
          <a:bodyPr lIns="77687" tIns="38844" rIns="77687" bIns="38844" anchor="b"/>
          <a:lstStyle>
            <a:lvl1pPr marL="0" indent="0">
              <a:buNone/>
              <a:defRPr sz="1700"/>
            </a:lvl1pPr>
            <a:lvl2pPr marL="388437" indent="0">
              <a:buNone/>
              <a:defRPr sz="1500"/>
            </a:lvl2pPr>
            <a:lvl3pPr marL="776874" indent="0">
              <a:buNone/>
              <a:defRPr sz="1400"/>
            </a:lvl3pPr>
            <a:lvl4pPr marL="1165311" indent="0">
              <a:buNone/>
              <a:defRPr sz="1200"/>
            </a:lvl4pPr>
            <a:lvl5pPr marL="1553748" indent="0">
              <a:buNone/>
              <a:defRPr sz="1200"/>
            </a:lvl5pPr>
            <a:lvl6pPr marL="1942186" indent="0">
              <a:buNone/>
              <a:defRPr sz="1200"/>
            </a:lvl6pPr>
            <a:lvl7pPr marL="2330623" indent="0">
              <a:buNone/>
              <a:defRPr sz="1200"/>
            </a:lvl7pPr>
            <a:lvl8pPr marL="2719060" indent="0">
              <a:buNone/>
              <a:defRPr sz="1200"/>
            </a:lvl8pPr>
            <a:lvl9pPr marL="3107497" indent="0">
              <a:buNone/>
              <a:defRPr sz="1200"/>
            </a:lvl9pPr>
          </a:lstStyle>
          <a:p>
            <a:pPr lvl="0"/>
            <a:r>
              <a:rPr lang="en-US"/>
              <a:t>Click to edit Master text styles</a:t>
            </a:r>
          </a:p>
        </p:txBody>
      </p:sp>
    </p:spTree>
    <p:extLst>
      <p:ext uri="{BB962C8B-B14F-4D97-AF65-F5344CB8AC3E}">
        <p14:creationId xmlns:p14="http://schemas.microsoft.com/office/powerpoint/2010/main" val="181716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Content Placeholder 2"/>
          <p:cNvSpPr>
            <a:spLocks noGrp="1"/>
          </p:cNvSpPr>
          <p:nvPr>
            <p:ph sz="half" idx="1"/>
          </p:nvPr>
        </p:nvSpPr>
        <p:spPr>
          <a:xfrm>
            <a:off x="1069601"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755935"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3569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lvl1pPr>
              <a:defRPr/>
            </a:lvl1pPr>
          </a:lstStyle>
          <a:p>
            <a:r>
              <a:rPr lang="en-US"/>
              <a:t>Click to edit Master title style</a:t>
            </a:r>
          </a:p>
        </p:txBody>
      </p:sp>
      <p:sp>
        <p:nvSpPr>
          <p:cNvPr id="3" name="Text Placeholder 2"/>
          <p:cNvSpPr>
            <a:spLocks noGrp="1"/>
          </p:cNvSpPr>
          <p:nvPr>
            <p:ph type="body" idx="1"/>
          </p:nvPr>
        </p:nvSpPr>
        <p:spPr>
          <a:xfrm>
            <a:off x="1069601" y="6777303"/>
            <a:ext cx="9449224"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a:t>Click to edit Master text styles</a:t>
            </a:r>
          </a:p>
        </p:txBody>
      </p:sp>
      <p:sp>
        <p:nvSpPr>
          <p:cNvPr id="4" name="Content Placeholder 3"/>
          <p:cNvSpPr>
            <a:spLocks noGrp="1"/>
          </p:cNvSpPr>
          <p:nvPr>
            <p:ph sz="half" idx="2"/>
          </p:nvPr>
        </p:nvSpPr>
        <p:spPr>
          <a:xfrm>
            <a:off x="1069601" y="9602216"/>
            <a:ext cx="9449224"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068" y="6777303"/>
            <a:ext cx="9453132"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a:t>Click to edit Master text styles</a:t>
            </a:r>
          </a:p>
        </p:txBody>
      </p:sp>
      <p:sp>
        <p:nvSpPr>
          <p:cNvPr id="6" name="Content Placeholder 5"/>
          <p:cNvSpPr>
            <a:spLocks noGrp="1"/>
          </p:cNvSpPr>
          <p:nvPr>
            <p:ph sz="quarter" idx="4"/>
          </p:nvPr>
        </p:nvSpPr>
        <p:spPr>
          <a:xfrm>
            <a:off x="10864068" y="9602216"/>
            <a:ext cx="9453132"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1964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Tree>
    <p:extLst>
      <p:ext uri="{BB962C8B-B14F-4D97-AF65-F5344CB8AC3E}">
        <p14:creationId xmlns:p14="http://schemas.microsoft.com/office/powerpoint/2010/main" val="151485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570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04947"/>
            <a:ext cx="7036434" cy="5131050"/>
          </a:xfrm>
          <a:prstGeom prst="rect">
            <a:avLst/>
          </a:prstGeom>
        </p:spPr>
        <p:txBody>
          <a:bodyPr lIns="77687" tIns="38844" rIns="77687" bIns="38844" anchor="b"/>
          <a:lstStyle>
            <a:lvl1pPr algn="l">
              <a:defRPr sz="1700" b="1"/>
            </a:lvl1pPr>
          </a:lstStyle>
          <a:p>
            <a:r>
              <a:rPr lang="en-US"/>
              <a:t>Click to edit Master title style</a:t>
            </a:r>
          </a:p>
        </p:txBody>
      </p:sp>
      <p:sp>
        <p:nvSpPr>
          <p:cNvPr id="3" name="Content Placeholder 2"/>
          <p:cNvSpPr>
            <a:spLocks noGrp="1"/>
          </p:cNvSpPr>
          <p:nvPr>
            <p:ph idx="1"/>
          </p:nvPr>
        </p:nvSpPr>
        <p:spPr>
          <a:xfrm>
            <a:off x="8361384" y="1204947"/>
            <a:ext cx="11955816" cy="25843394"/>
          </a:xfrm>
          <a:prstGeom prst="rect">
            <a:avLst/>
          </a:prstGeom>
        </p:spPr>
        <p:txBody>
          <a:bodyPr lIns="77687" tIns="38844" rIns="77687" bIns="38844"/>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601" y="6335996"/>
            <a:ext cx="7036434" cy="20712344"/>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a:t>Click to edit Master text styles</a:t>
            </a:r>
          </a:p>
        </p:txBody>
      </p:sp>
    </p:spTree>
    <p:extLst>
      <p:ext uri="{BB962C8B-B14F-4D97-AF65-F5344CB8AC3E}">
        <p14:creationId xmlns:p14="http://schemas.microsoft.com/office/powerpoint/2010/main" val="50897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417" y="21196536"/>
            <a:ext cx="12831299" cy="2501197"/>
          </a:xfrm>
          <a:prstGeom prst="rect">
            <a:avLst/>
          </a:prstGeom>
        </p:spPr>
        <p:txBody>
          <a:bodyPr lIns="77687" tIns="38844" rIns="77687" bIns="38844" anchor="b"/>
          <a:lstStyle>
            <a:lvl1pPr algn="l">
              <a:defRPr sz="1700" b="1"/>
            </a:lvl1pPr>
          </a:lstStyle>
          <a:p>
            <a:r>
              <a:rPr lang="en-US"/>
              <a:t>Click to edit Master title style</a:t>
            </a:r>
          </a:p>
        </p:txBody>
      </p:sp>
      <p:sp>
        <p:nvSpPr>
          <p:cNvPr id="3" name="Picture Placeholder 2"/>
          <p:cNvSpPr>
            <a:spLocks noGrp="1"/>
          </p:cNvSpPr>
          <p:nvPr>
            <p:ph type="pic" idx="1"/>
          </p:nvPr>
        </p:nvSpPr>
        <p:spPr>
          <a:xfrm>
            <a:off x="4192417" y="2705941"/>
            <a:ext cx="12831299" cy="18168262"/>
          </a:xfrm>
          <a:prstGeom prst="rect">
            <a:avLst/>
          </a:prstGeom>
        </p:spPr>
        <p:txBody>
          <a:bodyPr lIns="77687" tIns="38844" rIns="77687" bIns="38844"/>
          <a:lstStyle>
            <a:lvl1pPr marL="0" indent="0">
              <a:buNone/>
              <a:defRPr sz="2700"/>
            </a:lvl1pPr>
            <a:lvl2pPr marL="388437" indent="0">
              <a:buNone/>
              <a:defRPr sz="2400"/>
            </a:lvl2pPr>
            <a:lvl3pPr marL="776874" indent="0">
              <a:buNone/>
              <a:defRPr sz="2000"/>
            </a:lvl3pPr>
            <a:lvl4pPr marL="1165311" indent="0">
              <a:buNone/>
              <a:defRPr sz="1700"/>
            </a:lvl4pPr>
            <a:lvl5pPr marL="1553748" indent="0">
              <a:buNone/>
              <a:defRPr sz="1700"/>
            </a:lvl5pPr>
            <a:lvl6pPr marL="1942186" indent="0">
              <a:buNone/>
              <a:defRPr sz="1700"/>
            </a:lvl6pPr>
            <a:lvl7pPr marL="2330623" indent="0">
              <a:buNone/>
              <a:defRPr sz="1700"/>
            </a:lvl7pPr>
            <a:lvl8pPr marL="2719060" indent="0">
              <a:buNone/>
              <a:defRPr sz="1700"/>
            </a:lvl8pPr>
            <a:lvl9pPr marL="3107497" indent="0">
              <a:buNone/>
              <a:defRPr sz="1700"/>
            </a:lvl9pPr>
          </a:lstStyle>
          <a:p>
            <a:endParaRPr lang="en-US"/>
          </a:p>
        </p:txBody>
      </p:sp>
      <p:sp>
        <p:nvSpPr>
          <p:cNvPr id="4" name="Text Placeholder 3"/>
          <p:cNvSpPr>
            <a:spLocks noGrp="1"/>
          </p:cNvSpPr>
          <p:nvPr>
            <p:ph type="body" sz="half" idx="2"/>
          </p:nvPr>
        </p:nvSpPr>
        <p:spPr>
          <a:xfrm>
            <a:off x="4192417" y="23697732"/>
            <a:ext cx="12831299" cy="3553969"/>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a:t>Click to edit Master text styles</a:t>
            </a:r>
          </a:p>
        </p:txBody>
      </p:sp>
    </p:spTree>
    <p:extLst>
      <p:ext uri="{BB962C8B-B14F-4D97-AF65-F5344CB8AC3E}">
        <p14:creationId xmlns:p14="http://schemas.microsoft.com/office/powerpoint/2010/main" val="3651079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Vertical Text Placeholder 2"/>
          <p:cNvSpPr>
            <a:spLocks noGrp="1"/>
          </p:cNvSpPr>
          <p:nvPr>
            <p:ph type="body" orient="vert" idx="1"/>
          </p:nvPr>
        </p:nvSpPr>
        <p:spPr>
          <a:xfrm>
            <a:off x="1069601" y="7065052"/>
            <a:ext cx="19247599" cy="19983289"/>
          </a:xfrm>
          <a:prstGeom prst="rect">
            <a:avLst/>
          </a:prstGeom>
        </p:spPr>
        <p:txBody>
          <a:bodyPr vert="eaVert"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6140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951" y="1213247"/>
            <a:ext cx="4811249" cy="25835093"/>
          </a:xfrm>
          <a:prstGeom prst="rect">
            <a:avLst/>
          </a:prstGeom>
        </p:spPr>
        <p:txBody>
          <a:bodyPr vert="eaVert" lIns="77687" tIns="38844" rIns="77687" bIns="38844"/>
          <a:lstStyle/>
          <a:p>
            <a:r>
              <a:rPr lang="en-US"/>
              <a:t>Click to edit Master title style</a:t>
            </a:r>
          </a:p>
        </p:txBody>
      </p:sp>
      <p:sp>
        <p:nvSpPr>
          <p:cNvPr id="3" name="Vertical Text Placeholder 2"/>
          <p:cNvSpPr>
            <a:spLocks noGrp="1"/>
          </p:cNvSpPr>
          <p:nvPr>
            <p:ph type="body" orient="vert" idx="1"/>
          </p:nvPr>
        </p:nvSpPr>
        <p:spPr>
          <a:xfrm>
            <a:off x="1069601" y="1213247"/>
            <a:ext cx="14311281" cy="25835093"/>
          </a:xfrm>
          <a:prstGeom prst="rect">
            <a:avLst/>
          </a:prstGeom>
        </p:spPr>
        <p:txBody>
          <a:bodyPr vert="eaVert"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842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gs>
            <a:gs pos="59000">
              <a:schemeClr val="bg1"/>
            </a:gs>
            <a:gs pos="100000">
              <a:schemeClr val="accent5">
                <a:lumMod val="50000"/>
              </a:schemeClr>
            </a:gs>
          </a:gsLst>
          <a:lin ang="5400000" scaled="1"/>
          <a:tileRect/>
        </a:gradFill>
        <a:effectLst/>
      </p:bgPr>
    </p:bg>
    <p:spTree>
      <p:nvGrpSpPr>
        <p:cNvPr id="1" name=""/>
        <p:cNvGrpSpPr/>
        <p:nvPr/>
      </p:nvGrpSpPr>
      <p:grpSpPr>
        <a:xfrm>
          <a:off x="0" y="0"/>
          <a:ext cx="0" cy="0"/>
          <a:chOff x="0" y="0"/>
          <a:chExt cx="0" cy="0"/>
        </a:xfrm>
      </p:grpSpPr>
      <p:graphicFrame>
        <p:nvGraphicFramePr>
          <p:cNvPr id="1037"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1043" name="CorelDRAW" r:id="rId14" imgW="8833104" imgH="310896" progId="">
                  <p:embed/>
                </p:oleObj>
              </mc:Choice>
              <mc:Fallback>
                <p:oleObj name="CorelDRAW" r:id="rId14" imgW="8833104" imgH="310896" progId="">
                  <p:embed/>
                  <p:pic>
                    <p:nvPicPr>
                      <p:cNvPr id="0" name="Picture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92" rtl="0" fontAlgn="base">
        <a:spcBef>
          <a:spcPct val="0"/>
        </a:spcBef>
        <a:spcAft>
          <a:spcPct val="0"/>
        </a:spcAft>
        <a:defRPr sz="14200">
          <a:solidFill>
            <a:schemeClr val="tx2"/>
          </a:solidFill>
          <a:latin typeface="+mj-lt"/>
          <a:ea typeface="+mj-ea"/>
          <a:cs typeface="+mj-cs"/>
        </a:defRPr>
      </a:lvl1pPr>
      <a:lvl2pPr algn="ctr" defTabSz="2952392" rtl="0" fontAlgn="base">
        <a:spcBef>
          <a:spcPct val="0"/>
        </a:spcBef>
        <a:spcAft>
          <a:spcPct val="0"/>
        </a:spcAft>
        <a:defRPr sz="14200">
          <a:solidFill>
            <a:schemeClr val="tx2"/>
          </a:solidFill>
          <a:latin typeface="Arial" charset="0"/>
        </a:defRPr>
      </a:lvl2pPr>
      <a:lvl3pPr algn="ctr" defTabSz="2952392" rtl="0" fontAlgn="base">
        <a:spcBef>
          <a:spcPct val="0"/>
        </a:spcBef>
        <a:spcAft>
          <a:spcPct val="0"/>
        </a:spcAft>
        <a:defRPr sz="14200">
          <a:solidFill>
            <a:schemeClr val="tx2"/>
          </a:solidFill>
          <a:latin typeface="Arial" charset="0"/>
        </a:defRPr>
      </a:lvl3pPr>
      <a:lvl4pPr algn="ctr" defTabSz="2952392" rtl="0" fontAlgn="base">
        <a:spcBef>
          <a:spcPct val="0"/>
        </a:spcBef>
        <a:spcAft>
          <a:spcPct val="0"/>
        </a:spcAft>
        <a:defRPr sz="14200">
          <a:solidFill>
            <a:schemeClr val="tx2"/>
          </a:solidFill>
          <a:latin typeface="Arial" charset="0"/>
        </a:defRPr>
      </a:lvl4pPr>
      <a:lvl5pPr algn="ctr" defTabSz="2952392" rtl="0" fontAlgn="base">
        <a:spcBef>
          <a:spcPct val="0"/>
        </a:spcBef>
        <a:spcAft>
          <a:spcPct val="0"/>
        </a:spcAft>
        <a:defRPr sz="14200">
          <a:solidFill>
            <a:schemeClr val="tx2"/>
          </a:solidFill>
          <a:latin typeface="Arial" charset="0"/>
        </a:defRPr>
      </a:lvl5pPr>
      <a:lvl6pPr marL="388437" algn="ctr" defTabSz="2952392" rtl="0" fontAlgn="base">
        <a:spcBef>
          <a:spcPct val="0"/>
        </a:spcBef>
        <a:spcAft>
          <a:spcPct val="0"/>
        </a:spcAft>
        <a:defRPr sz="14200">
          <a:solidFill>
            <a:schemeClr val="tx2"/>
          </a:solidFill>
          <a:latin typeface="Arial" charset="0"/>
        </a:defRPr>
      </a:lvl6pPr>
      <a:lvl7pPr marL="776874" algn="ctr" defTabSz="2952392" rtl="0" fontAlgn="base">
        <a:spcBef>
          <a:spcPct val="0"/>
        </a:spcBef>
        <a:spcAft>
          <a:spcPct val="0"/>
        </a:spcAft>
        <a:defRPr sz="14200">
          <a:solidFill>
            <a:schemeClr val="tx2"/>
          </a:solidFill>
          <a:latin typeface="Arial" charset="0"/>
        </a:defRPr>
      </a:lvl7pPr>
      <a:lvl8pPr marL="1165311" algn="ctr" defTabSz="2952392" rtl="0" fontAlgn="base">
        <a:spcBef>
          <a:spcPct val="0"/>
        </a:spcBef>
        <a:spcAft>
          <a:spcPct val="0"/>
        </a:spcAft>
        <a:defRPr sz="14200">
          <a:solidFill>
            <a:schemeClr val="tx2"/>
          </a:solidFill>
          <a:latin typeface="Arial" charset="0"/>
        </a:defRPr>
      </a:lvl8pPr>
      <a:lvl9pPr marL="1553748" algn="ctr" defTabSz="2952392" rtl="0" fontAlgn="base">
        <a:spcBef>
          <a:spcPct val="0"/>
        </a:spcBef>
        <a:spcAft>
          <a:spcPct val="0"/>
        </a:spcAft>
        <a:defRPr sz="14200">
          <a:solidFill>
            <a:schemeClr val="tx2"/>
          </a:solidFill>
          <a:latin typeface="Arial" charset="0"/>
        </a:defRPr>
      </a:lvl9pPr>
    </p:titleStyle>
    <p:bodyStyle>
      <a:lvl1pPr marL="1107316" indent="-1107316" algn="l" defTabSz="2952392" rtl="0" fontAlgn="base">
        <a:spcBef>
          <a:spcPct val="20000"/>
        </a:spcBef>
        <a:spcAft>
          <a:spcPct val="0"/>
        </a:spcAft>
        <a:buChar char="•"/>
        <a:defRPr sz="10400">
          <a:solidFill>
            <a:schemeClr val="tx1"/>
          </a:solidFill>
          <a:latin typeface="+mn-lt"/>
          <a:ea typeface="+mn-ea"/>
          <a:cs typeface="+mn-cs"/>
        </a:defRPr>
      </a:lvl1pPr>
      <a:lvl2pPr marL="2398060" indent="-922538" algn="l" defTabSz="2952392" rtl="0" fontAlgn="base">
        <a:spcBef>
          <a:spcPct val="20000"/>
        </a:spcBef>
        <a:spcAft>
          <a:spcPct val="0"/>
        </a:spcAft>
        <a:buChar char="–"/>
        <a:defRPr sz="9000">
          <a:solidFill>
            <a:schemeClr val="tx1"/>
          </a:solidFill>
          <a:latin typeface="+mn-lt"/>
        </a:defRPr>
      </a:lvl2pPr>
      <a:lvl3pPr marL="3690153" indent="-737761" algn="l" defTabSz="2952392" rtl="0" fontAlgn="base">
        <a:spcBef>
          <a:spcPct val="20000"/>
        </a:spcBef>
        <a:spcAft>
          <a:spcPct val="0"/>
        </a:spcAft>
        <a:buChar char="•"/>
        <a:defRPr sz="7700">
          <a:solidFill>
            <a:schemeClr val="tx1"/>
          </a:solidFill>
          <a:latin typeface="+mn-lt"/>
        </a:defRPr>
      </a:lvl3pPr>
      <a:lvl4pPr marL="5165674" indent="-737761" algn="l" defTabSz="2952392" rtl="0" fontAlgn="base">
        <a:spcBef>
          <a:spcPct val="20000"/>
        </a:spcBef>
        <a:spcAft>
          <a:spcPct val="0"/>
        </a:spcAft>
        <a:buChar char="–"/>
        <a:defRPr sz="6500">
          <a:solidFill>
            <a:schemeClr val="tx1"/>
          </a:solidFill>
          <a:latin typeface="+mn-lt"/>
        </a:defRPr>
      </a:lvl4pPr>
      <a:lvl5pPr marL="6642545" indent="-737761" algn="l" defTabSz="2952392" rtl="0" fontAlgn="base">
        <a:spcBef>
          <a:spcPct val="20000"/>
        </a:spcBef>
        <a:spcAft>
          <a:spcPct val="0"/>
        </a:spcAft>
        <a:buChar char="»"/>
        <a:defRPr sz="6500">
          <a:solidFill>
            <a:schemeClr val="tx1"/>
          </a:solidFill>
          <a:latin typeface="+mn-lt"/>
        </a:defRPr>
      </a:lvl5pPr>
      <a:lvl6pPr marL="7030982" indent="-737761" algn="l" defTabSz="2952392" rtl="0" fontAlgn="base">
        <a:spcBef>
          <a:spcPct val="20000"/>
        </a:spcBef>
        <a:spcAft>
          <a:spcPct val="0"/>
        </a:spcAft>
        <a:buChar char="»"/>
        <a:defRPr sz="6500">
          <a:solidFill>
            <a:schemeClr val="tx1"/>
          </a:solidFill>
          <a:latin typeface="+mn-lt"/>
        </a:defRPr>
      </a:lvl6pPr>
      <a:lvl7pPr marL="7419419" indent="-737761" algn="l" defTabSz="2952392" rtl="0" fontAlgn="base">
        <a:spcBef>
          <a:spcPct val="20000"/>
        </a:spcBef>
        <a:spcAft>
          <a:spcPct val="0"/>
        </a:spcAft>
        <a:buChar char="»"/>
        <a:defRPr sz="6500">
          <a:solidFill>
            <a:schemeClr val="tx1"/>
          </a:solidFill>
          <a:latin typeface="+mn-lt"/>
        </a:defRPr>
      </a:lvl7pPr>
      <a:lvl8pPr marL="7807856" indent="-737761" algn="l" defTabSz="2952392" rtl="0" fontAlgn="base">
        <a:spcBef>
          <a:spcPct val="20000"/>
        </a:spcBef>
        <a:spcAft>
          <a:spcPct val="0"/>
        </a:spcAft>
        <a:buChar char="»"/>
        <a:defRPr sz="6500">
          <a:solidFill>
            <a:schemeClr val="tx1"/>
          </a:solidFill>
          <a:latin typeface="+mn-lt"/>
        </a:defRPr>
      </a:lvl8pPr>
      <a:lvl9pPr marL="8196293" indent="-737761" algn="l" defTabSz="2952392" rtl="0" fontAlgn="base">
        <a:spcBef>
          <a:spcPct val="20000"/>
        </a:spcBef>
        <a:spcAft>
          <a:spcPct val="0"/>
        </a:spcAft>
        <a:buChar char="»"/>
        <a:defRPr sz="6500">
          <a:solidFill>
            <a:schemeClr val="tx1"/>
          </a:solidFill>
          <a:latin typeface="+mn-lt"/>
        </a:defRPr>
      </a:lvl9pPr>
    </p:bodyStyle>
    <p:otherStyle>
      <a:defPPr>
        <a:defRPr lang="en-US"/>
      </a:defPPr>
      <a:lvl1pPr marL="0" algn="l" defTabSz="776874" rtl="0" eaLnBrk="1" latinLnBrk="0" hangingPunct="1">
        <a:defRPr sz="1500" kern="1200">
          <a:solidFill>
            <a:schemeClr val="tx1"/>
          </a:solidFill>
          <a:latin typeface="+mn-lt"/>
          <a:ea typeface="+mn-ea"/>
          <a:cs typeface="+mn-cs"/>
        </a:defRPr>
      </a:lvl1pPr>
      <a:lvl2pPr marL="388437" algn="l" defTabSz="776874" rtl="0" eaLnBrk="1" latinLnBrk="0" hangingPunct="1">
        <a:defRPr sz="1500" kern="1200">
          <a:solidFill>
            <a:schemeClr val="tx1"/>
          </a:solidFill>
          <a:latin typeface="+mn-lt"/>
          <a:ea typeface="+mn-ea"/>
          <a:cs typeface="+mn-cs"/>
        </a:defRPr>
      </a:lvl2pPr>
      <a:lvl3pPr marL="776874" algn="l" defTabSz="776874" rtl="0" eaLnBrk="1" latinLnBrk="0" hangingPunct="1">
        <a:defRPr sz="1500" kern="1200">
          <a:solidFill>
            <a:schemeClr val="tx1"/>
          </a:solidFill>
          <a:latin typeface="+mn-lt"/>
          <a:ea typeface="+mn-ea"/>
          <a:cs typeface="+mn-cs"/>
        </a:defRPr>
      </a:lvl3pPr>
      <a:lvl4pPr marL="1165311" algn="l" defTabSz="776874" rtl="0" eaLnBrk="1" latinLnBrk="0" hangingPunct="1">
        <a:defRPr sz="1500" kern="1200">
          <a:solidFill>
            <a:schemeClr val="tx1"/>
          </a:solidFill>
          <a:latin typeface="+mn-lt"/>
          <a:ea typeface="+mn-ea"/>
          <a:cs typeface="+mn-cs"/>
        </a:defRPr>
      </a:lvl4pPr>
      <a:lvl5pPr marL="1553748" algn="l" defTabSz="776874" rtl="0" eaLnBrk="1" latinLnBrk="0" hangingPunct="1">
        <a:defRPr sz="1500" kern="1200">
          <a:solidFill>
            <a:schemeClr val="tx1"/>
          </a:solidFill>
          <a:latin typeface="+mn-lt"/>
          <a:ea typeface="+mn-ea"/>
          <a:cs typeface="+mn-cs"/>
        </a:defRPr>
      </a:lvl5pPr>
      <a:lvl6pPr marL="1942186" algn="l" defTabSz="776874" rtl="0" eaLnBrk="1" latinLnBrk="0" hangingPunct="1">
        <a:defRPr sz="1500" kern="1200">
          <a:solidFill>
            <a:schemeClr val="tx1"/>
          </a:solidFill>
          <a:latin typeface="+mn-lt"/>
          <a:ea typeface="+mn-ea"/>
          <a:cs typeface="+mn-cs"/>
        </a:defRPr>
      </a:lvl6pPr>
      <a:lvl7pPr marL="2330623" algn="l" defTabSz="776874" rtl="0" eaLnBrk="1" latinLnBrk="0" hangingPunct="1">
        <a:defRPr sz="1500" kern="1200">
          <a:solidFill>
            <a:schemeClr val="tx1"/>
          </a:solidFill>
          <a:latin typeface="+mn-lt"/>
          <a:ea typeface="+mn-ea"/>
          <a:cs typeface="+mn-cs"/>
        </a:defRPr>
      </a:lvl7pPr>
      <a:lvl8pPr marL="2719060" algn="l" defTabSz="776874" rtl="0" eaLnBrk="1" latinLnBrk="0" hangingPunct="1">
        <a:defRPr sz="1500" kern="1200">
          <a:solidFill>
            <a:schemeClr val="tx1"/>
          </a:solidFill>
          <a:latin typeface="+mn-lt"/>
          <a:ea typeface="+mn-ea"/>
          <a:cs typeface="+mn-cs"/>
        </a:defRPr>
      </a:lvl8pPr>
      <a:lvl9pPr marL="3107497" algn="l" defTabSz="776874"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p:cNvSpPr>
            <a:spLocks noChangeArrowheads="1"/>
          </p:cNvSpPr>
          <p:nvPr/>
        </p:nvSpPr>
        <p:spPr bwMode="auto">
          <a:xfrm>
            <a:off x="886833" y="10865922"/>
            <a:ext cx="9718900" cy="191196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b="1" dirty="0"/>
          </a:p>
        </p:txBody>
      </p:sp>
      <p:sp>
        <p:nvSpPr>
          <p:cNvPr id="2098" name="AutoShape 50"/>
          <p:cNvSpPr>
            <a:spLocks noChangeArrowheads="1"/>
          </p:cNvSpPr>
          <p:nvPr/>
        </p:nvSpPr>
        <p:spPr bwMode="auto">
          <a:xfrm>
            <a:off x="11054311" y="10865922"/>
            <a:ext cx="9720000" cy="19120755"/>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a:p>
        </p:txBody>
      </p:sp>
      <p:sp>
        <p:nvSpPr>
          <p:cNvPr id="2057" name="Text Box 9"/>
          <p:cNvSpPr txBox="1">
            <a:spLocks noChangeArrowheads="1"/>
          </p:cNvSpPr>
          <p:nvPr/>
        </p:nvSpPr>
        <p:spPr bwMode="auto">
          <a:xfrm>
            <a:off x="216917" y="13927440"/>
            <a:ext cx="9703270" cy="339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eaLnBrk="0" hangingPunct="0">
              <a:lnSpc>
                <a:spcPct val="95000"/>
              </a:lnSpc>
            </a:pPr>
            <a:r>
              <a:rPr lang="en-US" altLang="en-US" sz="1900" dirty="0">
                <a:latin typeface="Times New Roman" pitchFamily="18" charset="0"/>
              </a:rPr>
              <a:t> </a:t>
            </a:r>
          </a:p>
        </p:txBody>
      </p:sp>
      <p:sp>
        <p:nvSpPr>
          <p:cNvPr id="2058" name="Text Box 10"/>
          <p:cNvSpPr txBox="1">
            <a:spLocks noChangeArrowheads="1"/>
          </p:cNvSpPr>
          <p:nvPr/>
        </p:nvSpPr>
        <p:spPr bwMode="auto">
          <a:xfrm>
            <a:off x="2091254" y="14251844"/>
            <a:ext cx="6527800" cy="80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en-US" altLang="en-US" sz="4800" b="1" dirty="0" err="1">
                <a:latin typeface="Times New Roman" pitchFamily="18" charset="0"/>
                <a:cs typeface="Times New Roman" pitchFamily="18" charset="0"/>
              </a:rPr>
              <a:t>Procesní</a:t>
            </a:r>
            <a:r>
              <a:rPr lang="en-US" altLang="en-US" sz="4800" b="1" dirty="0">
                <a:latin typeface="Times New Roman" pitchFamily="18" charset="0"/>
                <a:cs typeface="Times New Roman" pitchFamily="18" charset="0"/>
              </a:rPr>
              <a:t> </a:t>
            </a:r>
            <a:r>
              <a:rPr lang="en-US" altLang="en-US" sz="4800" b="1" dirty="0" err="1">
                <a:latin typeface="Times New Roman" pitchFamily="18" charset="0"/>
                <a:cs typeface="Times New Roman" pitchFamily="18" charset="0"/>
              </a:rPr>
              <a:t>schéma</a:t>
            </a:r>
            <a:endParaRPr lang="en-US" altLang="en-US" sz="4800" b="1" dirty="0">
              <a:latin typeface="Times New Roman" pitchFamily="18" charset="0"/>
              <a:cs typeface="Times New Roman" pitchFamily="18" charset="0"/>
            </a:endParaRPr>
          </a:p>
        </p:txBody>
      </p:sp>
      <p:sp>
        <p:nvSpPr>
          <p:cNvPr id="2061" name="AutoShape 13"/>
          <p:cNvSpPr>
            <a:spLocks noChangeArrowheads="1"/>
          </p:cNvSpPr>
          <p:nvPr/>
        </p:nvSpPr>
        <p:spPr bwMode="auto">
          <a:xfrm>
            <a:off x="677461" y="1183854"/>
            <a:ext cx="19981077" cy="5940845"/>
          </a:xfrm>
          <a:prstGeom prst="roundRect">
            <a:avLst>
              <a:gd name="adj" fmla="val 10870"/>
            </a:avLst>
          </a:prstGeom>
          <a:solidFill>
            <a:schemeClr val="bg1"/>
          </a:solidFill>
          <a:ln w="9525">
            <a:solidFill>
              <a:schemeClr val="tx1"/>
            </a:solidFill>
            <a:round/>
            <a:headEnd/>
            <a:tailEnd/>
          </a:ln>
          <a:effectLst/>
          <a:ex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062" name="Text Box 14"/>
          <p:cNvSpPr txBox="1">
            <a:spLocks noChangeArrowheads="1"/>
          </p:cNvSpPr>
          <p:nvPr/>
        </p:nvSpPr>
        <p:spPr bwMode="auto">
          <a:xfrm>
            <a:off x="677461" y="1613116"/>
            <a:ext cx="19981077" cy="630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en-US" altLang="en-US" sz="5400" b="1" dirty="0">
                <a:latin typeface="Times New Roman" pitchFamily="18" charset="0"/>
                <a:cs typeface="Times New Roman" pitchFamily="18" charset="0"/>
              </a:rPr>
              <a:t>VYUŽITÍ METOD</a:t>
            </a:r>
            <a:r>
              <a:rPr lang="cs-CZ" altLang="en-US" sz="5400" b="1" dirty="0">
                <a:latin typeface="Times New Roman" pitchFamily="18" charset="0"/>
                <a:cs typeface="Times New Roman" pitchFamily="18" charset="0"/>
              </a:rPr>
              <a:t>Y</a:t>
            </a:r>
            <a:r>
              <a:rPr lang="en-US" altLang="en-US" sz="5400" b="1" dirty="0">
                <a:latin typeface="Times New Roman" pitchFamily="18" charset="0"/>
                <a:cs typeface="Times New Roman" pitchFamily="18" charset="0"/>
              </a:rPr>
              <a:t> HODINOVÝCH NÁKLADOVÝCH SAZEB V PROCESNÍM ŘÍZENÍ PODNIKU NA LIKVIDACI ODPADU</a:t>
            </a:r>
          </a:p>
          <a:p>
            <a:pPr algn="ctr">
              <a:spcBef>
                <a:spcPts val="600"/>
              </a:spcBef>
            </a:pPr>
            <a:r>
              <a:rPr lang="en-US" altLang="en-US" sz="3200" b="1" i="1" dirty="0">
                <a:latin typeface="Times New Roman" pitchFamily="18" charset="0"/>
                <a:cs typeface="Times New Roman" pitchFamily="18" charset="0"/>
              </a:rPr>
              <a:t>ČESKÉ VYSOKÉ UČENÍ TECHNICKÉ V PRAZE       </a:t>
            </a:r>
          </a:p>
          <a:p>
            <a:pPr algn="ctr">
              <a:spcBef>
                <a:spcPts val="600"/>
              </a:spcBef>
            </a:pPr>
            <a:r>
              <a:rPr lang="en-US" altLang="en-US" sz="3200" b="1" i="1" dirty="0">
                <a:latin typeface="Times New Roman" pitchFamily="18" charset="0"/>
                <a:cs typeface="Times New Roman" pitchFamily="18" charset="0"/>
              </a:rPr>
              <a:t>  MASARYKŮV ÚSTAV VYŠŠÍCH STUDIÍ</a:t>
            </a:r>
          </a:p>
          <a:p>
            <a:pPr>
              <a:spcBef>
                <a:spcPct val="50000"/>
              </a:spcBef>
              <a:tabLst>
                <a:tab pos="1876425" algn="l"/>
              </a:tabLst>
            </a:pPr>
            <a:r>
              <a:rPr lang="en-US" altLang="en-US" sz="3200" b="1" i="1" dirty="0">
                <a:latin typeface="Times New Roman" pitchFamily="18" charset="0"/>
                <a:cs typeface="Times New Roman" pitchFamily="18" charset="0"/>
              </a:rPr>
              <a:t>       </a:t>
            </a:r>
            <a:r>
              <a:rPr lang="en-US" altLang="en-US" sz="3200" b="1" i="1" dirty="0" err="1">
                <a:latin typeface="Times New Roman" pitchFamily="18" charset="0"/>
                <a:cs typeface="Times New Roman" pitchFamily="18" charset="0"/>
              </a:rPr>
              <a:t>Autor</a:t>
            </a:r>
            <a:r>
              <a:rPr lang="en-US" altLang="en-US" sz="3200" b="1" i="1" dirty="0">
                <a:latin typeface="Times New Roman" pitchFamily="18" charset="0"/>
                <a:cs typeface="Times New Roman" pitchFamily="18" charset="0"/>
              </a:rPr>
              <a:t>: </a:t>
            </a:r>
            <a:r>
              <a:rPr lang="en-US" altLang="en-US" sz="3200" b="1" i="1" dirty="0" err="1">
                <a:latin typeface="Times New Roman" pitchFamily="18" charset="0"/>
                <a:cs typeface="Times New Roman" pitchFamily="18" charset="0"/>
              </a:rPr>
              <a:t>Žaneta</a:t>
            </a:r>
            <a:r>
              <a:rPr lang="en-US" altLang="en-US" sz="3200" b="1" i="1" dirty="0">
                <a:latin typeface="Times New Roman" pitchFamily="18" charset="0"/>
                <a:cs typeface="Times New Roman" pitchFamily="18" charset="0"/>
              </a:rPr>
              <a:t> </a:t>
            </a:r>
            <a:r>
              <a:rPr lang="en-US" altLang="en-US" sz="3200" b="1" i="1" dirty="0" err="1">
                <a:latin typeface="Times New Roman" pitchFamily="18" charset="0"/>
                <a:cs typeface="Times New Roman" pitchFamily="18" charset="0"/>
              </a:rPr>
              <a:t>Wurmová</a:t>
            </a:r>
            <a:endParaRPr lang="en-US" altLang="en-US" sz="3200" b="1" i="1" dirty="0">
              <a:latin typeface="Times New Roman" pitchFamily="18" charset="0"/>
              <a:cs typeface="Times New Roman" pitchFamily="18" charset="0"/>
            </a:endParaRPr>
          </a:p>
          <a:p>
            <a:pPr>
              <a:spcBef>
                <a:spcPct val="50000"/>
              </a:spcBef>
              <a:tabLst>
                <a:tab pos="722313" algn="l"/>
              </a:tabLst>
            </a:pPr>
            <a:r>
              <a:rPr lang="cs-CZ" altLang="en-US" sz="3200" b="1" i="1" dirty="0">
                <a:latin typeface="Times New Roman" pitchFamily="18" charset="0"/>
                <a:cs typeface="Times New Roman" pitchFamily="18" charset="0"/>
              </a:rPr>
              <a:t>	Vedoucí práce</a:t>
            </a:r>
            <a:r>
              <a:rPr lang="en-US" altLang="en-US" sz="3200" b="1" i="1" dirty="0">
                <a:latin typeface="Times New Roman" pitchFamily="18" charset="0"/>
                <a:cs typeface="Times New Roman" pitchFamily="18" charset="0"/>
              </a:rPr>
              <a:t>: </a:t>
            </a:r>
            <a:r>
              <a:rPr lang="cs-CZ" altLang="en-US" sz="3200" b="1" i="1" dirty="0">
                <a:latin typeface="Times New Roman" pitchFamily="18" charset="0"/>
                <a:cs typeface="Times New Roman" pitchFamily="18" charset="0"/>
              </a:rPr>
              <a:t>Doc. Ing. Martin Zralý, Csc</a:t>
            </a:r>
            <a:br>
              <a:rPr lang="cs-CZ" altLang="en-US" sz="3200" b="1" i="1" dirty="0">
                <a:latin typeface="Times New Roman" pitchFamily="18" charset="0"/>
                <a:cs typeface="Times New Roman" pitchFamily="18" charset="0"/>
              </a:rPr>
            </a:br>
            <a:r>
              <a:rPr lang="cs-CZ" altLang="en-US" sz="3200" b="1" i="1" dirty="0">
                <a:latin typeface="Times New Roman" pitchFamily="18" charset="0"/>
                <a:cs typeface="Times New Roman" pitchFamily="18" charset="0"/>
              </a:rPr>
              <a:t>		</a:t>
            </a:r>
            <a:endParaRPr lang="en-US" altLang="en-US" sz="3200" b="1" i="1" dirty="0">
              <a:latin typeface="Times New Roman" pitchFamily="18" charset="0"/>
              <a:cs typeface="Times New Roman" pitchFamily="18" charset="0"/>
            </a:endParaRPr>
          </a:p>
          <a:p>
            <a:pPr>
              <a:spcBef>
                <a:spcPct val="50000"/>
              </a:spcBef>
            </a:pPr>
            <a:endParaRPr lang="en-US" altLang="en-US" sz="3200" b="1" i="1" dirty="0"/>
          </a:p>
          <a:p>
            <a:pPr>
              <a:spcBef>
                <a:spcPct val="50000"/>
              </a:spcBef>
            </a:pPr>
            <a:endParaRPr lang="en-US" altLang="en-US" sz="3200" b="1" i="1" dirty="0"/>
          </a:p>
        </p:txBody>
      </p:sp>
      <p:sp>
        <p:nvSpPr>
          <p:cNvPr id="22" name="Text Box 42"/>
          <p:cNvSpPr txBox="1">
            <a:spLocks noChangeArrowheads="1"/>
          </p:cNvSpPr>
          <p:nvPr/>
        </p:nvSpPr>
        <p:spPr bwMode="auto">
          <a:xfrm>
            <a:off x="2923950" y="10814668"/>
            <a:ext cx="4789101" cy="80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en-US" altLang="en-US" sz="4800" b="1" dirty="0" err="1">
                <a:latin typeface="Times New Roman" pitchFamily="18" charset="0"/>
                <a:cs typeface="Times New Roman" pitchFamily="18" charset="0"/>
              </a:rPr>
              <a:t>Úkol</a:t>
            </a:r>
            <a:endParaRPr lang="en-US" altLang="en-US" sz="4800" b="1" dirty="0">
              <a:latin typeface="Times New Roman" pitchFamily="18" charset="0"/>
              <a:cs typeface="Times New Roman" pitchFamily="18" charset="0"/>
            </a:endParaRPr>
          </a:p>
        </p:txBody>
      </p:sp>
      <p:sp>
        <p:nvSpPr>
          <p:cNvPr id="23" name="Text Box 9"/>
          <p:cNvSpPr txBox="1">
            <a:spLocks noChangeArrowheads="1"/>
          </p:cNvSpPr>
          <p:nvPr/>
        </p:nvSpPr>
        <p:spPr bwMode="auto">
          <a:xfrm>
            <a:off x="965632" y="11696927"/>
            <a:ext cx="9108981" cy="2708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eaLnBrk="0" hangingPunct="0">
              <a:lnSpc>
                <a:spcPct val="95000"/>
              </a:lnSpc>
              <a:tabLst>
                <a:tab pos="628650" algn="l"/>
              </a:tabLst>
            </a:pPr>
            <a:r>
              <a:rPr lang="cs-CZ" altLang="en-US" sz="1800" dirty="0">
                <a:latin typeface="Times New Roman" pitchFamily="18" charset="0"/>
              </a:rPr>
              <a:t>	Pro splnění cíle je nutná návštěva podniku v Jihlavě,  kde dochází k důkladnému seznámení se se společností a prostudování poskytnutých materiálů a informací. Dále je vyžadována důsledná analýza procesu, nákladů a zdrojů společnosti, analýza relevantní teorie a její správná aplikace. Jedná se zejména o splnění těchto úkolů: 1. Analýza společnosti, 2. Analýza současné situace, 3. Analýza relevantní teorie, 4. Identifikace zdrojů, 5. Analýza nákladů a kapacitního plánu, 6. Návrh na rozčlenění produkčního procesu do fází a činností, 7. Přiřazení zdrojů, produktů k jednotlivým fázím, 8.Zpracování návrhu provozního rozpočtu pro každou fázi a způsobu jeho sestavování a vyhodnocování, 9. Návrhu určení a vyhodnocování HNS každé fáze, 10. Shrnutí dosažených výsledků</a:t>
            </a:r>
          </a:p>
          <a:p>
            <a:pPr eaLnBrk="0" hangingPunct="0">
              <a:lnSpc>
                <a:spcPct val="95000"/>
              </a:lnSpc>
            </a:pPr>
            <a:endParaRPr lang="cs-CZ" altLang="en-US" sz="1900" dirty="0">
              <a:latin typeface="Times New Roman" pitchFamily="18" charset="0"/>
            </a:endParaRPr>
          </a:p>
        </p:txBody>
      </p:sp>
      <p:sp>
        <p:nvSpPr>
          <p:cNvPr id="2" name="1 Rectángulo redondeado"/>
          <p:cNvSpPr/>
          <p:nvPr/>
        </p:nvSpPr>
        <p:spPr bwMode="auto">
          <a:xfrm>
            <a:off x="1021608" y="7581900"/>
            <a:ext cx="19292783" cy="2853564"/>
          </a:xfrm>
          <a:prstGeom prst="roundRect">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3475038" rtl="0" eaLnBrk="1" fontAlgn="base" latinLnBrk="0" hangingPunct="1">
              <a:lnSpc>
                <a:spcPct val="100000"/>
              </a:lnSpc>
              <a:spcBef>
                <a:spcPct val="0"/>
              </a:spcBef>
              <a:spcAft>
                <a:spcPct val="0"/>
              </a:spcAft>
              <a:buClrTx/>
              <a:buSzTx/>
              <a:buFontTx/>
              <a:buNone/>
              <a:tabLst/>
            </a:pPr>
            <a:endParaRPr kumimoji="0" lang="es-ES" sz="6800" b="0" i="0" u="none" strike="noStrike" cap="none" normalizeH="0" baseline="0">
              <a:ln>
                <a:noFill/>
              </a:ln>
              <a:solidFill>
                <a:schemeClr val="tx1"/>
              </a:solidFill>
              <a:effectLst/>
              <a:latin typeface="Arial" charset="0"/>
            </a:endParaRPr>
          </a:p>
        </p:txBody>
      </p:sp>
      <p:sp>
        <p:nvSpPr>
          <p:cNvPr id="4" name="3 CuadroTexto"/>
          <p:cNvSpPr txBox="1"/>
          <p:nvPr/>
        </p:nvSpPr>
        <p:spPr>
          <a:xfrm>
            <a:off x="3522661" y="7708579"/>
            <a:ext cx="5127626" cy="830997"/>
          </a:xfrm>
          <a:prstGeom prst="rect">
            <a:avLst/>
          </a:prstGeom>
          <a:noFill/>
        </p:spPr>
        <p:txBody>
          <a:bodyPr wrap="square" rtlCol="0">
            <a:spAutoFit/>
          </a:bodyPr>
          <a:lstStyle/>
          <a:p>
            <a:pPr>
              <a:spcBef>
                <a:spcPct val="50000"/>
              </a:spcBef>
            </a:pPr>
            <a:r>
              <a:rPr lang="en-US" altLang="en-US" sz="4800" b="1" dirty="0" err="1"/>
              <a:t>Abstra</a:t>
            </a:r>
            <a:r>
              <a:rPr lang="cs-CZ" altLang="en-US" sz="4800" b="1" dirty="0"/>
              <a:t>k</a:t>
            </a:r>
            <a:r>
              <a:rPr lang="en-US" altLang="en-US" sz="4800" b="1" dirty="0"/>
              <a:t>t</a:t>
            </a:r>
          </a:p>
        </p:txBody>
      </p:sp>
      <p:sp>
        <p:nvSpPr>
          <p:cNvPr id="6" name="5 CuadroTexto"/>
          <p:cNvSpPr txBox="1"/>
          <p:nvPr/>
        </p:nvSpPr>
        <p:spPr>
          <a:xfrm>
            <a:off x="1504949" y="8773471"/>
            <a:ext cx="9163051" cy="1477328"/>
          </a:xfrm>
          <a:prstGeom prst="rect">
            <a:avLst/>
          </a:prstGeom>
          <a:noFill/>
        </p:spPr>
        <p:txBody>
          <a:bodyPr wrap="square" rtlCol="0">
            <a:spAutoFit/>
          </a:bodyPr>
          <a:lstStyle/>
          <a:p>
            <a:pPr algn="just"/>
            <a:r>
              <a:rPr lang="cs-CZ" sz="1800" dirty="0">
                <a:latin typeface="Times New Roman" pitchFamily="18" charset="0"/>
                <a:cs typeface="Times New Roman" pitchFamily="18" charset="0"/>
              </a:rPr>
              <a:t>Předmětem této bakalářské práce je vytvořit návrh procesního řízení podniku na likvidaci odpadu. Při vypracování tohoto projektu je provedena důsledná analýza procesu, včetně identifikace hlavních zdrojů a rozsahu jejich využití. Také je kladen důraz na racionální využití metody hodinových nákladových sazeb. Výstupem je návrh praktického využití metody hodinové nákladové sazby pro řízení nákladu a motivaci pracovníků.</a:t>
            </a:r>
            <a:endParaRPr lang="es-ES" sz="1200" dirty="0">
              <a:latin typeface="Times New Roman" pitchFamily="18" charset="0"/>
              <a:cs typeface="Times New Roman" pitchFamily="18" charset="0"/>
            </a:endParaRPr>
          </a:p>
        </p:txBody>
      </p:sp>
      <p:sp>
        <p:nvSpPr>
          <p:cNvPr id="30" name="29 CuadroTexto"/>
          <p:cNvSpPr txBox="1"/>
          <p:nvPr/>
        </p:nvSpPr>
        <p:spPr>
          <a:xfrm>
            <a:off x="12960856" y="7708577"/>
            <a:ext cx="5127626" cy="830997"/>
          </a:xfrm>
          <a:prstGeom prst="rect">
            <a:avLst/>
          </a:prstGeom>
          <a:noFill/>
        </p:spPr>
        <p:txBody>
          <a:bodyPr wrap="square" rtlCol="0">
            <a:spAutoFit/>
          </a:bodyPr>
          <a:lstStyle/>
          <a:p>
            <a:pPr>
              <a:spcBef>
                <a:spcPct val="50000"/>
              </a:spcBef>
            </a:pPr>
            <a:r>
              <a:rPr lang="en-US" altLang="en-US" sz="4800" b="1" dirty="0" err="1"/>
              <a:t>Abstra</a:t>
            </a:r>
            <a:r>
              <a:rPr lang="cs-CZ" altLang="en-US" sz="4800" b="1" dirty="0"/>
              <a:t>c</a:t>
            </a:r>
            <a:r>
              <a:rPr lang="en-US" altLang="en-US" sz="4800" b="1" dirty="0"/>
              <a:t>t</a:t>
            </a:r>
          </a:p>
        </p:txBody>
      </p:sp>
      <p:sp>
        <p:nvSpPr>
          <p:cNvPr id="31" name="30 CuadroTexto"/>
          <p:cNvSpPr txBox="1"/>
          <p:nvPr/>
        </p:nvSpPr>
        <p:spPr>
          <a:xfrm>
            <a:off x="11151987" y="8799421"/>
            <a:ext cx="9120918" cy="1592744"/>
          </a:xfrm>
          <a:prstGeom prst="rect">
            <a:avLst/>
          </a:prstGeom>
          <a:noFill/>
        </p:spPr>
        <p:txBody>
          <a:bodyPr wrap="square" rtlCol="0">
            <a:spAutoFit/>
          </a:bodyPr>
          <a:lstStyle/>
          <a:p>
            <a:pPr algn="just" eaLnBrk="0" hangingPunct="0">
              <a:lnSpc>
                <a:spcPct val="95000"/>
              </a:lnSpc>
            </a:pPr>
            <a:r>
              <a:rPr lang="en-US" altLang="en-US" sz="1800" dirty="0">
                <a:latin typeface="Times New Roman" pitchFamily="18" charset="0"/>
              </a:rPr>
              <a:t>The objective of this Bachelor’s Thesis is an application of hourly cost tariff in the process management of the enterprises for waste disposal.</a:t>
            </a:r>
            <a:r>
              <a:rPr lang="cs-CZ" altLang="en-US" sz="1800" dirty="0">
                <a:latin typeface="Times New Roman" pitchFamily="18" charset="0"/>
              </a:rPr>
              <a:t> </a:t>
            </a:r>
            <a:r>
              <a:rPr lang="en-US" altLang="en-US" sz="1800" dirty="0">
                <a:latin typeface="Times New Roman" pitchFamily="18" charset="0"/>
              </a:rPr>
              <a:t>Consistent process analysis includes specifying main sources and applying their usage.  Also, there is an emphasis on the rational use of hourly cost tariffs.  The output of this thesis is the practical utilization of hourly cost tariff methods for cost control and employee motivation.</a:t>
            </a:r>
          </a:p>
          <a:p>
            <a:endParaRPr lang="es-ES" sz="12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90670" y="3669345"/>
            <a:ext cx="4182235" cy="3198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9 Conector recto"/>
          <p:cNvCxnSpPr/>
          <p:nvPr/>
        </p:nvCxnSpPr>
        <p:spPr bwMode="auto">
          <a:xfrm>
            <a:off x="10941791" y="7788586"/>
            <a:ext cx="0" cy="2307914"/>
          </a:xfrm>
          <a:prstGeom prst="line">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9" name="Obrázek 97" descr="F1.PNG"/>
          <p:cNvPicPr/>
          <p:nvPr/>
        </p:nvPicPr>
        <p:blipFill>
          <a:blip r:embed="rId4" cstate="print"/>
          <a:stretch>
            <a:fillRect/>
          </a:stretch>
        </p:blipFill>
        <p:spPr>
          <a:xfrm>
            <a:off x="1869682" y="15457484"/>
            <a:ext cx="1562288" cy="2058620"/>
          </a:xfrm>
          <a:prstGeom prst="rect">
            <a:avLst/>
          </a:prstGeom>
        </p:spPr>
      </p:pic>
      <p:pic>
        <p:nvPicPr>
          <p:cNvPr id="50" name="Obrázek 200" descr="F2.PNG"/>
          <p:cNvPicPr/>
          <p:nvPr/>
        </p:nvPicPr>
        <p:blipFill>
          <a:blip r:embed="rId5" cstate="print"/>
          <a:stretch>
            <a:fillRect/>
          </a:stretch>
        </p:blipFill>
        <p:spPr>
          <a:xfrm>
            <a:off x="5837921" y="15529166"/>
            <a:ext cx="1761579" cy="1809164"/>
          </a:xfrm>
          <a:prstGeom prst="rect">
            <a:avLst/>
          </a:prstGeom>
        </p:spPr>
      </p:pic>
      <p:pic>
        <p:nvPicPr>
          <p:cNvPr id="53" name="Obrázek 202" descr="F3-1.2.PNG"/>
          <p:cNvPicPr/>
          <p:nvPr/>
        </p:nvPicPr>
        <p:blipFill>
          <a:blip r:embed="rId6" cstate="print"/>
          <a:stretch>
            <a:fillRect/>
          </a:stretch>
        </p:blipFill>
        <p:spPr>
          <a:xfrm>
            <a:off x="3449025" y="17665448"/>
            <a:ext cx="5429156" cy="4366359"/>
          </a:xfrm>
          <a:prstGeom prst="rect">
            <a:avLst/>
          </a:prstGeom>
        </p:spPr>
      </p:pic>
      <p:pic>
        <p:nvPicPr>
          <p:cNvPr id="20" name="Picture 1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383051" y="14120475"/>
            <a:ext cx="300037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1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139944" y="17635593"/>
            <a:ext cx="1447800"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ovéPole 31"/>
          <p:cNvSpPr txBox="1"/>
          <p:nvPr/>
        </p:nvSpPr>
        <p:spPr>
          <a:xfrm>
            <a:off x="1048407" y="15066579"/>
            <a:ext cx="1024759" cy="369332"/>
          </a:xfrm>
          <a:prstGeom prst="rect">
            <a:avLst/>
          </a:prstGeom>
          <a:noFill/>
        </p:spPr>
        <p:txBody>
          <a:bodyPr wrap="square" rtlCol="0">
            <a:spAutoFit/>
          </a:bodyPr>
          <a:lstStyle/>
          <a:p>
            <a:r>
              <a:rPr lang="cs-CZ" sz="1800" dirty="0"/>
              <a:t>Fáze 1 </a:t>
            </a:r>
          </a:p>
        </p:txBody>
      </p:sp>
      <p:sp>
        <p:nvSpPr>
          <p:cNvPr id="33" name="TextovéPole 32"/>
          <p:cNvSpPr txBox="1"/>
          <p:nvPr/>
        </p:nvSpPr>
        <p:spPr>
          <a:xfrm>
            <a:off x="5026812" y="15120948"/>
            <a:ext cx="1024759" cy="369332"/>
          </a:xfrm>
          <a:prstGeom prst="rect">
            <a:avLst/>
          </a:prstGeom>
          <a:noFill/>
        </p:spPr>
        <p:txBody>
          <a:bodyPr wrap="square" rtlCol="0">
            <a:spAutoFit/>
          </a:bodyPr>
          <a:lstStyle/>
          <a:p>
            <a:r>
              <a:rPr lang="cs-CZ" sz="1800" dirty="0"/>
              <a:t>Fáze 2 </a:t>
            </a:r>
          </a:p>
        </p:txBody>
      </p:sp>
      <p:cxnSp>
        <p:nvCxnSpPr>
          <p:cNvPr id="35" name="Pravoúhlá spojovací čára 34"/>
          <p:cNvCxnSpPr/>
          <p:nvPr/>
        </p:nvCxnSpPr>
        <p:spPr bwMode="auto">
          <a:xfrm flipV="1">
            <a:off x="3286163" y="15708573"/>
            <a:ext cx="2691556" cy="1590006"/>
          </a:xfrm>
          <a:prstGeom prst="bentConnector3">
            <a:avLst>
              <a:gd name="adj1" fmla="val 50000"/>
            </a:avLst>
          </a:prstGeom>
          <a:solidFill>
            <a:schemeClr val="bg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4" name="Obrázek 291" descr="F4 2.2.PNG"/>
          <p:cNvPicPr/>
          <p:nvPr/>
        </p:nvPicPr>
        <p:blipFill>
          <a:blip r:embed="rId9" cstate="print"/>
          <a:stretch>
            <a:fillRect/>
          </a:stretch>
        </p:blipFill>
        <p:spPr>
          <a:xfrm>
            <a:off x="3049861" y="22024608"/>
            <a:ext cx="5457825" cy="3181350"/>
          </a:xfrm>
          <a:prstGeom prst="rect">
            <a:avLst/>
          </a:prstGeom>
        </p:spPr>
      </p:pic>
      <p:sp>
        <p:nvSpPr>
          <p:cNvPr id="68" name="TextovéPole 67"/>
          <p:cNvSpPr txBox="1"/>
          <p:nvPr/>
        </p:nvSpPr>
        <p:spPr>
          <a:xfrm>
            <a:off x="3650902" y="17761562"/>
            <a:ext cx="1024759" cy="369332"/>
          </a:xfrm>
          <a:prstGeom prst="rect">
            <a:avLst/>
          </a:prstGeom>
          <a:noFill/>
        </p:spPr>
        <p:txBody>
          <a:bodyPr wrap="square" rtlCol="0">
            <a:spAutoFit/>
          </a:bodyPr>
          <a:lstStyle/>
          <a:p>
            <a:r>
              <a:rPr lang="cs-CZ" sz="1800" dirty="0"/>
              <a:t>Fáze 3 </a:t>
            </a:r>
          </a:p>
        </p:txBody>
      </p:sp>
      <p:pic>
        <p:nvPicPr>
          <p:cNvPr id="76" name="Obrázek 292" descr="offli 2.PNG"/>
          <p:cNvPicPr/>
          <p:nvPr/>
        </p:nvPicPr>
        <p:blipFill>
          <a:blip r:embed="rId10" cstate="print"/>
          <a:stretch>
            <a:fillRect/>
          </a:stretch>
        </p:blipFill>
        <p:spPr>
          <a:xfrm>
            <a:off x="4924654" y="25848320"/>
            <a:ext cx="5344271" cy="2581635"/>
          </a:xfrm>
          <a:prstGeom prst="rect">
            <a:avLst/>
          </a:prstGeom>
        </p:spPr>
      </p:pic>
      <p:pic>
        <p:nvPicPr>
          <p:cNvPr id="78" name="Obrázek 244" descr="iffline.PNG"/>
          <p:cNvPicPr/>
          <p:nvPr/>
        </p:nvPicPr>
        <p:blipFill>
          <a:blip r:embed="rId11" cstate="print"/>
          <a:stretch>
            <a:fillRect/>
          </a:stretch>
        </p:blipFill>
        <p:spPr>
          <a:xfrm>
            <a:off x="1243857" y="25206192"/>
            <a:ext cx="3745865" cy="4182444"/>
          </a:xfrm>
          <a:prstGeom prst="rect">
            <a:avLst/>
          </a:prstGeom>
        </p:spPr>
      </p:pic>
      <p:cxnSp>
        <p:nvCxnSpPr>
          <p:cNvPr id="89" name="Přímá spojovací čára 88"/>
          <p:cNvCxnSpPr/>
          <p:nvPr/>
        </p:nvCxnSpPr>
        <p:spPr bwMode="auto">
          <a:xfrm>
            <a:off x="6428096" y="17305361"/>
            <a:ext cx="0" cy="136478"/>
          </a:xfrm>
          <a:prstGeom prst="line">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Přímá spojovací čára 90"/>
          <p:cNvCxnSpPr/>
          <p:nvPr/>
        </p:nvCxnSpPr>
        <p:spPr bwMode="auto">
          <a:xfrm flipH="1">
            <a:off x="5331125" y="17442611"/>
            <a:ext cx="1095556" cy="0"/>
          </a:xfrm>
          <a:prstGeom prst="line">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Přímá spojovací šipka 94"/>
          <p:cNvCxnSpPr/>
          <p:nvPr/>
        </p:nvCxnSpPr>
        <p:spPr bwMode="auto">
          <a:xfrm>
            <a:off x="5322498" y="17442611"/>
            <a:ext cx="0" cy="276046"/>
          </a:xfrm>
          <a:prstGeom prst="straightConnector1">
            <a:avLst/>
          </a:prstGeom>
          <a:solidFill>
            <a:schemeClr val="bg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8" name="TextovéPole 97"/>
          <p:cNvSpPr txBox="1"/>
          <p:nvPr/>
        </p:nvSpPr>
        <p:spPr>
          <a:xfrm>
            <a:off x="774352" y="24867212"/>
            <a:ext cx="2197448" cy="369332"/>
          </a:xfrm>
          <a:prstGeom prst="rect">
            <a:avLst/>
          </a:prstGeom>
          <a:noFill/>
        </p:spPr>
        <p:txBody>
          <a:bodyPr wrap="square" rtlCol="0">
            <a:spAutoFit/>
          </a:bodyPr>
          <a:lstStyle/>
          <a:p>
            <a:pPr algn="l"/>
            <a:r>
              <a:rPr lang="cs-CZ" sz="1800" dirty="0"/>
              <a:t>Fáze 4 - Offline</a:t>
            </a:r>
          </a:p>
        </p:txBody>
      </p:sp>
      <p:sp>
        <p:nvSpPr>
          <p:cNvPr id="99" name="TextovéPole 98"/>
          <p:cNvSpPr txBox="1"/>
          <p:nvPr/>
        </p:nvSpPr>
        <p:spPr>
          <a:xfrm>
            <a:off x="4641502" y="25438712"/>
            <a:ext cx="3226148" cy="369332"/>
          </a:xfrm>
          <a:prstGeom prst="rect">
            <a:avLst/>
          </a:prstGeom>
          <a:noFill/>
        </p:spPr>
        <p:txBody>
          <a:bodyPr wrap="square" rtlCol="0">
            <a:spAutoFit/>
          </a:bodyPr>
          <a:lstStyle/>
          <a:p>
            <a:r>
              <a:rPr lang="cs-CZ" sz="1800" dirty="0"/>
              <a:t>Fáze 4 – Mokré splavy </a:t>
            </a:r>
          </a:p>
        </p:txBody>
      </p:sp>
      <p:sp>
        <p:nvSpPr>
          <p:cNvPr id="100" name="Text Box 42"/>
          <p:cNvSpPr txBox="1">
            <a:spLocks noChangeArrowheads="1"/>
          </p:cNvSpPr>
          <p:nvPr/>
        </p:nvSpPr>
        <p:spPr bwMode="auto">
          <a:xfrm>
            <a:off x="13763400" y="10871818"/>
            <a:ext cx="4789101" cy="80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4800" b="1" dirty="0">
                <a:latin typeface="Times New Roman" pitchFamily="18" charset="0"/>
                <a:cs typeface="Times New Roman" pitchFamily="18" charset="0"/>
              </a:rPr>
              <a:t>Výpočet HNS</a:t>
            </a:r>
            <a:endParaRPr lang="en-US" altLang="en-US" sz="4800" b="1" dirty="0">
              <a:latin typeface="Times New Roman" pitchFamily="18" charset="0"/>
              <a:cs typeface="Times New Roman" pitchFamily="18" charset="0"/>
            </a:endParaRPr>
          </a:p>
        </p:txBody>
      </p:sp>
      <p:sp>
        <p:nvSpPr>
          <p:cNvPr id="102" name="Text Box 42"/>
          <p:cNvSpPr txBox="1">
            <a:spLocks noChangeArrowheads="1"/>
          </p:cNvSpPr>
          <p:nvPr/>
        </p:nvSpPr>
        <p:spPr bwMode="auto">
          <a:xfrm>
            <a:off x="13664139" y="21627048"/>
            <a:ext cx="4789101" cy="80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4800" b="1" dirty="0">
                <a:latin typeface="Times New Roman" pitchFamily="18" charset="0"/>
                <a:cs typeface="Times New Roman" pitchFamily="18" charset="0"/>
              </a:rPr>
              <a:t>Vyhodnocení</a:t>
            </a:r>
            <a:endParaRPr lang="en-US" altLang="en-US" sz="4800" b="1" dirty="0">
              <a:latin typeface="Times New Roman" pitchFamily="18" charset="0"/>
              <a:cs typeface="Times New Roman" pitchFamily="18" charset="0"/>
            </a:endParaRPr>
          </a:p>
        </p:txBody>
      </p:sp>
      <p:sp>
        <p:nvSpPr>
          <p:cNvPr id="37" name="Text Box 39"/>
          <p:cNvSpPr txBox="1">
            <a:spLocks noChangeArrowheads="1"/>
          </p:cNvSpPr>
          <p:nvPr/>
        </p:nvSpPr>
        <p:spPr bwMode="auto">
          <a:xfrm>
            <a:off x="11673008" y="11814120"/>
            <a:ext cx="8632367" cy="993040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tabLst>
                <a:tab pos="723900" algn="l"/>
              </a:tabLst>
            </a:pPr>
            <a:r>
              <a:rPr lang="cs-CZ" sz="1800" dirty="0">
                <a:latin typeface="Times New Roman" pitchFamily="18" charset="0"/>
                <a:cs typeface="Times New Roman" pitchFamily="18" charset="0"/>
              </a:rPr>
              <a:t>	Pro určení celkových nákladů identifikovaných fází je prvotně třeba určit celkové náklady jednotlivých zdrojů. Například celkové náklady fáze 1 pro lidské zdroje  by se určily součtem nákladů na mzdu pracovníků, na zdravotní a sociální pojištění, na ochranné a osobní pracovní pomůcky. Součtem všech těchto nákladků se dostane hodnota celkových nákladů na lidské zdroje.   Stejný postup se praktikuje u všech následujících zdrojů. Hodnota nákladů na fázi je určena sumou nákladů na jednotlivé zdroje. Například pro určení celkových nákladů na fázi 1 se sčítají celkové náklady  na lidské zdroje, hmotné zdroje a nehmotné zdroje. Stejný postup se aplikuje pro výpočet nákladů na ostatní fáze, tudíž obecný vztah by se dal zaznamenat následovně: </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 </a:t>
            </a:r>
          </a:p>
          <a:p>
            <a:pPr algn="just"/>
            <a:endParaRPr lang="cs-CZ" sz="1800" dirty="0">
              <a:latin typeface="Times New Roman" pitchFamily="18" charset="0"/>
              <a:cs typeface="Times New Roman" pitchFamily="18" charset="0"/>
            </a:endParaRPr>
          </a:p>
          <a:p>
            <a:pPr algn="just"/>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Kde:</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N</a:t>
            </a:r>
            <a:r>
              <a:rPr lang="cs-CZ" sz="1800" baseline="-25000" dirty="0">
                <a:latin typeface="Times New Roman" pitchFamily="18" charset="0"/>
                <a:cs typeface="Times New Roman" pitchFamily="18" charset="0"/>
              </a:rPr>
              <a:t>Fn</a:t>
            </a:r>
            <a:r>
              <a:rPr lang="cs-CZ" sz="1800" dirty="0">
                <a:latin typeface="Times New Roman" pitchFamily="18" charset="0"/>
                <a:cs typeface="Times New Roman" pitchFamily="18" charset="0"/>
              </a:rPr>
              <a:t>	Náklady fáze n </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N</a:t>
            </a:r>
            <a:r>
              <a:rPr lang="cs-CZ" sz="1800" baseline="-25000" dirty="0">
                <a:latin typeface="Times New Roman" pitchFamily="18" charset="0"/>
                <a:cs typeface="Times New Roman" pitchFamily="18" charset="0"/>
              </a:rPr>
              <a:t>LZFn	</a:t>
            </a:r>
            <a:r>
              <a:rPr lang="cs-CZ" sz="1800" dirty="0">
                <a:latin typeface="Times New Roman" pitchFamily="18" charset="0"/>
                <a:cs typeface="Times New Roman" pitchFamily="18" charset="0"/>
              </a:rPr>
              <a:t>Náklady lidských zdrojů pro fázi n</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N</a:t>
            </a:r>
            <a:r>
              <a:rPr lang="cs-CZ" sz="1800" baseline="-25000" dirty="0">
                <a:latin typeface="Times New Roman" pitchFamily="18" charset="0"/>
                <a:cs typeface="Times New Roman" pitchFamily="18" charset="0"/>
              </a:rPr>
              <a:t>HZFn</a:t>
            </a:r>
            <a:r>
              <a:rPr lang="cs-CZ" sz="1800" dirty="0">
                <a:latin typeface="Times New Roman" pitchFamily="18" charset="0"/>
                <a:cs typeface="Times New Roman" pitchFamily="18" charset="0"/>
              </a:rPr>
              <a:t>	Náklady hmotných zdrojů pro fázi n</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N</a:t>
            </a:r>
            <a:r>
              <a:rPr lang="cs-CZ" sz="1800" baseline="-25000" dirty="0">
                <a:latin typeface="Times New Roman" pitchFamily="18" charset="0"/>
                <a:cs typeface="Times New Roman" pitchFamily="18" charset="0"/>
              </a:rPr>
              <a:t>NZFn	</a:t>
            </a:r>
            <a:r>
              <a:rPr lang="cs-CZ" sz="1800" dirty="0">
                <a:latin typeface="Times New Roman" pitchFamily="18" charset="0"/>
                <a:cs typeface="Times New Roman" pitchFamily="18" charset="0"/>
              </a:rPr>
              <a:t>Náklady nehmotných zdrojů pro fázi n</a:t>
            </a:r>
            <a:endParaRPr lang="es-ES" sz="1800" dirty="0">
              <a:latin typeface="Times New Roman" pitchFamily="18" charset="0"/>
              <a:cs typeface="Times New Roman" pitchFamily="18" charset="0"/>
            </a:endParaRPr>
          </a:p>
          <a:p>
            <a:pPr algn="just"/>
            <a:endParaRPr lang="es-ES" sz="1800" dirty="0">
              <a:latin typeface="Times New Roman" pitchFamily="18" charset="0"/>
              <a:cs typeface="Times New Roman" pitchFamily="18" charset="0"/>
            </a:endParaRPr>
          </a:p>
          <a:p>
            <a:pPr algn="just"/>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	K určení hodnoty hodinové nákladové sazby právě pro jednu fázi se podělují náklady na právě jednu fázi s kapacitou využití dané fáze. Obecný vztah pro celý tento proces se nechá zaznamenat takto:</a:t>
            </a:r>
            <a:r>
              <a:rPr lang="es-ES" sz="1800" dirty="0">
                <a:latin typeface="Times New Roman" pitchFamily="18" charset="0"/>
                <a:cs typeface="Times New Roman" pitchFamily="18" charset="0"/>
              </a:rPr>
              <a:t> </a:t>
            </a:r>
          </a:p>
          <a:p>
            <a:pPr algn="just"/>
            <a:endParaRPr lang="es-ES" sz="1800" dirty="0">
              <a:latin typeface="Times New Roman" pitchFamily="18" charset="0"/>
              <a:cs typeface="Times New Roman" pitchFamily="18" charset="0"/>
            </a:endParaRPr>
          </a:p>
          <a:p>
            <a:pPr algn="just"/>
            <a:endParaRPr lang="cs-CZ" sz="1800" dirty="0">
              <a:latin typeface="Times New Roman" pitchFamily="18" charset="0"/>
              <a:cs typeface="Times New Roman" pitchFamily="18" charset="0"/>
            </a:endParaRPr>
          </a:p>
          <a:p>
            <a:pPr algn="just"/>
            <a:endParaRPr lang="es-ES" sz="1800" dirty="0">
              <a:latin typeface="Times New Roman" pitchFamily="18" charset="0"/>
              <a:cs typeface="Times New Roman" pitchFamily="18" charset="0"/>
            </a:endParaRPr>
          </a:p>
          <a:p>
            <a:pPr algn="just"/>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Kde:</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HNS</a:t>
            </a:r>
            <a:r>
              <a:rPr lang="cs-CZ" sz="1800" baseline="-25000" dirty="0">
                <a:latin typeface="Times New Roman" pitchFamily="18" charset="0"/>
                <a:cs typeface="Times New Roman" pitchFamily="18" charset="0"/>
              </a:rPr>
              <a:t>Fn</a:t>
            </a:r>
            <a:r>
              <a:rPr lang="cs-CZ" sz="1800" dirty="0">
                <a:latin typeface="Times New Roman" pitchFamily="18" charset="0"/>
                <a:cs typeface="Times New Roman" pitchFamily="18" charset="0"/>
              </a:rPr>
              <a:t>	Hodinová nákladová sazba jedné fáze</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N</a:t>
            </a:r>
            <a:r>
              <a:rPr lang="cs-CZ" sz="1800" baseline="-25000" dirty="0">
                <a:latin typeface="Times New Roman" pitchFamily="18" charset="0"/>
                <a:cs typeface="Times New Roman" pitchFamily="18" charset="0"/>
              </a:rPr>
              <a:t>Fn	</a:t>
            </a:r>
            <a:r>
              <a:rPr lang="cs-CZ" sz="1800" dirty="0">
                <a:latin typeface="Times New Roman" pitchFamily="18" charset="0"/>
                <a:cs typeface="Times New Roman" pitchFamily="18" charset="0"/>
              </a:rPr>
              <a:t>Náklady fáze n</a:t>
            </a:r>
            <a:endParaRPr lang="es-ES" sz="1800" dirty="0">
              <a:latin typeface="Times New Roman" pitchFamily="18" charset="0"/>
              <a:cs typeface="Times New Roman" pitchFamily="18" charset="0"/>
            </a:endParaRPr>
          </a:p>
          <a:p>
            <a:pPr algn="just"/>
            <a:r>
              <a:rPr lang="cs-CZ" sz="1800" dirty="0">
                <a:latin typeface="Times New Roman" pitchFamily="18" charset="0"/>
                <a:cs typeface="Times New Roman" pitchFamily="18" charset="0"/>
              </a:rPr>
              <a:t>t</a:t>
            </a:r>
            <a:r>
              <a:rPr lang="cs-CZ" sz="1800" baseline="-25000" dirty="0">
                <a:latin typeface="Times New Roman" pitchFamily="18" charset="0"/>
                <a:cs typeface="Times New Roman" pitchFamily="18" charset="0"/>
              </a:rPr>
              <a:t>Fn</a:t>
            </a:r>
            <a:r>
              <a:rPr lang="cs-CZ" sz="1800" dirty="0">
                <a:latin typeface="Times New Roman" pitchFamily="18" charset="0"/>
                <a:cs typeface="Times New Roman" pitchFamily="18" charset="0"/>
              </a:rPr>
              <a:t>	Kapacita fáze n</a:t>
            </a:r>
            <a:endParaRPr lang="es-ES" sz="1800" dirty="0">
              <a:latin typeface="Times New Roman" pitchFamily="18" charset="0"/>
              <a:cs typeface="Times New Roman" pitchFamily="18" charset="0"/>
            </a:endParaRPr>
          </a:p>
          <a:p>
            <a:pPr eaLnBrk="0" hangingPunct="0">
              <a:lnSpc>
                <a:spcPct val="95000"/>
              </a:lnSpc>
            </a:pPr>
            <a:endParaRPr lang="en-US" altLang="en-US" sz="1800" dirty="0">
              <a:latin typeface="Times New Roman" pitchFamily="18" charset="0"/>
            </a:endParaRPr>
          </a:p>
          <a:p>
            <a:pPr eaLnBrk="0" hangingPunct="0">
              <a:lnSpc>
                <a:spcPct val="95000"/>
              </a:lnSpc>
            </a:pPr>
            <a:endParaRPr lang="cs-CZ" altLang="en-US" sz="1800" dirty="0">
              <a:latin typeface="Times New Roman" pitchFamily="18" charset="0"/>
            </a:endParaRPr>
          </a:p>
          <a:p>
            <a:pPr algn="just" eaLnBrk="0" hangingPunct="0">
              <a:lnSpc>
                <a:spcPct val="95000"/>
              </a:lnSpc>
            </a:pPr>
            <a:r>
              <a:rPr lang="cs-CZ" altLang="en-US" sz="1800" dirty="0">
                <a:latin typeface="Times New Roman" pitchFamily="18" charset="0"/>
              </a:rPr>
              <a:t>	Po dosazení hodnot do tohoto obecného vzorce by se získala hodnota HNS pro jednotlivé fáze. Hodinová nákladová sazba stanovuje náklady na průběh 1 hodiny činností ve fázi. Do vzorce se dají doplnit hodnoty jak plánované, tak skutečné.</a:t>
            </a:r>
          </a:p>
          <a:p>
            <a:pPr eaLnBrk="0" hangingPunct="0">
              <a:lnSpc>
                <a:spcPct val="95000"/>
              </a:lnSpc>
            </a:pPr>
            <a:endParaRPr lang="en-US" altLang="en-US" sz="1800" dirty="0">
              <a:latin typeface="Times New Roman" pitchFamily="18" charset="0"/>
            </a:endParaRPr>
          </a:p>
        </p:txBody>
      </p:sp>
      <p:sp>
        <p:nvSpPr>
          <p:cNvPr id="45" name="TextovéPole 44"/>
          <p:cNvSpPr txBox="1"/>
          <p:nvPr/>
        </p:nvSpPr>
        <p:spPr>
          <a:xfrm>
            <a:off x="11240812" y="22478969"/>
            <a:ext cx="9396248" cy="6740307"/>
          </a:xfrm>
          <a:prstGeom prst="rect">
            <a:avLst/>
          </a:prstGeom>
          <a:noFill/>
        </p:spPr>
        <p:txBody>
          <a:bodyPr wrap="square" rtlCol="0">
            <a:spAutoFit/>
          </a:bodyPr>
          <a:lstStyle/>
          <a:p>
            <a:pPr algn="just"/>
            <a:r>
              <a:rPr lang="cs-CZ" sz="1800" dirty="0">
                <a:latin typeface="Times New Roman" pitchFamily="18" charset="0"/>
                <a:cs typeface="Times New Roman" pitchFamily="18" charset="0"/>
              </a:rPr>
              <a:t>	Po návštěvě podniku v Jihlavě a prostudování poskytnutých podkladů jsem analyzovala současnou situaci podniku. Důraz jsem hlavně kladla na analýzu procesu společnosti. Na tomto základě jsem vytvořila svůj vlastní návrh. </a:t>
            </a:r>
          </a:p>
          <a:p>
            <a:pPr algn="just"/>
            <a:r>
              <a:rPr lang="cs-CZ" sz="1800" dirty="0">
                <a:latin typeface="Times New Roman" pitchFamily="18" charset="0"/>
                <a:cs typeface="Times New Roman" pitchFamily="18" charset="0"/>
              </a:rPr>
              <a:t>	Můj návrh rozděluje proces do čtyř samostatných fází. Těmito fázemi jsou fáze 1 – Nákup, fáze 2 – Rozebírka, fáze 3 – Online, fáze 4 – Offline.  K jednotlivým fázím jsem přidělila činnosti, které v těchto fázích probíhají. K činnostem jsem také přiřadila výstupy a polotovary, které činnosti produkují. Propojením těchto aspektů jsem vytvořila vhodné schéma procesu. Dále jsem také vytvořila produkční schéma, které znázorňuje pouze fáze a jejich jednotlivé vstupy a výstupy. Toto schéma je vhodné využít při sestavování nákladů na produkt, jelikož jasně zobrazuje propojení produktu s fází.</a:t>
            </a:r>
          </a:p>
          <a:p>
            <a:pPr algn="just"/>
            <a:r>
              <a:rPr lang="cs-CZ" sz="1800" dirty="0">
                <a:latin typeface="Times New Roman" pitchFamily="18" charset="0"/>
                <a:cs typeface="Times New Roman" pitchFamily="18" charset="0"/>
              </a:rPr>
              <a:t>	K novému návrhu procesu jsem následně přiřadila jeho hlavní zdroje, které jsem rozdělila do tří složek – lidské zdroj, hmotné zdroje a nehmotné zdroje. </a:t>
            </a:r>
            <a:br>
              <a:rPr lang="cs-CZ" sz="1800" dirty="0">
                <a:latin typeface="Times New Roman" pitchFamily="18" charset="0"/>
                <a:cs typeface="Times New Roman" pitchFamily="18" charset="0"/>
              </a:rPr>
            </a:br>
            <a:r>
              <a:rPr lang="cs-CZ" sz="1800" dirty="0">
                <a:latin typeface="Times New Roman" pitchFamily="18" charset="0"/>
                <a:cs typeface="Times New Roman" pitchFamily="18" charset="0"/>
              </a:rPr>
              <a:t>Tato identifikace zdrojů posloužila jako základ pro sestavení návrhu procesního rozpočtu. V návrhu procesního rozpočtu jsou zachycené jednotlivé fáze, jejich lidské, hmotné, nehmotné zdroje a k nim přiřazeny jejich jednotlivé náklady. Tento návrh slouží jako doporučení, jak přesněji specifikovat položky provozního rozpočtu. </a:t>
            </a:r>
          </a:p>
          <a:p>
            <a:pPr algn="just"/>
            <a:r>
              <a:rPr lang="cs-CZ" sz="1800" dirty="0">
                <a:latin typeface="Times New Roman" pitchFamily="18" charset="0"/>
                <a:cs typeface="Times New Roman" pitchFamily="18" charset="0"/>
              </a:rPr>
              <a:t>	Zjištěním nákladů z provozního rozpočtu a z analýzy provozu linky, která souží jako základ pro určení kapacitního plánu, jsem vytvořila obecně platný vzorec pro společnost pro výpočet hodnoty hodinové nákladové sazby. Tento obecný vzorec slouží jako doporučení pro propočet HNS pro fázi. Dále jsem uvedla dva návrhy na využití HNS. Jako příklad prvního využití jsem sestavila kalkulační vzorec. Jako druhý návrh využití HNS jsem demonstrovala motivační využití metody hodinové nákladové sazby a určila odpovědnost pracovníku za dodržování výše naplánovaného kapacitního plánu.</a:t>
            </a:r>
          </a:p>
          <a:p>
            <a:pPr algn="just"/>
            <a:endParaRPr lang="cs-CZ" sz="1800" dirty="0">
              <a:latin typeface="Times New Roman" pitchFamily="18" charset="0"/>
              <a:cs typeface="Times New Roman" pitchFamily="18" charset="0"/>
            </a:endParaRPr>
          </a:p>
        </p:txBody>
      </p:sp>
      <p:pic>
        <p:nvPicPr>
          <p:cNvPr id="5" name="Obrázek 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85215" y="15490280"/>
            <a:ext cx="2470189" cy="1563260"/>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TotalTime>
  <Words>191</Words>
  <Application>Microsoft Office PowerPoint</Application>
  <PresentationFormat>Vlastní</PresentationFormat>
  <Paragraphs>48</Paragraphs>
  <Slides>1</Slides>
  <Notes>1</Notes>
  <HiddenSlides>0</HiddenSlides>
  <MMClips>0</MMClips>
  <ScaleCrop>false</ScaleCrop>
  <HeadingPairs>
    <vt:vector size="8" baseType="variant">
      <vt:variant>
        <vt:lpstr>Použitá písma</vt:lpstr>
      </vt:variant>
      <vt:variant>
        <vt:i4>2</vt:i4>
      </vt: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5" baseType="lpstr">
      <vt:lpstr>Arial</vt:lpstr>
      <vt:lpstr>Times New Roman</vt:lpstr>
      <vt:lpstr>Default Design</vt:lpstr>
      <vt:lpstr>CorelDRAW</vt:lpstr>
      <vt:lpstr>Prezentace aplikace PowerPoint</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Ott</cp:lastModifiedBy>
  <cp:revision>38</cp:revision>
  <dcterms:created xsi:type="dcterms:W3CDTF">2008-12-04T00:20:37Z</dcterms:created>
  <dcterms:modified xsi:type="dcterms:W3CDTF">2017-05-04T09:05:28Z</dcterms:modified>
  <cp:category>Research Poster</cp:category>
</cp:coreProperties>
</file>