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rels" ContentType="application/vnd.openxmlformats-package.relationships+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4" Type="http://schemas.openxmlformats.org/officeDocument/2006/relationships/custom-properties" Target="docProps/custom.xml"/><Relationship Id="rId1" Type="http://schemas.openxmlformats.org/officeDocument/2006/relationships/officeDocument" Target="ppt/presentation.xml"/><Relationship Id="rId2"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6"/>
  </p:notesMasterIdLst>
  <p:handoutMasterIdLst>
    <p:handoutMasterId r:id="rId7"/>
  </p:handoutMasterIdLst>
  <p:sldIdLst>
    <p:sldId id="256" r:id="rId5"/>
  </p:sldIdLst>
  <p:sldSz cx="30275213" cy="42803763"/>
  <p:notesSz cx="6858000" cy="9144000"/>
  <p:defaultTextStyle>
    <a:defPPr>
      <a:defRPr lang="en-US"/>
    </a:defPPr>
    <a:lvl1pPr marL="0" algn="l" defTabSz="3686861" rtl="0" eaLnBrk="1" latinLnBrk="0" hangingPunct="1">
      <a:defRPr sz="7258" kern="1200">
        <a:solidFill>
          <a:schemeClr val="tx1"/>
        </a:solidFill>
        <a:latin typeface="+mn-lt"/>
        <a:ea typeface="+mn-ea"/>
        <a:cs typeface="+mn-cs"/>
      </a:defRPr>
    </a:lvl1pPr>
    <a:lvl2pPr marL="1843430" algn="l" defTabSz="3686861" rtl="0" eaLnBrk="1" latinLnBrk="0" hangingPunct="1">
      <a:defRPr sz="7258" kern="1200">
        <a:solidFill>
          <a:schemeClr val="tx1"/>
        </a:solidFill>
        <a:latin typeface="+mn-lt"/>
        <a:ea typeface="+mn-ea"/>
        <a:cs typeface="+mn-cs"/>
      </a:defRPr>
    </a:lvl2pPr>
    <a:lvl3pPr marL="3686861" algn="l" defTabSz="3686861" rtl="0" eaLnBrk="1" latinLnBrk="0" hangingPunct="1">
      <a:defRPr sz="7258" kern="1200">
        <a:solidFill>
          <a:schemeClr val="tx1"/>
        </a:solidFill>
        <a:latin typeface="+mn-lt"/>
        <a:ea typeface="+mn-ea"/>
        <a:cs typeface="+mn-cs"/>
      </a:defRPr>
    </a:lvl3pPr>
    <a:lvl4pPr marL="5530291" algn="l" defTabSz="3686861" rtl="0" eaLnBrk="1" latinLnBrk="0" hangingPunct="1">
      <a:defRPr sz="7258" kern="1200">
        <a:solidFill>
          <a:schemeClr val="tx1"/>
        </a:solidFill>
        <a:latin typeface="+mn-lt"/>
        <a:ea typeface="+mn-ea"/>
        <a:cs typeface="+mn-cs"/>
      </a:defRPr>
    </a:lvl4pPr>
    <a:lvl5pPr marL="7373722" algn="l" defTabSz="3686861" rtl="0" eaLnBrk="1" latinLnBrk="0" hangingPunct="1">
      <a:defRPr sz="7258" kern="1200">
        <a:solidFill>
          <a:schemeClr val="tx1"/>
        </a:solidFill>
        <a:latin typeface="+mn-lt"/>
        <a:ea typeface="+mn-ea"/>
        <a:cs typeface="+mn-cs"/>
      </a:defRPr>
    </a:lvl5pPr>
    <a:lvl6pPr marL="9217152" algn="l" defTabSz="3686861" rtl="0" eaLnBrk="1" latinLnBrk="0" hangingPunct="1">
      <a:defRPr sz="7258" kern="1200">
        <a:solidFill>
          <a:schemeClr val="tx1"/>
        </a:solidFill>
        <a:latin typeface="+mn-lt"/>
        <a:ea typeface="+mn-ea"/>
        <a:cs typeface="+mn-cs"/>
      </a:defRPr>
    </a:lvl6pPr>
    <a:lvl7pPr marL="11060582" algn="l" defTabSz="3686861" rtl="0" eaLnBrk="1" latinLnBrk="0" hangingPunct="1">
      <a:defRPr sz="7258" kern="1200">
        <a:solidFill>
          <a:schemeClr val="tx1"/>
        </a:solidFill>
        <a:latin typeface="+mn-lt"/>
        <a:ea typeface="+mn-ea"/>
        <a:cs typeface="+mn-cs"/>
      </a:defRPr>
    </a:lvl7pPr>
    <a:lvl8pPr marL="12904013" algn="l" defTabSz="3686861" rtl="0" eaLnBrk="1" latinLnBrk="0" hangingPunct="1">
      <a:defRPr sz="7258" kern="1200">
        <a:solidFill>
          <a:schemeClr val="tx1"/>
        </a:solidFill>
        <a:latin typeface="+mn-lt"/>
        <a:ea typeface="+mn-ea"/>
        <a:cs typeface="+mn-cs"/>
      </a:defRPr>
    </a:lvl8pPr>
    <a:lvl9pPr marL="14747443" algn="l" defTabSz="3686861" rtl="0" eaLnBrk="1" latinLnBrk="0" hangingPunct="1">
      <a:defRPr sz="7258" kern="1200">
        <a:solidFill>
          <a:schemeClr val="tx1"/>
        </a:solidFill>
        <a:latin typeface="+mn-lt"/>
        <a:ea typeface="+mn-ea"/>
        <a:cs typeface="+mn-cs"/>
      </a:defRPr>
    </a:lvl9pPr>
  </p:defaultTextStyle>
  <p:extLst>
    <p:ext uri="{EFAFB233-063F-42B5-8137-9DF3F51BA10A}">
      <p15:sldGuideLst xmlns="" xmlns:p15="http://schemas.microsoft.com/office/powerpoint/2012/main"/>
    </p:ext>
    <p:ext uri="{2D200454-40CA-4A62-9FC3-DE9A4176ACB9}">
      <p15:notes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22C74"/>
    <a:srgbClr val="35309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3B4B98B0-60AC-42C2-AFA5-B58CD77FA1E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D27102A9-8310-4765-A935-A1911B00CA55}" styleName="Světlý styl 1 – zvýraznění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114" autoAdjust="0"/>
    <p:restoredTop sz="92897" autoAdjust="0"/>
  </p:normalViewPr>
  <p:slideViewPr>
    <p:cSldViewPr snapToGrid="0">
      <p:cViewPr>
        <p:scale>
          <a:sx n="23" d="100"/>
          <a:sy n="23" d="100"/>
        </p:scale>
        <p:origin x="-2544" y="-80"/>
      </p:cViewPr>
      <p:guideLst>
        <p:guide orient="horz" pos="13481"/>
        <p:guide pos="9535"/>
      </p:guideLst>
    </p:cSldViewPr>
  </p:slideViewPr>
  <p:notesTextViewPr>
    <p:cViewPr>
      <p:scale>
        <a:sx n="1" d="1"/>
        <a:sy n="1" d="1"/>
      </p:scale>
      <p:origin x="0" y="0"/>
    </p:cViewPr>
  </p:notesTextViewPr>
  <p:notesViewPr>
    <p:cSldViewPr snapToGrid="0" showGuides="1">
      <p:cViewPr varScale="1">
        <p:scale>
          <a:sx n="90" d="100"/>
          <a:sy n="90" d="100"/>
        </p:scale>
        <p:origin x="2016" y="102"/>
      </p:cViewPr>
      <p:guideLst/>
    </p:cSldViewPr>
  </p:notesViewPr>
  <p:gridSpacing cx="76200" cy="76200"/>
</p:viewPr>
</file>

<file path=ppt/_rels/presentation.xml.rels><?xml version="1.0" encoding="UTF-8" standalone="yes"?>
<Relationships xmlns="http://schemas.openxmlformats.org/package/2006/relationships"><Relationship Id="rId11" Type="http://schemas.openxmlformats.org/officeDocument/2006/relationships/theme" Target="theme/theme1.xml"/><Relationship Id="rId12" Type="http://schemas.openxmlformats.org/officeDocument/2006/relationships/tableStyles" Target="tableStyles.xml"/><Relationship Id="rId1" Type="http://schemas.openxmlformats.org/officeDocument/2006/relationships/customXml" Target="../customXml/item1.xml"/><Relationship Id="rId2" Type="http://schemas.openxmlformats.org/officeDocument/2006/relationships/customXml" Target="../customXml/item2.xml"/><Relationship Id="rId3" Type="http://schemas.openxmlformats.org/officeDocument/2006/relationships/customXml" Target="../customXml/item3.xml"/><Relationship Id="rId4" Type="http://schemas.openxmlformats.org/officeDocument/2006/relationships/slideMaster" Target="slideMasters/slideMaster1.xml"/><Relationship Id="rId5" Type="http://schemas.openxmlformats.org/officeDocument/2006/relationships/slide" Target="slides/slide1.xml"/><Relationship Id="rId6" Type="http://schemas.openxmlformats.org/officeDocument/2006/relationships/notesMaster" Target="notesMasters/notesMaster1.xml"/><Relationship Id="rId7" Type="http://schemas.openxmlformats.org/officeDocument/2006/relationships/handoutMaster" Target="handoutMasters/handoutMaster1.xml"/><Relationship Id="rId8" Type="http://schemas.openxmlformats.org/officeDocument/2006/relationships/printerSettings" Target="printerSettings/printerSettings1.bin"/><Relationship Id="rId9" Type="http://schemas.openxmlformats.org/officeDocument/2006/relationships/presProps" Target="presProps.xml"/><Relationship Id="rId10" Type="http://schemas.openxmlformats.org/officeDocument/2006/relationships/viewProps" Target="viewProps.xml"/></Relationships>
</file>

<file path=ppt/charts/_rels/chart1.xml.rels><?xml version="1.0" encoding="UTF-8" standalone="yes"?>
<Relationships xmlns="http://schemas.openxmlformats.org/package/2006/relationships"><Relationship Id="rId1" Type="http://schemas.openxmlformats.org/officeDocument/2006/relationships/oleObject" Target="Macintosh%20HD:Users:barboranovotna:Desktop:Grafy2!.xlsx"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Macintosh%20HD:Users:barboranovotna:Desktop:Grafy2!.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title>
      <c:layout/>
      <c:overlay val="0"/>
      <c:txPr>
        <a:bodyPr/>
        <a:lstStyle/>
        <a:p>
          <a:pPr>
            <a:defRPr sz="2000"/>
          </a:pPr>
          <a:endParaRPr lang="en-US"/>
        </a:p>
      </c:txPr>
    </c:title>
    <c:autoTitleDeleted val="0"/>
    <c:plotArea>
      <c:layout/>
      <c:barChart>
        <c:barDir val="col"/>
        <c:grouping val="clustered"/>
        <c:varyColors val="0"/>
        <c:ser>
          <c:idx val="0"/>
          <c:order val="0"/>
          <c:tx>
            <c:strRef>
              <c:f>'List 11'!$C$2</c:f>
              <c:strCache>
                <c:ptCount val="1"/>
                <c:pt idx="0">
                  <c:v>Jak by se podle Vás mohl zlepšit proces adaptace ve společnosti TRW?</c:v>
                </c:pt>
              </c:strCache>
            </c:strRef>
          </c:tx>
          <c:invertIfNegative val="0"/>
          <c:cat>
            <c:strRef>
              <c:f>'List 11'!$B$3:$B$7</c:f>
              <c:strCache>
                <c:ptCount val="5"/>
                <c:pt idx="0">
                  <c:v>Více informací</c:v>
                </c:pt>
                <c:pt idx="1">
                  <c:v>Pomoc od nadřízeného</c:v>
                </c:pt>
                <c:pt idx="2">
                  <c:v>první dny práce</c:v>
                </c:pt>
                <c:pt idx="3">
                  <c:v>Vyhovující</c:v>
                </c:pt>
                <c:pt idx="4">
                  <c:v>Jiné</c:v>
                </c:pt>
              </c:strCache>
            </c:strRef>
          </c:cat>
          <c:val>
            <c:numRef>
              <c:f>'List 11'!$C$3:$C$7</c:f>
              <c:numCache>
                <c:formatCode>General</c:formatCode>
                <c:ptCount val="5"/>
                <c:pt idx="0">
                  <c:v>2.0</c:v>
                </c:pt>
                <c:pt idx="1">
                  <c:v>2.0</c:v>
                </c:pt>
                <c:pt idx="2">
                  <c:v>9.0</c:v>
                </c:pt>
                <c:pt idx="3">
                  <c:v>2.0</c:v>
                </c:pt>
                <c:pt idx="4">
                  <c:v>8.0</c:v>
                </c:pt>
              </c:numCache>
            </c:numRef>
          </c:val>
        </c:ser>
        <c:dLbls>
          <c:showLegendKey val="0"/>
          <c:showVal val="0"/>
          <c:showCatName val="0"/>
          <c:showSerName val="0"/>
          <c:showPercent val="0"/>
          <c:showBubbleSize val="0"/>
        </c:dLbls>
        <c:gapWidth val="150"/>
        <c:axId val="2127631960"/>
        <c:axId val="2139655064"/>
      </c:barChart>
      <c:catAx>
        <c:axId val="2127631960"/>
        <c:scaling>
          <c:orientation val="minMax"/>
        </c:scaling>
        <c:delete val="0"/>
        <c:axPos val="b"/>
        <c:majorTickMark val="out"/>
        <c:minorTickMark val="none"/>
        <c:tickLblPos val="nextTo"/>
        <c:crossAx val="2139655064"/>
        <c:crosses val="autoZero"/>
        <c:auto val="1"/>
        <c:lblAlgn val="ctr"/>
        <c:lblOffset val="100"/>
        <c:noMultiLvlLbl val="0"/>
      </c:catAx>
      <c:valAx>
        <c:axId val="2139655064"/>
        <c:scaling>
          <c:orientation val="minMax"/>
        </c:scaling>
        <c:delete val="0"/>
        <c:axPos val="l"/>
        <c:majorGridlines/>
        <c:numFmt formatCode="General" sourceLinked="1"/>
        <c:majorTickMark val="out"/>
        <c:minorTickMark val="none"/>
        <c:tickLblPos val="nextTo"/>
        <c:crossAx val="2127631960"/>
        <c:crosses val="autoZero"/>
        <c:crossBetween val="between"/>
      </c:valAx>
    </c:plotArea>
    <c:plotVisOnly val="1"/>
    <c:dispBlanksAs val="gap"/>
    <c:showDLblsOverMax val="0"/>
  </c:chart>
  <c:txPr>
    <a:bodyPr/>
    <a:lstStyle/>
    <a:p>
      <a:pPr>
        <a:defRPr sz="1800"/>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title>
      <c:layout/>
      <c:overlay val="0"/>
      <c:txPr>
        <a:bodyPr/>
        <a:lstStyle/>
        <a:p>
          <a:pPr>
            <a:defRPr sz="2000"/>
          </a:pPr>
          <a:endParaRPr lang="en-US"/>
        </a:p>
      </c:txPr>
    </c:title>
    <c:autoTitleDeleted val="0"/>
    <c:plotArea>
      <c:layout>
        <c:manualLayout>
          <c:layoutTarget val="inner"/>
          <c:xMode val="edge"/>
          <c:yMode val="edge"/>
          <c:x val="0.0196739836893863"/>
          <c:y val="0.0749254432842909"/>
          <c:w val="0.968343271173297"/>
          <c:h val="0.893314575751885"/>
        </c:manualLayout>
      </c:layout>
      <c:barChart>
        <c:barDir val="col"/>
        <c:grouping val="clustered"/>
        <c:varyColors val="0"/>
        <c:ser>
          <c:idx val="0"/>
          <c:order val="0"/>
          <c:tx>
            <c:strRef>
              <c:f>List5!$B$3</c:f>
              <c:strCache>
                <c:ptCount val="1"/>
                <c:pt idx="0">
                  <c:v>Jak by se podle Vás mohl zlepšit proces adaptace ve společnosti TRW?</c:v>
                </c:pt>
              </c:strCache>
            </c:strRef>
          </c:tx>
          <c:invertIfNegative val="0"/>
          <c:cat>
            <c:strRef>
              <c:f>List5!$A$4:$A$9</c:f>
              <c:strCache>
                <c:ptCount val="6"/>
                <c:pt idx="0">
                  <c:v>Více informací</c:v>
                </c:pt>
                <c:pt idx="1">
                  <c:v>Sociální kontakty</c:v>
                </c:pt>
                <c:pt idx="2">
                  <c:v>Pomoc od nadřízeného</c:v>
                </c:pt>
                <c:pt idx="3">
                  <c:v>První dny práce</c:v>
                </c:pt>
                <c:pt idx="4">
                  <c:v>Vyhovující</c:v>
                </c:pt>
                <c:pt idx="5">
                  <c:v>Jiné</c:v>
                </c:pt>
              </c:strCache>
            </c:strRef>
          </c:cat>
          <c:val>
            <c:numRef>
              <c:f>List5!$B$4:$B$9</c:f>
              <c:numCache>
                <c:formatCode>General</c:formatCode>
                <c:ptCount val="6"/>
                <c:pt idx="0">
                  <c:v>4.0</c:v>
                </c:pt>
                <c:pt idx="1">
                  <c:v>6.0</c:v>
                </c:pt>
                <c:pt idx="2">
                  <c:v>3.0</c:v>
                </c:pt>
                <c:pt idx="3">
                  <c:v>3.0</c:v>
                </c:pt>
                <c:pt idx="4">
                  <c:v>3.0</c:v>
                </c:pt>
                <c:pt idx="5">
                  <c:v>1.0</c:v>
                </c:pt>
              </c:numCache>
            </c:numRef>
          </c:val>
        </c:ser>
        <c:dLbls>
          <c:showLegendKey val="0"/>
          <c:showVal val="0"/>
          <c:showCatName val="0"/>
          <c:showSerName val="0"/>
          <c:showPercent val="0"/>
          <c:showBubbleSize val="0"/>
        </c:dLbls>
        <c:gapWidth val="150"/>
        <c:axId val="-2105351176"/>
        <c:axId val="-2105348168"/>
      </c:barChart>
      <c:catAx>
        <c:axId val="-2105351176"/>
        <c:scaling>
          <c:orientation val="minMax"/>
        </c:scaling>
        <c:delete val="0"/>
        <c:axPos val="b"/>
        <c:majorTickMark val="out"/>
        <c:minorTickMark val="none"/>
        <c:tickLblPos val="nextTo"/>
        <c:crossAx val="-2105348168"/>
        <c:crosses val="autoZero"/>
        <c:auto val="1"/>
        <c:lblAlgn val="ctr"/>
        <c:lblOffset val="100"/>
        <c:noMultiLvlLbl val="0"/>
      </c:catAx>
      <c:valAx>
        <c:axId val="-2105348168"/>
        <c:scaling>
          <c:orientation val="minMax"/>
        </c:scaling>
        <c:delete val="0"/>
        <c:axPos val="l"/>
        <c:majorGridlines/>
        <c:numFmt formatCode="General" sourceLinked="1"/>
        <c:majorTickMark val="out"/>
        <c:minorTickMark val="none"/>
        <c:tickLblPos val="nextTo"/>
        <c:crossAx val="-2105351176"/>
        <c:crosses val="autoZero"/>
        <c:crossBetween val="between"/>
      </c:valAx>
    </c:plotArea>
    <c:plotVisOnly val="1"/>
    <c:dispBlanksAs val="gap"/>
    <c:showDLblsOverMax val="0"/>
  </c:chart>
  <c:externalData r:id="rId1">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Zástupný text záhlaví –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cs-CZ" dirty="0"/>
          </a:p>
        </p:txBody>
      </p:sp>
      <p:sp>
        <p:nvSpPr>
          <p:cNvPr id="3" name="Zástupný text kalendářního data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E1353D0E-32E2-42D3-BE14-B078895B8ABE}" type="datetime1">
              <a:rPr lang="cs-CZ" smtClean="0"/>
              <a:t>01.05.17</a:t>
            </a:fld>
            <a:endParaRPr lang="cs-CZ" dirty="0"/>
          </a:p>
        </p:txBody>
      </p:sp>
      <p:sp>
        <p:nvSpPr>
          <p:cNvPr id="4" name="Zástupný text zápatí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cs-CZ" dirty="0"/>
          </a:p>
        </p:txBody>
      </p:sp>
      <p:sp>
        <p:nvSpPr>
          <p:cNvPr id="5" name="Zástupný text čísla snímku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6BA0EAE6-B4B6-49B7-9049-B371250BE0F4}" type="slidenum">
              <a:rPr lang="cs-CZ" smtClean="0"/>
              <a:t>‹#›</a:t>
            </a:fld>
            <a:endParaRPr lang="cs-CZ" dirty="0"/>
          </a:p>
        </p:txBody>
      </p:sp>
    </p:spTree>
    <p:extLst>
      <p:ext uri="{BB962C8B-B14F-4D97-AF65-F5344CB8AC3E}">
        <p14:creationId xmlns:p14="http://schemas.microsoft.com/office/powerpoint/2010/main" val="147246639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Zástupný text záhlaví –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cs-CZ" noProof="0" dirty="0"/>
          </a:p>
        </p:txBody>
      </p:sp>
      <p:sp>
        <p:nvSpPr>
          <p:cNvPr id="3" name="Zástupný text kalendářního dat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51C63EF-EDA1-4E1A-966E-708FB3492AC4}" type="datetime1">
              <a:rPr lang="cs-CZ" smtClean="0"/>
              <a:pPr/>
              <a:t>01.05.17</a:t>
            </a:fld>
            <a:endParaRPr lang="cs-CZ" dirty="0"/>
          </a:p>
        </p:txBody>
      </p:sp>
      <p:sp>
        <p:nvSpPr>
          <p:cNvPr id="4" name="Zástupný text obrázku snímku – 3"/>
          <p:cNvSpPr>
            <a:spLocks noGrp="1" noRot="1" noChangeAspect="1"/>
          </p:cNvSpPr>
          <p:nvPr>
            <p:ph type="sldImg" idx="2"/>
          </p:nvPr>
        </p:nvSpPr>
        <p:spPr>
          <a:xfrm>
            <a:off x="2338388" y="1143000"/>
            <a:ext cx="2181225" cy="3086100"/>
          </a:xfrm>
          <a:prstGeom prst="rect">
            <a:avLst/>
          </a:prstGeom>
          <a:noFill/>
          <a:ln w="12700">
            <a:solidFill>
              <a:prstClr val="black"/>
            </a:solidFill>
          </a:ln>
        </p:spPr>
        <p:txBody>
          <a:bodyPr vert="horz" lIns="91440" tIns="45720" rIns="91440" bIns="45720" rtlCol="0" anchor="ctr"/>
          <a:lstStyle/>
          <a:p>
            <a:endParaRPr lang="cs-CZ" noProof="0" dirty="0"/>
          </a:p>
        </p:txBody>
      </p:sp>
      <p:sp>
        <p:nvSpPr>
          <p:cNvPr id="5" name="Zástupný text poznámek –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cs-CZ" noProof="0" dirty="0"/>
              <a:t>Kliknutím můžete upravit styly předlohy textu.</a:t>
            </a:r>
          </a:p>
          <a:p>
            <a:pPr lvl="1"/>
            <a:r>
              <a:rPr lang="cs-CZ" noProof="0" dirty="0"/>
              <a:t>Druhá úroveň</a:t>
            </a:r>
          </a:p>
          <a:p>
            <a:pPr lvl="2"/>
            <a:r>
              <a:rPr lang="cs-CZ" noProof="0" dirty="0"/>
              <a:t>Třetí úroveň</a:t>
            </a:r>
          </a:p>
          <a:p>
            <a:pPr lvl="3"/>
            <a:r>
              <a:rPr lang="cs-CZ" noProof="0" dirty="0"/>
              <a:t>Čtvrtá úroveň</a:t>
            </a:r>
          </a:p>
          <a:p>
            <a:pPr lvl="4"/>
            <a:r>
              <a:rPr lang="cs-CZ" noProof="0" dirty="0"/>
              <a:t>Pátá úroveň</a:t>
            </a:r>
          </a:p>
        </p:txBody>
      </p:sp>
      <p:sp>
        <p:nvSpPr>
          <p:cNvPr id="6" name="Zástupný text zápatí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cs-CZ" noProof="0" dirty="0"/>
          </a:p>
        </p:txBody>
      </p:sp>
      <p:sp>
        <p:nvSpPr>
          <p:cNvPr id="7" name="Zástupný text čísla snímku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7C7F044-5458-4B2E-BFA0-52AAA1C529D4}" type="slidenum">
              <a:rPr lang="cs-CZ" noProof="0" smtClean="0"/>
              <a:t>‹#›</a:t>
            </a:fld>
            <a:endParaRPr lang="cs-CZ" noProof="0" dirty="0"/>
          </a:p>
        </p:txBody>
      </p:sp>
    </p:spTree>
    <p:extLst>
      <p:ext uri="{BB962C8B-B14F-4D97-AF65-F5344CB8AC3E}">
        <p14:creationId xmlns:p14="http://schemas.microsoft.com/office/powerpoint/2010/main" val="162480863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text obrázku snímku 1"/>
          <p:cNvSpPr>
            <a:spLocks noGrp="1" noRot="1" noChangeAspect="1"/>
          </p:cNvSpPr>
          <p:nvPr>
            <p:ph type="sldImg"/>
          </p:nvPr>
        </p:nvSpPr>
        <p:spPr>
          <a:xfrm>
            <a:off x="2338388" y="1143000"/>
            <a:ext cx="2181225" cy="3086100"/>
          </a:xfrm>
        </p:spPr>
      </p:sp>
      <p:sp>
        <p:nvSpPr>
          <p:cNvPr id="3" name="Zástupný text poznámek 2"/>
          <p:cNvSpPr>
            <a:spLocks noGrp="1"/>
          </p:cNvSpPr>
          <p:nvPr>
            <p:ph type="body" idx="1"/>
          </p:nvPr>
        </p:nvSpPr>
        <p:spPr/>
        <p:txBody>
          <a:bodyPr/>
          <a:lstStyle/>
          <a:p>
            <a:pPr>
              <a:spcBef>
                <a:spcPts val="1200"/>
              </a:spcBef>
            </a:pPr>
            <a:endParaRPr lang="cs-CZ" sz="1200" noProof="0" dirty="0">
              <a:solidFill>
                <a:prstClr val="white">
                  <a:lumMod val="50000"/>
                </a:prstClr>
              </a:solidFill>
              <a:cs typeface="Calibri" panose="020F0502020204030204" pitchFamily="34" charset="0"/>
            </a:endParaRPr>
          </a:p>
        </p:txBody>
      </p:sp>
      <p:sp>
        <p:nvSpPr>
          <p:cNvPr id="4" name="Zástupný text čísla snímku 3"/>
          <p:cNvSpPr>
            <a:spLocks noGrp="1"/>
          </p:cNvSpPr>
          <p:nvPr>
            <p:ph type="sldNum" sz="quarter" idx="10"/>
          </p:nvPr>
        </p:nvSpPr>
        <p:spPr/>
        <p:txBody>
          <a:bodyPr/>
          <a:lstStyle/>
          <a:p>
            <a:fld id="{37C7F044-5458-4B2E-BFA0-52AAA1C529D4}" type="slidenum">
              <a:rPr lang="en-US" smtClean="0"/>
              <a:t>1</a:t>
            </a:fld>
            <a:endParaRPr lang="en-US"/>
          </a:p>
        </p:txBody>
      </p:sp>
    </p:spTree>
    <p:extLst>
      <p:ext uri="{BB962C8B-B14F-4D97-AF65-F5344CB8AC3E}">
        <p14:creationId xmlns:p14="http://schemas.microsoft.com/office/powerpoint/2010/main" val="195355401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Plakát">
    <p:spTree>
      <p:nvGrpSpPr>
        <p:cNvPr id="1" name=""/>
        <p:cNvGrpSpPr/>
        <p:nvPr/>
      </p:nvGrpSpPr>
      <p:grpSpPr>
        <a:xfrm>
          <a:off x="0" y="0"/>
          <a:ext cx="0" cy="0"/>
          <a:chOff x="0" y="0"/>
          <a:chExt cx="0" cy="0"/>
        </a:xfrm>
      </p:grpSpPr>
      <p:sp>
        <p:nvSpPr>
          <p:cNvPr id="2" name="Nadpis 1"/>
          <p:cNvSpPr>
            <a:spLocks noGrp="1"/>
          </p:cNvSpPr>
          <p:nvPr>
            <p:ph type="title"/>
          </p:nvPr>
        </p:nvSpPr>
        <p:spPr>
          <a:xfrm>
            <a:off x="4415135" y="1288076"/>
            <a:ext cx="21444943" cy="3269654"/>
          </a:xfrm>
        </p:spPr>
        <p:txBody>
          <a:bodyPr/>
          <a:lstStyle/>
          <a:p>
            <a:r>
              <a:rPr lang="cs-CZ" noProof="0" dirty="0"/>
              <a:t>Kliknutím můžete upravit styl předlohy nadpisů.</a:t>
            </a:r>
          </a:p>
        </p:txBody>
      </p:sp>
      <p:sp>
        <p:nvSpPr>
          <p:cNvPr id="31" name="Zástupný text 6"/>
          <p:cNvSpPr>
            <a:spLocks noGrp="1"/>
          </p:cNvSpPr>
          <p:nvPr>
            <p:ph type="body" sz="quarter" idx="36"/>
          </p:nvPr>
        </p:nvSpPr>
        <p:spPr bwMode="auto">
          <a:xfrm>
            <a:off x="4415135" y="4666257"/>
            <a:ext cx="21444943" cy="1080545"/>
          </a:xfrm>
        </p:spPr>
        <p:txBody>
          <a:bodyPr>
            <a:noAutofit/>
          </a:bodyPr>
          <a:lstStyle>
            <a:lvl1pPr marL="0" indent="0">
              <a:spcBef>
                <a:spcPts val="0"/>
              </a:spcBef>
              <a:buNone/>
              <a:defRPr sz="1656">
                <a:solidFill>
                  <a:schemeClr val="bg1"/>
                </a:solidFill>
              </a:defRPr>
            </a:lvl1pPr>
            <a:lvl2pPr marL="0" indent="0">
              <a:spcBef>
                <a:spcPts val="0"/>
              </a:spcBef>
              <a:buNone/>
              <a:defRPr sz="1656">
                <a:solidFill>
                  <a:schemeClr val="bg1"/>
                </a:solidFill>
              </a:defRPr>
            </a:lvl2pPr>
            <a:lvl3pPr marL="0" indent="0">
              <a:spcBef>
                <a:spcPts val="0"/>
              </a:spcBef>
              <a:buNone/>
              <a:defRPr sz="1656">
                <a:solidFill>
                  <a:schemeClr val="bg1"/>
                </a:solidFill>
              </a:defRPr>
            </a:lvl3pPr>
            <a:lvl4pPr marL="0" indent="0">
              <a:spcBef>
                <a:spcPts val="0"/>
              </a:spcBef>
              <a:buNone/>
              <a:defRPr sz="1656">
                <a:solidFill>
                  <a:schemeClr val="bg1"/>
                </a:solidFill>
              </a:defRPr>
            </a:lvl4pPr>
            <a:lvl5pPr marL="0" indent="0">
              <a:spcBef>
                <a:spcPts val="0"/>
              </a:spcBef>
              <a:buNone/>
              <a:defRPr sz="1656">
                <a:solidFill>
                  <a:schemeClr val="bg1"/>
                </a:solidFill>
              </a:defRPr>
            </a:lvl5pPr>
            <a:lvl6pPr marL="0" indent="0">
              <a:spcBef>
                <a:spcPts val="0"/>
              </a:spcBef>
              <a:buNone/>
              <a:defRPr sz="1656">
                <a:solidFill>
                  <a:schemeClr val="bg1"/>
                </a:solidFill>
              </a:defRPr>
            </a:lvl6pPr>
            <a:lvl7pPr marL="0" indent="0">
              <a:spcBef>
                <a:spcPts val="0"/>
              </a:spcBef>
              <a:buNone/>
              <a:defRPr sz="1656">
                <a:solidFill>
                  <a:schemeClr val="bg1"/>
                </a:solidFill>
              </a:defRPr>
            </a:lvl7pPr>
            <a:lvl8pPr marL="0" indent="0">
              <a:spcBef>
                <a:spcPts val="0"/>
              </a:spcBef>
              <a:buNone/>
              <a:defRPr sz="1656">
                <a:solidFill>
                  <a:schemeClr val="bg1"/>
                </a:solidFill>
              </a:defRPr>
            </a:lvl8pPr>
            <a:lvl9pPr marL="0" indent="0">
              <a:spcBef>
                <a:spcPts val="0"/>
              </a:spcBef>
              <a:buNone/>
              <a:defRPr sz="1656">
                <a:solidFill>
                  <a:schemeClr val="bg1"/>
                </a:solidFill>
              </a:defRPr>
            </a:lvl9pPr>
          </a:lstStyle>
          <a:p>
            <a:pPr lvl="0"/>
            <a:r>
              <a:rPr lang="cs-CZ" noProof="0" dirty="0"/>
              <a:t>Kliknutím můžete upravit styly předlohy textu.</a:t>
            </a:r>
          </a:p>
        </p:txBody>
      </p:sp>
      <p:sp>
        <p:nvSpPr>
          <p:cNvPr id="3" name="Zástupný text kalendářního data 2"/>
          <p:cNvSpPr>
            <a:spLocks noGrp="1"/>
          </p:cNvSpPr>
          <p:nvPr>
            <p:ph type="dt" sz="half" idx="10"/>
          </p:nvPr>
        </p:nvSpPr>
        <p:spPr/>
        <p:txBody>
          <a:bodyPr/>
          <a:lstStyle>
            <a:lvl1pPr>
              <a:defRPr/>
            </a:lvl1pPr>
          </a:lstStyle>
          <a:p>
            <a:fld id="{A6CD8328-1856-44A0-B404-3F2449F47DAB}" type="datetime1">
              <a:rPr lang="cs-CZ" noProof="0" smtClean="0"/>
              <a:pPr/>
              <a:t>01.05.17</a:t>
            </a:fld>
            <a:endParaRPr lang="cs-CZ" noProof="0" dirty="0"/>
          </a:p>
        </p:txBody>
      </p:sp>
      <p:sp>
        <p:nvSpPr>
          <p:cNvPr id="4" name="Zástupný text zápatí 3"/>
          <p:cNvSpPr>
            <a:spLocks noGrp="1"/>
          </p:cNvSpPr>
          <p:nvPr>
            <p:ph type="ftr" sz="quarter" idx="11"/>
          </p:nvPr>
        </p:nvSpPr>
        <p:spPr/>
        <p:txBody>
          <a:bodyPr/>
          <a:lstStyle/>
          <a:p>
            <a:endParaRPr lang="cs-CZ" noProof="0" dirty="0"/>
          </a:p>
        </p:txBody>
      </p:sp>
      <p:sp>
        <p:nvSpPr>
          <p:cNvPr id="5" name="Zástupný text čísla snímku 4"/>
          <p:cNvSpPr>
            <a:spLocks noGrp="1"/>
          </p:cNvSpPr>
          <p:nvPr>
            <p:ph type="sldNum" sz="quarter" idx="12"/>
          </p:nvPr>
        </p:nvSpPr>
        <p:spPr/>
        <p:txBody>
          <a:bodyPr/>
          <a:lstStyle/>
          <a:p>
            <a:fld id="{91B4C631-C489-4C11-812F-2172FBEAE82B}" type="slidenum">
              <a:rPr lang="cs-CZ" noProof="0" smtClean="0"/>
              <a:t>‹#›</a:t>
            </a:fld>
            <a:endParaRPr lang="cs-CZ" noProof="0" dirty="0"/>
          </a:p>
        </p:txBody>
      </p:sp>
      <p:sp>
        <p:nvSpPr>
          <p:cNvPr id="7" name="Zástupný text 6"/>
          <p:cNvSpPr>
            <a:spLocks noGrp="1"/>
          </p:cNvSpPr>
          <p:nvPr>
            <p:ph type="body" sz="quarter" idx="13" hasCustomPrompt="1"/>
          </p:nvPr>
        </p:nvSpPr>
        <p:spPr>
          <a:xfrm>
            <a:off x="788417" y="7609558"/>
            <a:ext cx="8830270" cy="1585325"/>
          </a:xfrm>
          <a:prstGeom prst="round1Rect">
            <a:avLst/>
          </a:prstGeom>
          <a:solidFill>
            <a:schemeClr val="accent2"/>
          </a:solidFill>
        </p:spPr>
        <p:txBody>
          <a:bodyPr lIns="365760" anchor="ctr">
            <a:noAutofit/>
          </a:bodyPr>
          <a:lstStyle>
            <a:lvl1pPr marL="0" indent="0">
              <a:spcBef>
                <a:spcPts val="0"/>
              </a:spcBef>
              <a:buNone/>
              <a:defRPr sz="4139" cap="all" baseline="0">
                <a:solidFill>
                  <a:schemeClr val="bg1"/>
                </a:solidFill>
                <a:latin typeface="+mj-lt"/>
              </a:defRPr>
            </a:lvl1pPr>
            <a:lvl2pPr marL="0" indent="0">
              <a:spcBef>
                <a:spcPts val="0"/>
              </a:spcBef>
              <a:buNone/>
              <a:defRPr sz="4139" cap="all" baseline="0">
                <a:solidFill>
                  <a:schemeClr val="bg1"/>
                </a:solidFill>
                <a:latin typeface="+mj-lt"/>
              </a:defRPr>
            </a:lvl2pPr>
            <a:lvl3pPr marL="0" indent="0">
              <a:spcBef>
                <a:spcPts val="0"/>
              </a:spcBef>
              <a:buNone/>
              <a:defRPr sz="4139" cap="all" baseline="0">
                <a:solidFill>
                  <a:schemeClr val="bg1"/>
                </a:solidFill>
                <a:latin typeface="+mj-lt"/>
              </a:defRPr>
            </a:lvl3pPr>
            <a:lvl4pPr marL="0" indent="0">
              <a:spcBef>
                <a:spcPts val="0"/>
              </a:spcBef>
              <a:buNone/>
              <a:defRPr sz="4139" cap="all" baseline="0">
                <a:solidFill>
                  <a:schemeClr val="bg1"/>
                </a:solidFill>
                <a:latin typeface="+mj-lt"/>
              </a:defRPr>
            </a:lvl4pPr>
            <a:lvl5pPr marL="0" indent="0">
              <a:spcBef>
                <a:spcPts val="0"/>
              </a:spcBef>
              <a:buNone/>
              <a:defRPr sz="4139" cap="all" baseline="0">
                <a:solidFill>
                  <a:schemeClr val="bg1"/>
                </a:solidFill>
                <a:latin typeface="+mj-lt"/>
              </a:defRPr>
            </a:lvl5pPr>
            <a:lvl6pPr marL="0" indent="0">
              <a:spcBef>
                <a:spcPts val="0"/>
              </a:spcBef>
              <a:buNone/>
              <a:defRPr sz="4139" cap="all" baseline="0">
                <a:solidFill>
                  <a:schemeClr val="bg1"/>
                </a:solidFill>
                <a:latin typeface="+mj-lt"/>
              </a:defRPr>
            </a:lvl6pPr>
            <a:lvl7pPr marL="0" indent="0">
              <a:spcBef>
                <a:spcPts val="0"/>
              </a:spcBef>
              <a:buNone/>
              <a:defRPr sz="4139" cap="all" baseline="0">
                <a:solidFill>
                  <a:schemeClr val="bg1"/>
                </a:solidFill>
                <a:latin typeface="+mj-lt"/>
              </a:defRPr>
            </a:lvl7pPr>
            <a:lvl8pPr marL="0" indent="0">
              <a:spcBef>
                <a:spcPts val="0"/>
              </a:spcBef>
              <a:buNone/>
              <a:defRPr sz="4139" cap="all" baseline="0">
                <a:solidFill>
                  <a:schemeClr val="bg1"/>
                </a:solidFill>
                <a:latin typeface="+mj-lt"/>
              </a:defRPr>
            </a:lvl8pPr>
            <a:lvl9pPr marL="0" indent="0">
              <a:spcBef>
                <a:spcPts val="0"/>
              </a:spcBef>
              <a:buNone/>
              <a:defRPr sz="4139" cap="all" baseline="0">
                <a:solidFill>
                  <a:schemeClr val="bg1"/>
                </a:solidFill>
                <a:latin typeface="+mj-lt"/>
              </a:defRPr>
            </a:lvl9pPr>
          </a:lstStyle>
          <a:p>
            <a:pPr lvl="0"/>
            <a:r>
              <a:rPr lang="cs-CZ" noProof="0" dirty="0"/>
              <a:t>Nadpis</a:t>
            </a:r>
          </a:p>
        </p:txBody>
      </p:sp>
      <p:sp>
        <p:nvSpPr>
          <p:cNvPr id="19" name="Zástupný symbol pro obsah 17"/>
          <p:cNvSpPr>
            <a:spLocks noGrp="1"/>
          </p:cNvSpPr>
          <p:nvPr>
            <p:ph sz="quarter" idx="24" hasCustomPrompt="1"/>
          </p:nvPr>
        </p:nvSpPr>
        <p:spPr>
          <a:xfrm>
            <a:off x="788417" y="9194882"/>
            <a:ext cx="8830270" cy="8917451"/>
          </a:xfrm>
        </p:spPr>
        <p:txBody>
          <a:bodyPr lIns="365760" tIns="182880"/>
          <a:lstStyle>
            <a:lvl1pPr>
              <a:defRPr baseline="0"/>
            </a:lvl1pPr>
            <a:lvl5pPr>
              <a:defRPr/>
            </a:lvl5pPr>
            <a:lvl6pPr>
              <a:defRPr/>
            </a:lvl6pPr>
            <a:lvl7pPr>
              <a:defRPr/>
            </a:lvl7pPr>
            <a:lvl8pPr>
              <a:defRPr/>
            </a:lvl8pPr>
            <a:lvl9pPr>
              <a:defRPr/>
            </a:lvl9pPr>
          </a:lstStyle>
          <a:p>
            <a:pPr lvl="0"/>
            <a:r>
              <a:rPr lang="cs-CZ" noProof="0" dirty="0"/>
              <a:t>Pomocí tohoto zástupného symbolu přidejte text nebo jiný obsah.</a:t>
            </a:r>
          </a:p>
          <a:p>
            <a:pPr lvl="1"/>
            <a:r>
              <a:rPr lang="cs-CZ" noProof="0" dirty="0"/>
              <a:t>Druhá úroveň</a:t>
            </a:r>
          </a:p>
          <a:p>
            <a:pPr lvl="2"/>
            <a:r>
              <a:rPr lang="cs-CZ" noProof="0" dirty="0"/>
              <a:t>Třetí úroveň</a:t>
            </a:r>
          </a:p>
          <a:p>
            <a:pPr lvl="3"/>
            <a:r>
              <a:rPr lang="cs-CZ" noProof="0" dirty="0"/>
              <a:t>Čtvrtá úroveň</a:t>
            </a:r>
          </a:p>
          <a:p>
            <a:pPr lvl="4"/>
            <a:r>
              <a:rPr lang="cs-CZ" noProof="0" dirty="0"/>
              <a:t>Pátá úroveň</a:t>
            </a:r>
          </a:p>
          <a:p>
            <a:pPr lvl="5"/>
            <a:r>
              <a:rPr lang="cs-CZ" noProof="0" dirty="0"/>
              <a:t>Šest</a:t>
            </a:r>
          </a:p>
          <a:p>
            <a:pPr lvl="6"/>
            <a:r>
              <a:rPr lang="cs-CZ" noProof="0" dirty="0"/>
              <a:t>Sedm</a:t>
            </a:r>
          </a:p>
          <a:p>
            <a:pPr lvl="7"/>
            <a:r>
              <a:rPr lang="cs-CZ" noProof="0" dirty="0"/>
              <a:t>Osm</a:t>
            </a:r>
          </a:p>
          <a:p>
            <a:pPr lvl="8"/>
            <a:r>
              <a:rPr lang="cs-CZ" noProof="0" dirty="0"/>
              <a:t>Devět</a:t>
            </a:r>
          </a:p>
        </p:txBody>
      </p:sp>
      <p:sp>
        <p:nvSpPr>
          <p:cNvPr id="11" name="Zástupný text 6"/>
          <p:cNvSpPr>
            <a:spLocks noGrp="1"/>
          </p:cNvSpPr>
          <p:nvPr>
            <p:ph type="body" sz="quarter" idx="17" hasCustomPrompt="1"/>
          </p:nvPr>
        </p:nvSpPr>
        <p:spPr>
          <a:xfrm>
            <a:off x="788417" y="19547052"/>
            <a:ext cx="8830270" cy="1585325"/>
          </a:xfrm>
          <a:prstGeom prst="round1Rect">
            <a:avLst/>
          </a:prstGeom>
          <a:solidFill>
            <a:schemeClr val="accent3"/>
          </a:solidFill>
        </p:spPr>
        <p:txBody>
          <a:bodyPr lIns="365760" anchor="ctr">
            <a:noAutofit/>
          </a:bodyPr>
          <a:lstStyle>
            <a:lvl1pPr marL="0" indent="0">
              <a:spcBef>
                <a:spcPts val="0"/>
              </a:spcBef>
              <a:buNone/>
              <a:defRPr sz="4139" cap="all" baseline="0">
                <a:solidFill>
                  <a:schemeClr val="bg1"/>
                </a:solidFill>
                <a:latin typeface="+mj-lt"/>
              </a:defRPr>
            </a:lvl1pPr>
            <a:lvl2pPr marL="0" indent="0">
              <a:spcBef>
                <a:spcPts val="0"/>
              </a:spcBef>
              <a:buNone/>
              <a:defRPr sz="4139" cap="all" baseline="0">
                <a:solidFill>
                  <a:schemeClr val="bg1"/>
                </a:solidFill>
                <a:latin typeface="+mj-lt"/>
              </a:defRPr>
            </a:lvl2pPr>
            <a:lvl3pPr marL="0" indent="0">
              <a:spcBef>
                <a:spcPts val="0"/>
              </a:spcBef>
              <a:buNone/>
              <a:defRPr sz="4139" cap="all" baseline="0">
                <a:solidFill>
                  <a:schemeClr val="bg1"/>
                </a:solidFill>
                <a:latin typeface="+mj-lt"/>
              </a:defRPr>
            </a:lvl3pPr>
            <a:lvl4pPr marL="0" indent="0">
              <a:spcBef>
                <a:spcPts val="0"/>
              </a:spcBef>
              <a:buNone/>
              <a:defRPr sz="4139" cap="all" baseline="0">
                <a:solidFill>
                  <a:schemeClr val="bg1"/>
                </a:solidFill>
                <a:latin typeface="+mj-lt"/>
              </a:defRPr>
            </a:lvl4pPr>
            <a:lvl5pPr marL="0" indent="0">
              <a:spcBef>
                <a:spcPts val="0"/>
              </a:spcBef>
              <a:buNone/>
              <a:defRPr sz="4139" cap="all" baseline="0">
                <a:solidFill>
                  <a:schemeClr val="bg1"/>
                </a:solidFill>
                <a:latin typeface="+mj-lt"/>
              </a:defRPr>
            </a:lvl5pPr>
            <a:lvl6pPr marL="0" indent="0">
              <a:spcBef>
                <a:spcPts val="0"/>
              </a:spcBef>
              <a:buNone/>
              <a:defRPr sz="4139" cap="all" baseline="0">
                <a:solidFill>
                  <a:schemeClr val="bg1"/>
                </a:solidFill>
                <a:latin typeface="+mj-lt"/>
              </a:defRPr>
            </a:lvl6pPr>
            <a:lvl7pPr marL="0" indent="0">
              <a:spcBef>
                <a:spcPts val="0"/>
              </a:spcBef>
              <a:buNone/>
              <a:defRPr sz="4139" cap="all" baseline="0">
                <a:solidFill>
                  <a:schemeClr val="bg1"/>
                </a:solidFill>
                <a:latin typeface="+mj-lt"/>
              </a:defRPr>
            </a:lvl7pPr>
            <a:lvl8pPr marL="0" indent="0">
              <a:spcBef>
                <a:spcPts val="0"/>
              </a:spcBef>
              <a:buNone/>
              <a:defRPr sz="4139" cap="all" baseline="0">
                <a:solidFill>
                  <a:schemeClr val="bg1"/>
                </a:solidFill>
                <a:latin typeface="+mj-lt"/>
              </a:defRPr>
            </a:lvl8pPr>
            <a:lvl9pPr marL="0" indent="0">
              <a:spcBef>
                <a:spcPts val="0"/>
              </a:spcBef>
              <a:buNone/>
              <a:defRPr sz="4139" cap="all" baseline="0">
                <a:solidFill>
                  <a:schemeClr val="bg1"/>
                </a:solidFill>
                <a:latin typeface="+mj-lt"/>
              </a:defRPr>
            </a:lvl9pPr>
          </a:lstStyle>
          <a:p>
            <a:pPr lvl="0"/>
            <a:r>
              <a:rPr lang="cs-CZ" noProof="0" dirty="0"/>
              <a:t>Nadpis</a:t>
            </a:r>
          </a:p>
        </p:txBody>
      </p:sp>
      <p:sp>
        <p:nvSpPr>
          <p:cNvPr id="20" name="Zástupný symbol pro obsah 17"/>
          <p:cNvSpPr>
            <a:spLocks noGrp="1"/>
          </p:cNvSpPr>
          <p:nvPr>
            <p:ph sz="quarter" idx="25" hasCustomPrompt="1"/>
          </p:nvPr>
        </p:nvSpPr>
        <p:spPr>
          <a:xfrm>
            <a:off x="788417" y="21132377"/>
            <a:ext cx="8830270" cy="11817332"/>
          </a:xfrm>
        </p:spPr>
        <p:txBody>
          <a:bodyPr lIns="365760" tIns="182880"/>
          <a:lstStyle>
            <a:lvl1pPr>
              <a:defRPr baseline="0"/>
            </a:lvl1pPr>
            <a:lvl5pPr>
              <a:defRPr/>
            </a:lvl5pPr>
            <a:lvl6pPr>
              <a:defRPr/>
            </a:lvl6pPr>
            <a:lvl7pPr>
              <a:defRPr/>
            </a:lvl7pPr>
            <a:lvl8pPr>
              <a:defRPr/>
            </a:lvl8pPr>
            <a:lvl9pPr>
              <a:defRPr/>
            </a:lvl9pPr>
          </a:lstStyle>
          <a:p>
            <a:pPr lvl="0"/>
            <a:r>
              <a:rPr lang="cs-CZ" noProof="0" dirty="0"/>
              <a:t>Pomocí tohoto zástupného symbolu přidejte text nebo jiný obsah.</a:t>
            </a:r>
          </a:p>
          <a:p>
            <a:pPr lvl="1"/>
            <a:r>
              <a:rPr lang="cs-CZ" noProof="0" dirty="0"/>
              <a:t>Druhá úroveň</a:t>
            </a:r>
          </a:p>
          <a:p>
            <a:pPr lvl="2"/>
            <a:r>
              <a:rPr lang="cs-CZ" noProof="0" dirty="0"/>
              <a:t>Třetí úroveň</a:t>
            </a:r>
          </a:p>
          <a:p>
            <a:pPr lvl="3"/>
            <a:r>
              <a:rPr lang="cs-CZ" noProof="0" dirty="0"/>
              <a:t>Čtvrtá úroveň</a:t>
            </a:r>
          </a:p>
          <a:p>
            <a:pPr lvl="4"/>
            <a:r>
              <a:rPr lang="cs-CZ" noProof="0" dirty="0"/>
              <a:t>Pátá úroveň</a:t>
            </a:r>
          </a:p>
          <a:p>
            <a:pPr lvl="5"/>
            <a:r>
              <a:rPr lang="cs-CZ" noProof="0" dirty="0"/>
              <a:t>Šest</a:t>
            </a:r>
          </a:p>
          <a:p>
            <a:pPr lvl="6"/>
            <a:r>
              <a:rPr lang="cs-CZ" noProof="0" dirty="0"/>
              <a:t>Sedm</a:t>
            </a:r>
          </a:p>
          <a:p>
            <a:pPr lvl="7"/>
            <a:r>
              <a:rPr lang="cs-CZ" noProof="0" dirty="0"/>
              <a:t>Osm</a:t>
            </a:r>
          </a:p>
          <a:p>
            <a:pPr lvl="8"/>
            <a:r>
              <a:rPr lang="cs-CZ" noProof="0" dirty="0"/>
              <a:t>Devět</a:t>
            </a:r>
          </a:p>
        </p:txBody>
      </p:sp>
      <p:sp>
        <p:nvSpPr>
          <p:cNvPr id="13" name="Zástupný text 6"/>
          <p:cNvSpPr>
            <a:spLocks noGrp="1"/>
          </p:cNvSpPr>
          <p:nvPr>
            <p:ph type="body" sz="quarter" idx="19" hasCustomPrompt="1"/>
          </p:nvPr>
        </p:nvSpPr>
        <p:spPr>
          <a:xfrm>
            <a:off x="788417" y="33589064"/>
            <a:ext cx="8830270" cy="1585325"/>
          </a:xfrm>
          <a:prstGeom prst="round1Rect">
            <a:avLst/>
          </a:prstGeom>
          <a:solidFill>
            <a:schemeClr val="accent4"/>
          </a:solidFill>
        </p:spPr>
        <p:txBody>
          <a:bodyPr lIns="365760" anchor="ctr">
            <a:noAutofit/>
          </a:bodyPr>
          <a:lstStyle>
            <a:lvl1pPr marL="0" indent="0">
              <a:spcBef>
                <a:spcPts val="0"/>
              </a:spcBef>
              <a:buNone/>
              <a:defRPr sz="4139" cap="all" baseline="0">
                <a:solidFill>
                  <a:schemeClr val="bg1"/>
                </a:solidFill>
                <a:latin typeface="+mj-lt"/>
              </a:defRPr>
            </a:lvl1pPr>
            <a:lvl2pPr marL="0" indent="0">
              <a:spcBef>
                <a:spcPts val="0"/>
              </a:spcBef>
              <a:buNone/>
              <a:defRPr sz="4139" cap="all" baseline="0">
                <a:solidFill>
                  <a:schemeClr val="bg1"/>
                </a:solidFill>
                <a:latin typeface="+mj-lt"/>
              </a:defRPr>
            </a:lvl2pPr>
            <a:lvl3pPr marL="0" indent="0">
              <a:spcBef>
                <a:spcPts val="0"/>
              </a:spcBef>
              <a:buNone/>
              <a:defRPr sz="4139" cap="all" baseline="0">
                <a:solidFill>
                  <a:schemeClr val="bg1"/>
                </a:solidFill>
                <a:latin typeface="+mj-lt"/>
              </a:defRPr>
            </a:lvl3pPr>
            <a:lvl4pPr marL="0" indent="0">
              <a:spcBef>
                <a:spcPts val="0"/>
              </a:spcBef>
              <a:buNone/>
              <a:defRPr sz="4139" cap="all" baseline="0">
                <a:solidFill>
                  <a:schemeClr val="bg1"/>
                </a:solidFill>
                <a:latin typeface="+mj-lt"/>
              </a:defRPr>
            </a:lvl4pPr>
            <a:lvl5pPr marL="0" indent="0">
              <a:spcBef>
                <a:spcPts val="0"/>
              </a:spcBef>
              <a:buNone/>
              <a:defRPr sz="4139" cap="all" baseline="0">
                <a:solidFill>
                  <a:schemeClr val="bg1"/>
                </a:solidFill>
                <a:latin typeface="+mj-lt"/>
              </a:defRPr>
            </a:lvl5pPr>
            <a:lvl6pPr marL="0" indent="0">
              <a:spcBef>
                <a:spcPts val="0"/>
              </a:spcBef>
              <a:buNone/>
              <a:defRPr sz="4139" cap="all" baseline="0">
                <a:solidFill>
                  <a:schemeClr val="bg1"/>
                </a:solidFill>
                <a:latin typeface="+mj-lt"/>
              </a:defRPr>
            </a:lvl6pPr>
            <a:lvl7pPr marL="0" indent="0">
              <a:spcBef>
                <a:spcPts val="0"/>
              </a:spcBef>
              <a:buNone/>
              <a:defRPr sz="4139" cap="all" baseline="0">
                <a:solidFill>
                  <a:schemeClr val="bg1"/>
                </a:solidFill>
                <a:latin typeface="+mj-lt"/>
              </a:defRPr>
            </a:lvl7pPr>
            <a:lvl8pPr marL="0" indent="0">
              <a:spcBef>
                <a:spcPts val="0"/>
              </a:spcBef>
              <a:buNone/>
              <a:defRPr sz="4139" cap="all" baseline="0">
                <a:solidFill>
                  <a:schemeClr val="bg1"/>
                </a:solidFill>
                <a:latin typeface="+mj-lt"/>
              </a:defRPr>
            </a:lvl8pPr>
            <a:lvl9pPr marL="0" indent="0">
              <a:spcBef>
                <a:spcPts val="0"/>
              </a:spcBef>
              <a:buNone/>
              <a:defRPr sz="4139" cap="all" baseline="0">
                <a:solidFill>
                  <a:schemeClr val="bg1"/>
                </a:solidFill>
                <a:latin typeface="+mj-lt"/>
              </a:defRPr>
            </a:lvl9pPr>
          </a:lstStyle>
          <a:p>
            <a:pPr lvl="0"/>
            <a:r>
              <a:rPr lang="cs-CZ" noProof="0" dirty="0"/>
              <a:t>Nadpis</a:t>
            </a:r>
          </a:p>
        </p:txBody>
      </p:sp>
      <p:sp>
        <p:nvSpPr>
          <p:cNvPr id="21" name="Zástupný symbol pro obsah 17"/>
          <p:cNvSpPr>
            <a:spLocks noGrp="1"/>
          </p:cNvSpPr>
          <p:nvPr>
            <p:ph sz="quarter" idx="26" hasCustomPrompt="1"/>
          </p:nvPr>
        </p:nvSpPr>
        <p:spPr>
          <a:xfrm>
            <a:off x="788417" y="35182315"/>
            <a:ext cx="8830270" cy="5944967"/>
          </a:xfrm>
        </p:spPr>
        <p:txBody>
          <a:bodyPr lIns="365760" tIns="182880"/>
          <a:lstStyle>
            <a:lvl1pPr>
              <a:defRPr baseline="0"/>
            </a:lvl1pPr>
            <a:lvl5pPr>
              <a:defRPr/>
            </a:lvl5pPr>
            <a:lvl6pPr>
              <a:defRPr/>
            </a:lvl6pPr>
            <a:lvl7pPr>
              <a:defRPr/>
            </a:lvl7pPr>
            <a:lvl8pPr>
              <a:defRPr/>
            </a:lvl8pPr>
            <a:lvl9pPr>
              <a:defRPr/>
            </a:lvl9pPr>
          </a:lstStyle>
          <a:p>
            <a:pPr lvl="0"/>
            <a:r>
              <a:rPr lang="cs-CZ" noProof="0" dirty="0"/>
              <a:t>Pomocí tohoto zástupného symbolu přidejte text nebo jiný obsah.</a:t>
            </a:r>
          </a:p>
          <a:p>
            <a:pPr lvl="1"/>
            <a:r>
              <a:rPr lang="cs-CZ" noProof="0" dirty="0"/>
              <a:t>Druhá úroveň</a:t>
            </a:r>
          </a:p>
          <a:p>
            <a:pPr lvl="2"/>
            <a:r>
              <a:rPr lang="cs-CZ" noProof="0" dirty="0"/>
              <a:t>Třetí úroveň</a:t>
            </a:r>
          </a:p>
          <a:p>
            <a:pPr lvl="3"/>
            <a:r>
              <a:rPr lang="cs-CZ" noProof="0" dirty="0"/>
              <a:t>Čtvrtá úroveň</a:t>
            </a:r>
          </a:p>
          <a:p>
            <a:pPr lvl="4"/>
            <a:r>
              <a:rPr lang="cs-CZ" noProof="0" dirty="0"/>
              <a:t>Pátá úroveň</a:t>
            </a:r>
          </a:p>
          <a:p>
            <a:pPr lvl="5"/>
            <a:r>
              <a:rPr lang="cs-CZ" noProof="0" dirty="0"/>
              <a:t>Šest</a:t>
            </a:r>
          </a:p>
          <a:p>
            <a:pPr lvl="6"/>
            <a:r>
              <a:rPr lang="cs-CZ" noProof="0" dirty="0"/>
              <a:t>Sedm</a:t>
            </a:r>
          </a:p>
          <a:p>
            <a:pPr lvl="7"/>
            <a:r>
              <a:rPr lang="cs-CZ" noProof="0" dirty="0"/>
              <a:t>Osm</a:t>
            </a:r>
          </a:p>
          <a:p>
            <a:pPr lvl="8"/>
            <a:r>
              <a:rPr lang="cs-CZ" noProof="0" dirty="0"/>
              <a:t>Devět</a:t>
            </a:r>
          </a:p>
        </p:txBody>
      </p:sp>
      <p:sp>
        <p:nvSpPr>
          <p:cNvPr id="15" name="Zástupný text 6"/>
          <p:cNvSpPr>
            <a:spLocks noGrp="1"/>
          </p:cNvSpPr>
          <p:nvPr>
            <p:ph type="body" sz="quarter" idx="21" hasCustomPrompt="1"/>
          </p:nvPr>
        </p:nvSpPr>
        <p:spPr>
          <a:xfrm>
            <a:off x="10722472" y="7609558"/>
            <a:ext cx="8830270" cy="1585325"/>
          </a:xfrm>
          <a:prstGeom prst="round1Rect">
            <a:avLst/>
          </a:prstGeom>
          <a:solidFill>
            <a:schemeClr val="accent5"/>
          </a:solidFill>
        </p:spPr>
        <p:txBody>
          <a:bodyPr lIns="365760" anchor="ctr">
            <a:noAutofit/>
          </a:bodyPr>
          <a:lstStyle>
            <a:lvl1pPr marL="0" indent="0">
              <a:spcBef>
                <a:spcPts val="0"/>
              </a:spcBef>
              <a:buNone/>
              <a:defRPr sz="4139" cap="all" baseline="0">
                <a:solidFill>
                  <a:schemeClr val="bg1"/>
                </a:solidFill>
                <a:latin typeface="+mj-lt"/>
              </a:defRPr>
            </a:lvl1pPr>
            <a:lvl2pPr marL="0" indent="0">
              <a:spcBef>
                <a:spcPts val="0"/>
              </a:spcBef>
              <a:buNone/>
              <a:defRPr sz="4139" cap="all" baseline="0">
                <a:solidFill>
                  <a:schemeClr val="bg1"/>
                </a:solidFill>
                <a:latin typeface="+mj-lt"/>
              </a:defRPr>
            </a:lvl2pPr>
            <a:lvl3pPr marL="0" indent="0">
              <a:spcBef>
                <a:spcPts val="0"/>
              </a:spcBef>
              <a:buNone/>
              <a:defRPr sz="4139" cap="all" baseline="0">
                <a:solidFill>
                  <a:schemeClr val="bg1"/>
                </a:solidFill>
                <a:latin typeface="+mj-lt"/>
              </a:defRPr>
            </a:lvl3pPr>
            <a:lvl4pPr marL="0" indent="0">
              <a:spcBef>
                <a:spcPts val="0"/>
              </a:spcBef>
              <a:buNone/>
              <a:defRPr sz="4139" cap="all" baseline="0">
                <a:solidFill>
                  <a:schemeClr val="bg1"/>
                </a:solidFill>
                <a:latin typeface="+mj-lt"/>
              </a:defRPr>
            </a:lvl4pPr>
            <a:lvl5pPr marL="0" indent="0">
              <a:spcBef>
                <a:spcPts val="0"/>
              </a:spcBef>
              <a:buNone/>
              <a:defRPr sz="4139" cap="all" baseline="0">
                <a:solidFill>
                  <a:schemeClr val="bg1"/>
                </a:solidFill>
                <a:latin typeface="+mj-lt"/>
              </a:defRPr>
            </a:lvl5pPr>
            <a:lvl6pPr marL="0" indent="0">
              <a:spcBef>
                <a:spcPts val="0"/>
              </a:spcBef>
              <a:buNone/>
              <a:defRPr sz="4139" cap="all" baseline="0">
                <a:solidFill>
                  <a:schemeClr val="bg1"/>
                </a:solidFill>
                <a:latin typeface="+mj-lt"/>
              </a:defRPr>
            </a:lvl6pPr>
            <a:lvl7pPr marL="0" indent="0">
              <a:spcBef>
                <a:spcPts val="0"/>
              </a:spcBef>
              <a:buNone/>
              <a:defRPr sz="4139" cap="all" baseline="0">
                <a:solidFill>
                  <a:schemeClr val="bg1"/>
                </a:solidFill>
                <a:latin typeface="+mj-lt"/>
              </a:defRPr>
            </a:lvl7pPr>
            <a:lvl8pPr marL="0" indent="0">
              <a:spcBef>
                <a:spcPts val="0"/>
              </a:spcBef>
              <a:buNone/>
              <a:defRPr sz="4139" cap="all" baseline="0">
                <a:solidFill>
                  <a:schemeClr val="bg1"/>
                </a:solidFill>
                <a:latin typeface="+mj-lt"/>
              </a:defRPr>
            </a:lvl8pPr>
            <a:lvl9pPr marL="0" indent="0">
              <a:spcBef>
                <a:spcPts val="0"/>
              </a:spcBef>
              <a:buNone/>
              <a:defRPr sz="4139" cap="all" baseline="0">
                <a:solidFill>
                  <a:schemeClr val="bg1"/>
                </a:solidFill>
                <a:latin typeface="+mj-lt"/>
              </a:defRPr>
            </a:lvl9pPr>
          </a:lstStyle>
          <a:p>
            <a:pPr lvl="0"/>
            <a:r>
              <a:rPr lang="cs-CZ" noProof="0" dirty="0"/>
              <a:t>Nadpis</a:t>
            </a:r>
          </a:p>
        </p:txBody>
      </p:sp>
      <p:sp>
        <p:nvSpPr>
          <p:cNvPr id="22" name="Zástupný symbol pro obsah 17"/>
          <p:cNvSpPr>
            <a:spLocks noGrp="1"/>
          </p:cNvSpPr>
          <p:nvPr>
            <p:ph sz="quarter" idx="27" hasCustomPrompt="1"/>
          </p:nvPr>
        </p:nvSpPr>
        <p:spPr>
          <a:xfrm>
            <a:off x="10722472" y="9194882"/>
            <a:ext cx="8830270" cy="5944967"/>
          </a:xfrm>
        </p:spPr>
        <p:txBody>
          <a:bodyPr lIns="365760" tIns="182880"/>
          <a:lstStyle>
            <a:lvl1pPr>
              <a:defRPr baseline="0"/>
            </a:lvl1pPr>
            <a:lvl5pPr>
              <a:defRPr/>
            </a:lvl5pPr>
            <a:lvl6pPr>
              <a:defRPr/>
            </a:lvl6pPr>
            <a:lvl7pPr>
              <a:defRPr/>
            </a:lvl7pPr>
            <a:lvl8pPr>
              <a:defRPr/>
            </a:lvl8pPr>
            <a:lvl9pPr>
              <a:defRPr/>
            </a:lvl9pPr>
          </a:lstStyle>
          <a:p>
            <a:pPr lvl="0"/>
            <a:r>
              <a:rPr lang="cs-CZ" noProof="0" dirty="0"/>
              <a:t>Pomocí tohoto zástupného symbolu přidejte text nebo jiný obsah.</a:t>
            </a:r>
          </a:p>
          <a:p>
            <a:pPr lvl="1"/>
            <a:r>
              <a:rPr lang="cs-CZ" noProof="0" dirty="0"/>
              <a:t>Druhá úroveň</a:t>
            </a:r>
          </a:p>
          <a:p>
            <a:pPr lvl="2"/>
            <a:r>
              <a:rPr lang="cs-CZ" noProof="0" dirty="0"/>
              <a:t>Třetí úroveň</a:t>
            </a:r>
          </a:p>
          <a:p>
            <a:pPr lvl="3"/>
            <a:r>
              <a:rPr lang="cs-CZ" noProof="0" dirty="0"/>
              <a:t>Čtvrtá úroveň</a:t>
            </a:r>
          </a:p>
          <a:p>
            <a:pPr lvl="4"/>
            <a:r>
              <a:rPr lang="cs-CZ" noProof="0" dirty="0"/>
              <a:t>Pátá úroveň</a:t>
            </a:r>
          </a:p>
          <a:p>
            <a:pPr lvl="5"/>
            <a:r>
              <a:rPr lang="cs-CZ" noProof="0" dirty="0"/>
              <a:t>Šest</a:t>
            </a:r>
          </a:p>
          <a:p>
            <a:pPr lvl="6"/>
            <a:r>
              <a:rPr lang="cs-CZ" noProof="0" dirty="0"/>
              <a:t>Sedm</a:t>
            </a:r>
          </a:p>
          <a:p>
            <a:pPr lvl="7"/>
            <a:r>
              <a:rPr lang="cs-CZ" noProof="0" dirty="0"/>
              <a:t>Osm</a:t>
            </a:r>
          </a:p>
          <a:p>
            <a:pPr lvl="8"/>
            <a:r>
              <a:rPr lang="cs-CZ" noProof="0" dirty="0"/>
              <a:t>Devět</a:t>
            </a:r>
          </a:p>
        </p:txBody>
      </p:sp>
      <p:sp>
        <p:nvSpPr>
          <p:cNvPr id="18" name="Zástupný symbol pro obsah 17"/>
          <p:cNvSpPr>
            <a:spLocks noGrp="1"/>
          </p:cNvSpPr>
          <p:nvPr>
            <p:ph sz="quarter" idx="23" hasCustomPrompt="1"/>
          </p:nvPr>
        </p:nvSpPr>
        <p:spPr>
          <a:xfrm>
            <a:off x="10722472" y="15536180"/>
            <a:ext cx="8830270" cy="8025706"/>
          </a:xfrm>
        </p:spPr>
        <p:txBody>
          <a:bodyPr lIns="365760" tIns="182880"/>
          <a:lstStyle>
            <a:lvl1pPr>
              <a:defRPr baseline="0"/>
            </a:lvl1pPr>
            <a:lvl5pPr>
              <a:defRPr/>
            </a:lvl5pPr>
            <a:lvl6pPr>
              <a:defRPr/>
            </a:lvl6pPr>
            <a:lvl7pPr>
              <a:defRPr/>
            </a:lvl7pPr>
            <a:lvl8pPr>
              <a:defRPr/>
            </a:lvl8pPr>
            <a:lvl9pPr>
              <a:defRPr/>
            </a:lvl9pPr>
          </a:lstStyle>
          <a:p>
            <a:pPr lvl="0"/>
            <a:r>
              <a:rPr lang="cs-CZ" noProof="0" dirty="0"/>
              <a:t>Pomocí tohoto zástupného symbolu přidejte text nebo jiný obsah.</a:t>
            </a:r>
          </a:p>
          <a:p>
            <a:pPr lvl="1"/>
            <a:r>
              <a:rPr lang="cs-CZ" noProof="0" dirty="0"/>
              <a:t>Druhá úroveň</a:t>
            </a:r>
          </a:p>
          <a:p>
            <a:pPr lvl="2"/>
            <a:r>
              <a:rPr lang="cs-CZ" noProof="0" dirty="0"/>
              <a:t>Třetí úroveň</a:t>
            </a:r>
          </a:p>
          <a:p>
            <a:pPr lvl="3"/>
            <a:r>
              <a:rPr lang="cs-CZ" noProof="0" dirty="0"/>
              <a:t>Čtvrtá úroveň</a:t>
            </a:r>
          </a:p>
          <a:p>
            <a:pPr lvl="4"/>
            <a:r>
              <a:rPr lang="cs-CZ" noProof="0" dirty="0"/>
              <a:t>Pátá úroveň</a:t>
            </a:r>
          </a:p>
          <a:p>
            <a:pPr lvl="5"/>
            <a:r>
              <a:rPr lang="cs-CZ" noProof="0" dirty="0"/>
              <a:t>Šest</a:t>
            </a:r>
          </a:p>
          <a:p>
            <a:pPr lvl="6"/>
            <a:r>
              <a:rPr lang="cs-CZ" noProof="0" dirty="0"/>
              <a:t>Sedm</a:t>
            </a:r>
          </a:p>
          <a:p>
            <a:pPr lvl="7"/>
            <a:r>
              <a:rPr lang="cs-CZ" noProof="0" dirty="0"/>
              <a:t>Osm</a:t>
            </a:r>
          </a:p>
          <a:p>
            <a:pPr lvl="8"/>
            <a:r>
              <a:rPr lang="cs-CZ" noProof="0" dirty="0"/>
              <a:t>Devět</a:t>
            </a:r>
          </a:p>
        </p:txBody>
      </p:sp>
      <p:sp>
        <p:nvSpPr>
          <p:cNvPr id="23" name="Zástupný symbol pro obsah 17"/>
          <p:cNvSpPr>
            <a:spLocks noGrp="1"/>
          </p:cNvSpPr>
          <p:nvPr>
            <p:ph sz="quarter" idx="28" hasCustomPrompt="1"/>
          </p:nvPr>
        </p:nvSpPr>
        <p:spPr>
          <a:xfrm>
            <a:off x="10722472" y="30517498"/>
            <a:ext cx="8830270" cy="2278904"/>
          </a:xfrm>
        </p:spPr>
        <p:txBody>
          <a:bodyPr tIns="182880"/>
          <a:lstStyle>
            <a:lvl1pPr>
              <a:defRPr baseline="0"/>
            </a:lvl1pPr>
            <a:lvl5pPr>
              <a:defRPr/>
            </a:lvl5pPr>
            <a:lvl6pPr>
              <a:defRPr/>
            </a:lvl6pPr>
            <a:lvl7pPr>
              <a:defRPr/>
            </a:lvl7pPr>
            <a:lvl8pPr>
              <a:defRPr/>
            </a:lvl8pPr>
            <a:lvl9pPr>
              <a:defRPr/>
            </a:lvl9pPr>
          </a:lstStyle>
          <a:p>
            <a:pPr lvl="0"/>
            <a:r>
              <a:rPr lang="cs-CZ" noProof="0" dirty="0"/>
              <a:t>Pomocí tohoto zástupného symbolu přidejte text nebo jiný obsah.</a:t>
            </a:r>
          </a:p>
          <a:p>
            <a:pPr lvl="1"/>
            <a:r>
              <a:rPr lang="cs-CZ" noProof="0" dirty="0"/>
              <a:t>Druhá úroveň</a:t>
            </a:r>
          </a:p>
        </p:txBody>
      </p:sp>
      <p:sp>
        <p:nvSpPr>
          <p:cNvPr id="24" name="Zástupný text 6"/>
          <p:cNvSpPr>
            <a:spLocks noGrp="1"/>
          </p:cNvSpPr>
          <p:nvPr>
            <p:ph type="body" sz="quarter" idx="29" hasCustomPrompt="1"/>
          </p:nvPr>
        </p:nvSpPr>
        <p:spPr>
          <a:xfrm>
            <a:off x="10722472" y="33589064"/>
            <a:ext cx="8830270" cy="1585325"/>
          </a:xfrm>
          <a:prstGeom prst="round1Rect">
            <a:avLst/>
          </a:prstGeom>
          <a:solidFill>
            <a:schemeClr val="accent6"/>
          </a:solidFill>
        </p:spPr>
        <p:txBody>
          <a:bodyPr lIns="365760" anchor="ctr">
            <a:noAutofit/>
          </a:bodyPr>
          <a:lstStyle>
            <a:lvl1pPr marL="0" indent="0">
              <a:spcBef>
                <a:spcPts val="0"/>
              </a:spcBef>
              <a:buNone/>
              <a:defRPr sz="4139" cap="all" baseline="0">
                <a:solidFill>
                  <a:schemeClr val="bg1"/>
                </a:solidFill>
                <a:latin typeface="+mj-lt"/>
              </a:defRPr>
            </a:lvl1pPr>
            <a:lvl2pPr marL="0" indent="0">
              <a:spcBef>
                <a:spcPts val="0"/>
              </a:spcBef>
              <a:buNone/>
              <a:defRPr sz="4139" cap="all" baseline="0">
                <a:solidFill>
                  <a:schemeClr val="bg1"/>
                </a:solidFill>
                <a:latin typeface="+mj-lt"/>
              </a:defRPr>
            </a:lvl2pPr>
            <a:lvl3pPr marL="0" indent="0">
              <a:spcBef>
                <a:spcPts val="0"/>
              </a:spcBef>
              <a:buNone/>
              <a:defRPr sz="4139" cap="all" baseline="0">
                <a:solidFill>
                  <a:schemeClr val="bg1"/>
                </a:solidFill>
                <a:latin typeface="+mj-lt"/>
              </a:defRPr>
            </a:lvl3pPr>
            <a:lvl4pPr marL="0" indent="0">
              <a:spcBef>
                <a:spcPts val="0"/>
              </a:spcBef>
              <a:buNone/>
              <a:defRPr sz="4139" cap="all" baseline="0">
                <a:solidFill>
                  <a:schemeClr val="bg1"/>
                </a:solidFill>
                <a:latin typeface="+mj-lt"/>
              </a:defRPr>
            </a:lvl4pPr>
            <a:lvl5pPr marL="0" indent="0">
              <a:spcBef>
                <a:spcPts val="0"/>
              </a:spcBef>
              <a:buNone/>
              <a:defRPr sz="4139" cap="all" baseline="0">
                <a:solidFill>
                  <a:schemeClr val="bg1"/>
                </a:solidFill>
                <a:latin typeface="+mj-lt"/>
              </a:defRPr>
            </a:lvl5pPr>
            <a:lvl6pPr marL="0" indent="0">
              <a:spcBef>
                <a:spcPts val="0"/>
              </a:spcBef>
              <a:buNone/>
              <a:defRPr sz="4139" cap="all" baseline="0">
                <a:solidFill>
                  <a:schemeClr val="bg1"/>
                </a:solidFill>
                <a:latin typeface="+mj-lt"/>
              </a:defRPr>
            </a:lvl6pPr>
            <a:lvl7pPr marL="0" indent="0">
              <a:spcBef>
                <a:spcPts val="0"/>
              </a:spcBef>
              <a:buNone/>
              <a:defRPr sz="4139" cap="all" baseline="0">
                <a:solidFill>
                  <a:schemeClr val="bg1"/>
                </a:solidFill>
                <a:latin typeface="+mj-lt"/>
              </a:defRPr>
            </a:lvl7pPr>
            <a:lvl8pPr marL="0" indent="0">
              <a:spcBef>
                <a:spcPts val="0"/>
              </a:spcBef>
              <a:buNone/>
              <a:defRPr sz="4139" cap="all" baseline="0">
                <a:solidFill>
                  <a:schemeClr val="bg1"/>
                </a:solidFill>
                <a:latin typeface="+mj-lt"/>
              </a:defRPr>
            </a:lvl8pPr>
            <a:lvl9pPr marL="0" indent="0">
              <a:spcBef>
                <a:spcPts val="0"/>
              </a:spcBef>
              <a:buNone/>
              <a:defRPr sz="4139" cap="all" baseline="0">
                <a:solidFill>
                  <a:schemeClr val="bg1"/>
                </a:solidFill>
                <a:latin typeface="+mj-lt"/>
              </a:defRPr>
            </a:lvl9pPr>
          </a:lstStyle>
          <a:p>
            <a:pPr lvl="0"/>
            <a:r>
              <a:rPr lang="cs-CZ" noProof="0" dirty="0"/>
              <a:t>Nadpis</a:t>
            </a:r>
          </a:p>
        </p:txBody>
      </p:sp>
      <p:sp>
        <p:nvSpPr>
          <p:cNvPr id="25" name="Zástupný symbol pro obsah 17"/>
          <p:cNvSpPr>
            <a:spLocks noGrp="1"/>
          </p:cNvSpPr>
          <p:nvPr>
            <p:ph sz="quarter" idx="30" hasCustomPrompt="1"/>
          </p:nvPr>
        </p:nvSpPr>
        <p:spPr>
          <a:xfrm>
            <a:off x="10722472" y="35182315"/>
            <a:ext cx="8830270" cy="5944967"/>
          </a:xfrm>
        </p:spPr>
        <p:txBody>
          <a:bodyPr lIns="365760" tIns="182880"/>
          <a:lstStyle>
            <a:lvl1pPr>
              <a:defRPr baseline="0"/>
            </a:lvl1pPr>
            <a:lvl5pPr>
              <a:defRPr/>
            </a:lvl5pPr>
            <a:lvl6pPr>
              <a:defRPr/>
            </a:lvl6pPr>
            <a:lvl7pPr>
              <a:defRPr/>
            </a:lvl7pPr>
            <a:lvl8pPr>
              <a:defRPr/>
            </a:lvl8pPr>
            <a:lvl9pPr>
              <a:defRPr/>
            </a:lvl9pPr>
          </a:lstStyle>
          <a:p>
            <a:pPr lvl="0"/>
            <a:r>
              <a:rPr lang="cs-CZ" noProof="0" dirty="0"/>
              <a:t>Pomocí tohoto zástupného symbolu přidejte text nebo jiný obsah.</a:t>
            </a:r>
          </a:p>
          <a:p>
            <a:pPr lvl="1"/>
            <a:r>
              <a:rPr lang="cs-CZ" noProof="0" dirty="0"/>
              <a:t>Druhá úroveň</a:t>
            </a:r>
          </a:p>
          <a:p>
            <a:pPr lvl="2"/>
            <a:r>
              <a:rPr lang="cs-CZ" noProof="0" dirty="0"/>
              <a:t>Třetí úroveň</a:t>
            </a:r>
          </a:p>
          <a:p>
            <a:pPr lvl="3"/>
            <a:r>
              <a:rPr lang="cs-CZ" noProof="0" dirty="0"/>
              <a:t>Čtvrtá úroveň</a:t>
            </a:r>
          </a:p>
          <a:p>
            <a:pPr lvl="4"/>
            <a:r>
              <a:rPr lang="cs-CZ" noProof="0" dirty="0"/>
              <a:t>Pátá úroveň</a:t>
            </a:r>
          </a:p>
          <a:p>
            <a:pPr lvl="5"/>
            <a:r>
              <a:rPr lang="cs-CZ" noProof="0" dirty="0"/>
              <a:t>Šest</a:t>
            </a:r>
          </a:p>
          <a:p>
            <a:pPr lvl="6"/>
            <a:r>
              <a:rPr lang="cs-CZ" noProof="0" dirty="0"/>
              <a:t>Sedm</a:t>
            </a:r>
          </a:p>
          <a:p>
            <a:pPr lvl="7"/>
            <a:r>
              <a:rPr lang="cs-CZ" noProof="0" dirty="0"/>
              <a:t>Osm</a:t>
            </a:r>
          </a:p>
          <a:p>
            <a:pPr lvl="8"/>
            <a:r>
              <a:rPr lang="cs-CZ" noProof="0" dirty="0"/>
              <a:t>Devět</a:t>
            </a:r>
          </a:p>
        </p:txBody>
      </p:sp>
      <p:sp>
        <p:nvSpPr>
          <p:cNvPr id="26" name="Zástupný text 6"/>
          <p:cNvSpPr>
            <a:spLocks noGrp="1"/>
          </p:cNvSpPr>
          <p:nvPr>
            <p:ph type="body" sz="quarter" idx="31" hasCustomPrompt="1"/>
          </p:nvPr>
        </p:nvSpPr>
        <p:spPr>
          <a:xfrm>
            <a:off x="20624989" y="7609558"/>
            <a:ext cx="8830270" cy="1585325"/>
          </a:xfrm>
          <a:prstGeom prst="round1Rect">
            <a:avLst/>
          </a:prstGeom>
          <a:solidFill>
            <a:schemeClr val="accent6"/>
          </a:solidFill>
        </p:spPr>
        <p:txBody>
          <a:bodyPr lIns="365760" anchor="ctr">
            <a:noAutofit/>
          </a:bodyPr>
          <a:lstStyle>
            <a:lvl1pPr marL="0" indent="0">
              <a:spcBef>
                <a:spcPts val="0"/>
              </a:spcBef>
              <a:buNone/>
              <a:defRPr sz="4139" cap="all" baseline="0">
                <a:solidFill>
                  <a:schemeClr val="bg1"/>
                </a:solidFill>
                <a:latin typeface="+mj-lt"/>
              </a:defRPr>
            </a:lvl1pPr>
            <a:lvl2pPr marL="0" indent="0">
              <a:spcBef>
                <a:spcPts val="0"/>
              </a:spcBef>
              <a:buNone/>
              <a:defRPr sz="4139" cap="all" baseline="0">
                <a:solidFill>
                  <a:schemeClr val="bg1"/>
                </a:solidFill>
                <a:latin typeface="+mj-lt"/>
              </a:defRPr>
            </a:lvl2pPr>
            <a:lvl3pPr marL="0" indent="0">
              <a:spcBef>
                <a:spcPts val="0"/>
              </a:spcBef>
              <a:buNone/>
              <a:defRPr sz="4139" cap="all" baseline="0">
                <a:solidFill>
                  <a:schemeClr val="bg1"/>
                </a:solidFill>
                <a:latin typeface="+mj-lt"/>
              </a:defRPr>
            </a:lvl3pPr>
            <a:lvl4pPr marL="0" indent="0">
              <a:spcBef>
                <a:spcPts val="0"/>
              </a:spcBef>
              <a:buNone/>
              <a:defRPr sz="4139" cap="all" baseline="0">
                <a:solidFill>
                  <a:schemeClr val="bg1"/>
                </a:solidFill>
                <a:latin typeface="+mj-lt"/>
              </a:defRPr>
            </a:lvl4pPr>
            <a:lvl5pPr marL="0" indent="0">
              <a:spcBef>
                <a:spcPts val="0"/>
              </a:spcBef>
              <a:buNone/>
              <a:defRPr sz="4139" cap="all" baseline="0">
                <a:solidFill>
                  <a:schemeClr val="bg1"/>
                </a:solidFill>
                <a:latin typeface="+mj-lt"/>
              </a:defRPr>
            </a:lvl5pPr>
            <a:lvl6pPr marL="0" indent="0">
              <a:spcBef>
                <a:spcPts val="0"/>
              </a:spcBef>
              <a:buNone/>
              <a:defRPr sz="4139" cap="all" baseline="0">
                <a:solidFill>
                  <a:schemeClr val="bg1"/>
                </a:solidFill>
                <a:latin typeface="+mj-lt"/>
              </a:defRPr>
            </a:lvl6pPr>
            <a:lvl7pPr marL="0" indent="0">
              <a:spcBef>
                <a:spcPts val="0"/>
              </a:spcBef>
              <a:buNone/>
              <a:defRPr sz="4139" cap="all" baseline="0">
                <a:solidFill>
                  <a:schemeClr val="bg1"/>
                </a:solidFill>
                <a:latin typeface="+mj-lt"/>
              </a:defRPr>
            </a:lvl7pPr>
            <a:lvl8pPr marL="0" indent="0">
              <a:spcBef>
                <a:spcPts val="0"/>
              </a:spcBef>
              <a:buNone/>
              <a:defRPr sz="4139" cap="all" baseline="0">
                <a:solidFill>
                  <a:schemeClr val="bg1"/>
                </a:solidFill>
                <a:latin typeface="+mj-lt"/>
              </a:defRPr>
            </a:lvl8pPr>
            <a:lvl9pPr marL="0" indent="0">
              <a:spcBef>
                <a:spcPts val="0"/>
              </a:spcBef>
              <a:buNone/>
              <a:defRPr sz="4139" cap="all" baseline="0">
                <a:solidFill>
                  <a:schemeClr val="bg1"/>
                </a:solidFill>
                <a:latin typeface="+mj-lt"/>
              </a:defRPr>
            </a:lvl9pPr>
          </a:lstStyle>
          <a:p>
            <a:pPr lvl="0"/>
            <a:r>
              <a:rPr lang="cs-CZ" noProof="0" dirty="0"/>
              <a:t>Nadpis</a:t>
            </a:r>
          </a:p>
        </p:txBody>
      </p:sp>
      <p:sp>
        <p:nvSpPr>
          <p:cNvPr id="27" name="Zástupný symbol pro obsah 17"/>
          <p:cNvSpPr>
            <a:spLocks noGrp="1"/>
          </p:cNvSpPr>
          <p:nvPr>
            <p:ph sz="quarter" idx="32" hasCustomPrompt="1"/>
          </p:nvPr>
        </p:nvSpPr>
        <p:spPr>
          <a:xfrm>
            <a:off x="20624989" y="9194883"/>
            <a:ext cx="8830270" cy="9511947"/>
          </a:xfrm>
        </p:spPr>
        <p:txBody>
          <a:bodyPr lIns="365760" tIns="182880"/>
          <a:lstStyle>
            <a:lvl1pPr>
              <a:defRPr baseline="0"/>
            </a:lvl1pPr>
            <a:lvl5pPr>
              <a:defRPr/>
            </a:lvl5pPr>
            <a:lvl6pPr>
              <a:defRPr/>
            </a:lvl6pPr>
            <a:lvl7pPr>
              <a:defRPr/>
            </a:lvl7pPr>
            <a:lvl8pPr>
              <a:defRPr/>
            </a:lvl8pPr>
            <a:lvl9pPr>
              <a:defRPr/>
            </a:lvl9pPr>
          </a:lstStyle>
          <a:p>
            <a:pPr lvl="0"/>
            <a:r>
              <a:rPr lang="cs-CZ" noProof="0" dirty="0"/>
              <a:t>Pomocí tohoto zástupného symbolu přidejte text nebo jiný obsah.</a:t>
            </a:r>
          </a:p>
          <a:p>
            <a:pPr lvl="1"/>
            <a:r>
              <a:rPr lang="cs-CZ" noProof="0" dirty="0"/>
              <a:t>Druhá úroveň</a:t>
            </a:r>
          </a:p>
          <a:p>
            <a:pPr lvl="2"/>
            <a:r>
              <a:rPr lang="cs-CZ" noProof="0" dirty="0"/>
              <a:t>Třetí úroveň</a:t>
            </a:r>
          </a:p>
          <a:p>
            <a:pPr lvl="3"/>
            <a:r>
              <a:rPr lang="cs-CZ" noProof="0" dirty="0"/>
              <a:t>Čtvrtá úroveň</a:t>
            </a:r>
          </a:p>
          <a:p>
            <a:pPr lvl="4"/>
            <a:r>
              <a:rPr lang="cs-CZ" noProof="0" dirty="0"/>
              <a:t>Pátá úroveň</a:t>
            </a:r>
          </a:p>
          <a:p>
            <a:pPr lvl="5"/>
            <a:r>
              <a:rPr lang="cs-CZ" noProof="0" dirty="0"/>
              <a:t>Šest</a:t>
            </a:r>
          </a:p>
          <a:p>
            <a:pPr lvl="6"/>
            <a:r>
              <a:rPr lang="cs-CZ" noProof="0" dirty="0"/>
              <a:t>Sedm</a:t>
            </a:r>
          </a:p>
          <a:p>
            <a:pPr lvl="7"/>
            <a:r>
              <a:rPr lang="cs-CZ" noProof="0" dirty="0"/>
              <a:t>Osm</a:t>
            </a:r>
          </a:p>
          <a:p>
            <a:pPr lvl="8"/>
            <a:r>
              <a:rPr lang="cs-CZ" noProof="0" dirty="0"/>
              <a:t>Devět</a:t>
            </a:r>
          </a:p>
        </p:txBody>
      </p:sp>
      <p:sp>
        <p:nvSpPr>
          <p:cNvPr id="28" name="Zástupný symbol pro obsah 17"/>
          <p:cNvSpPr>
            <a:spLocks noGrp="1"/>
          </p:cNvSpPr>
          <p:nvPr>
            <p:ph sz="quarter" idx="33" hasCustomPrompt="1"/>
          </p:nvPr>
        </p:nvSpPr>
        <p:spPr>
          <a:xfrm>
            <a:off x="20624989" y="20593366"/>
            <a:ext cx="8830270" cy="9511947"/>
          </a:xfrm>
        </p:spPr>
        <p:txBody>
          <a:bodyPr lIns="365760" tIns="182880"/>
          <a:lstStyle>
            <a:lvl1pPr>
              <a:defRPr baseline="0"/>
            </a:lvl1pPr>
            <a:lvl5pPr>
              <a:defRPr/>
            </a:lvl5pPr>
            <a:lvl6pPr>
              <a:defRPr/>
            </a:lvl6pPr>
            <a:lvl7pPr>
              <a:defRPr/>
            </a:lvl7pPr>
            <a:lvl8pPr>
              <a:defRPr/>
            </a:lvl8pPr>
            <a:lvl9pPr>
              <a:defRPr/>
            </a:lvl9pPr>
          </a:lstStyle>
          <a:p>
            <a:pPr lvl="0"/>
            <a:r>
              <a:rPr lang="cs-CZ" noProof="0" dirty="0"/>
              <a:t>Pomocí tohoto zástupného symbolu přidejte text nebo jiný obsah.</a:t>
            </a:r>
          </a:p>
          <a:p>
            <a:pPr lvl="1"/>
            <a:r>
              <a:rPr lang="cs-CZ" noProof="0" dirty="0"/>
              <a:t>Druhá úroveň</a:t>
            </a:r>
          </a:p>
          <a:p>
            <a:pPr lvl="2"/>
            <a:r>
              <a:rPr lang="cs-CZ" noProof="0" dirty="0"/>
              <a:t>Třetí úroveň</a:t>
            </a:r>
          </a:p>
          <a:p>
            <a:pPr lvl="3"/>
            <a:r>
              <a:rPr lang="cs-CZ" noProof="0" dirty="0"/>
              <a:t>Čtvrtá úroveň</a:t>
            </a:r>
          </a:p>
          <a:p>
            <a:pPr lvl="4"/>
            <a:r>
              <a:rPr lang="cs-CZ" noProof="0" dirty="0"/>
              <a:t>Pátá úroveň</a:t>
            </a:r>
          </a:p>
          <a:p>
            <a:pPr lvl="5"/>
            <a:r>
              <a:rPr lang="cs-CZ" noProof="0" dirty="0"/>
              <a:t>Šest</a:t>
            </a:r>
          </a:p>
          <a:p>
            <a:pPr lvl="6"/>
            <a:r>
              <a:rPr lang="cs-CZ" noProof="0" dirty="0"/>
              <a:t>Sedm</a:t>
            </a:r>
          </a:p>
          <a:p>
            <a:pPr lvl="7"/>
            <a:r>
              <a:rPr lang="cs-CZ" noProof="0" dirty="0"/>
              <a:t>Osm</a:t>
            </a:r>
          </a:p>
          <a:p>
            <a:pPr lvl="8"/>
            <a:r>
              <a:rPr lang="cs-CZ" noProof="0" dirty="0"/>
              <a:t>Devět</a:t>
            </a:r>
          </a:p>
        </p:txBody>
      </p:sp>
      <p:sp>
        <p:nvSpPr>
          <p:cNvPr id="29" name="Zástupný text 6"/>
          <p:cNvSpPr>
            <a:spLocks noGrp="1"/>
          </p:cNvSpPr>
          <p:nvPr>
            <p:ph type="body" sz="quarter" idx="34" hasCustomPrompt="1"/>
          </p:nvPr>
        </p:nvSpPr>
        <p:spPr>
          <a:xfrm>
            <a:off x="20624989" y="33589064"/>
            <a:ext cx="8830270" cy="1585325"/>
          </a:xfrm>
          <a:prstGeom prst="round1Rect">
            <a:avLst/>
          </a:prstGeom>
          <a:solidFill>
            <a:schemeClr val="accent1"/>
          </a:solidFill>
        </p:spPr>
        <p:txBody>
          <a:bodyPr lIns="365760" anchor="ctr">
            <a:noAutofit/>
          </a:bodyPr>
          <a:lstStyle>
            <a:lvl1pPr marL="0" indent="0">
              <a:spcBef>
                <a:spcPts val="0"/>
              </a:spcBef>
              <a:buNone/>
              <a:defRPr sz="4139" cap="all" baseline="0">
                <a:solidFill>
                  <a:schemeClr val="bg1"/>
                </a:solidFill>
                <a:latin typeface="+mj-lt"/>
              </a:defRPr>
            </a:lvl1pPr>
            <a:lvl2pPr marL="0" indent="0">
              <a:spcBef>
                <a:spcPts val="0"/>
              </a:spcBef>
              <a:buNone/>
              <a:defRPr sz="4139" cap="all" baseline="0">
                <a:solidFill>
                  <a:schemeClr val="bg1"/>
                </a:solidFill>
                <a:latin typeface="+mj-lt"/>
              </a:defRPr>
            </a:lvl2pPr>
            <a:lvl3pPr marL="0" indent="0">
              <a:spcBef>
                <a:spcPts val="0"/>
              </a:spcBef>
              <a:buNone/>
              <a:defRPr sz="4139" cap="all" baseline="0">
                <a:solidFill>
                  <a:schemeClr val="bg1"/>
                </a:solidFill>
                <a:latin typeface="+mj-lt"/>
              </a:defRPr>
            </a:lvl3pPr>
            <a:lvl4pPr marL="0" indent="0">
              <a:spcBef>
                <a:spcPts val="0"/>
              </a:spcBef>
              <a:buNone/>
              <a:defRPr sz="4139" cap="all" baseline="0">
                <a:solidFill>
                  <a:schemeClr val="bg1"/>
                </a:solidFill>
                <a:latin typeface="+mj-lt"/>
              </a:defRPr>
            </a:lvl4pPr>
            <a:lvl5pPr marL="0" indent="0">
              <a:spcBef>
                <a:spcPts val="0"/>
              </a:spcBef>
              <a:buNone/>
              <a:defRPr sz="4139" cap="all" baseline="0">
                <a:solidFill>
                  <a:schemeClr val="bg1"/>
                </a:solidFill>
                <a:latin typeface="+mj-lt"/>
              </a:defRPr>
            </a:lvl5pPr>
            <a:lvl6pPr marL="0" indent="0">
              <a:spcBef>
                <a:spcPts val="0"/>
              </a:spcBef>
              <a:buNone/>
              <a:defRPr sz="4139" cap="all" baseline="0">
                <a:solidFill>
                  <a:schemeClr val="bg1"/>
                </a:solidFill>
                <a:latin typeface="+mj-lt"/>
              </a:defRPr>
            </a:lvl6pPr>
            <a:lvl7pPr marL="0" indent="0">
              <a:spcBef>
                <a:spcPts val="0"/>
              </a:spcBef>
              <a:buNone/>
              <a:defRPr sz="4139" cap="all" baseline="0">
                <a:solidFill>
                  <a:schemeClr val="bg1"/>
                </a:solidFill>
                <a:latin typeface="+mj-lt"/>
              </a:defRPr>
            </a:lvl7pPr>
            <a:lvl8pPr marL="0" indent="0">
              <a:spcBef>
                <a:spcPts val="0"/>
              </a:spcBef>
              <a:buNone/>
              <a:defRPr sz="4139" cap="all" baseline="0">
                <a:solidFill>
                  <a:schemeClr val="bg1"/>
                </a:solidFill>
                <a:latin typeface="+mj-lt"/>
              </a:defRPr>
            </a:lvl8pPr>
            <a:lvl9pPr marL="0" indent="0">
              <a:spcBef>
                <a:spcPts val="0"/>
              </a:spcBef>
              <a:buNone/>
              <a:defRPr sz="4139" cap="all" baseline="0">
                <a:solidFill>
                  <a:schemeClr val="bg1"/>
                </a:solidFill>
                <a:latin typeface="+mj-lt"/>
              </a:defRPr>
            </a:lvl9pPr>
          </a:lstStyle>
          <a:p>
            <a:pPr lvl="0"/>
            <a:r>
              <a:rPr lang="cs-CZ" noProof="0" dirty="0"/>
              <a:t>Nadpis</a:t>
            </a:r>
          </a:p>
        </p:txBody>
      </p:sp>
      <p:sp>
        <p:nvSpPr>
          <p:cNvPr id="30" name="Zástupný symbol pro obsah 17"/>
          <p:cNvSpPr>
            <a:spLocks noGrp="1"/>
          </p:cNvSpPr>
          <p:nvPr>
            <p:ph sz="quarter" idx="35" hasCustomPrompt="1"/>
          </p:nvPr>
        </p:nvSpPr>
        <p:spPr>
          <a:xfrm>
            <a:off x="20624989" y="35182315"/>
            <a:ext cx="8830270" cy="5944967"/>
          </a:xfrm>
        </p:spPr>
        <p:txBody>
          <a:bodyPr lIns="365760" tIns="182880"/>
          <a:lstStyle>
            <a:lvl1pPr>
              <a:defRPr baseline="0"/>
            </a:lvl1pPr>
            <a:lvl5pPr>
              <a:defRPr/>
            </a:lvl5pPr>
            <a:lvl6pPr>
              <a:defRPr/>
            </a:lvl6pPr>
            <a:lvl7pPr>
              <a:defRPr/>
            </a:lvl7pPr>
            <a:lvl8pPr>
              <a:defRPr/>
            </a:lvl8pPr>
            <a:lvl9pPr>
              <a:defRPr/>
            </a:lvl9pPr>
          </a:lstStyle>
          <a:p>
            <a:pPr lvl="0"/>
            <a:r>
              <a:rPr lang="cs-CZ" noProof="0" dirty="0"/>
              <a:t>Pomocí tohoto zástupného symbolu přidejte text nebo jiný obsah.</a:t>
            </a:r>
          </a:p>
          <a:p>
            <a:pPr lvl="1"/>
            <a:r>
              <a:rPr lang="cs-CZ" noProof="0" dirty="0"/>
              <a:t>Druhá úroveň</a:t>
            </a:r>
          </a:p>
          <a:p>
            <a:pPr lvl="2"/>
            <a:r>
              <a:rPr lang="cs-CZ" noProof="0" dirty="0"/>
              <a:t>Třetí úroveň</a:t>
            </a:r>
          </a:p>
          <a:p>
            <a:pPr lvl="3"/>
            <a:r>
              <a:rPr lang="cs-CZ" noProof="0" dirty="0"/>
              <a:t>Čtvrtá úroveň</a:t>
            </a:r>
          </a:p>
          <a:p>
            <a:pPr lvl="4"/>
            <a:r>
              <a:rPr lang="cs-CZ" noProof="0" dirty="0"/>
              <a:t>Pátá úroveň</a:t>
            </a:r>
          </a:p>
          <a:p>
            <a:pPr lvl="5"/>
            <a:r>
              <a:rPr lang="cs-CZ" noProof="0" dirty="0"/>
              <a:t>Šest</a:t>
            </a:r>
          </a:p>
          <a:p>
            <a:pPr lvl="6"/>
            <a:r>
              <a:rPr lang="cs-CZ" noProof="0" dirty="0"/>
              <a:t>Sedm</a:t>
            </a:r>
          </a:p>
          <a:p>
            <a:pPr lvl="7"/>
            <a:r>
              <a:rPr lang="cs-CZ" noProof="0" dirty="0"/>
              <a:t>Osm</a:t>
            </a:r>
          </a:p>
          <a:p>
            <a:pPr lvl="8"/>
            <a:r>
              <a:rPr lang="cs-CZ" noProof="0" dirty="0"/>
              <a:t>Devět</a:t>
            </a:r>
          </a:p>
        </p:txBody>
      </p:sp>
    </p:spTree>
    <p:extLst>
      <p:ext uri="{BB962C8B-B14F-4D97-AF65-F5344CB8AC3E}">
        <p14:creationId xmlns:p14="http://schemas.microsoft.com/office/powerpoint/2010/main" val="145907722"/>
      </p:ext>
    </p:extLst>
  </p:cSld>
  <p:clrMapOvr>
    <a:masterClrMapping/>
  </p:clrMapOvr>
  <p:extLst mod="1">
    <p:ext uri="{DCECCB84-F9BA-43D5-87BE-67443E8EF086}">
      <p15:sldGuideLst xmlns="" xmlns:p15="http://schemas.microsoft.com/office/powerpoint/2012/main">
        <p15:guide id="1" pos="6324" userDrawn="1">
          <p15:clr>
            <a:srgbClr val="A4A3A4"/>
          </p15:clr>
        </p15:guide>
        <p15:guide id="2" pos="12747" userDrawn="1">
          <p15:clr>
            <a:srgbClr val="A4A3A4"/>
          </p15:clr>
        </p15:guide>
      </p15:sldGuideLst>
    </p:ext>
  </p:extLst>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Obdélník 6"/>
          <p:cNvSpPr/>
          <p:nvPr userDrawn="1"/>
        </p:nvSpPr>
        <p:spPr bwMode="invGray">
          <a:xfrm>
            <a:off x="0" y="0"/>
            <a:ext cx="30275213" cy="6539464"/>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sz="5007" noProof="0" dirty="0"/>
          </a:p>
        </p:txBody>
      </p:sp>
      <p:sp>
        <p:nvSpPr>
          <p:cNvPr id="2" name="Zástupný text nadpisu 1"/>
          <p:cNvSpPr>
            <a:spLocks noGrp="1"/>
          </p:cNvSpPr>
          <p:nvPr>
            <p:ph type="title"/>
          </p:nvPr>
        </p:nvSpPr>
        <p:spPr bwMode="auto">
          <a:xfrm>
            <a:off x="4415135" y="1288076"/>
            <a:ext cx="21444943" cy="3269654"/>
          </a:xfrm>
          <a:prstGeom prst="rect">
            <a:avLst/>
          </a:prstGeom>
        </p:spPr>
        <p:txBody>
          <a:bodyPr vert="horz" lIns="91440" tIns="45720" rIns="91440" bIns="45720" rtlCol="0" anchor="b">
            <a:normAutofit/>
          </a:bodyPr>
          <a:lstStyle/>
          <a:p>
            <a:r>
              <a:rPr lang="cs-CZ" noProof="0" dirty="0"/>
              <a:t>Kliknutím můžete upravit styl předlohy nadpisů.</a:t>
            </a:r>
          </a:p>
        </p:txBody>
      </p:sp>
      <p:sp>
        <p:nvSpPr>
          <p:cNvPr id="3" name="Zástupný text 2"/>
          <p:cNvSpPr>
            <a:spLocks noGrp="1"/>
          </p:cNvSpPr>
          <p:nvPr>
            <p:ph type="body" idx="1"/>
          </p:nvPr>
        </p:nvSpPr>
        <p:spPr>
          <a:xfrm>
            <a:off x="4415135" y="7827540"/>
            <a:ext cx="21444943" cy="30725574"/>
          </a:xfrm>
          <a:prstGeom prst="rect">
            <a:avLst/>
          </a:prstGeom>
        </p:spPr>
        <p:txBody>
          <a:bodyPr vert="horz" lIns="91440" tIns="45720" rIns="91440" bIns="45720" rtlCol="0">
            <a:normAutofit/>
          </a:bodyPr>
          <a:lstStyle/>
          <a:p>
            <a:pPr lvl="0"/>
            <a:r>
              <a:rPr lang="cs-CZ" noProof="0" dirty="0"/>
              <a:t>Kliknutím můžete upravit styly předlohy textu.</a:t>
            </a:r>
          </a:p>
          <a:p>
            <a:pPr lvl="1"/>
            <a:r>
              <a:rPr lang="cs-CZ" noProof="0" dirty="0"/>
              <a:t>Druhá úroveň</a:t>
            </a:r>
          </a:p>
          <a:p>
            <a:pPr lvl="2"/>
            <a:r>
              <a:rPr lang="cs-CZ" noProof="0" dirty="0"/>
              <a:t>Třetí úroveň</a:t>
            </a:r>
          </a:p>
          <a:p>
            <a:pPr lvl="3"/>
            <a:r>
              <a:rPr lang="cs-CZ" noProof="0" dirty="0"/>
              <a:t>Čtvrtá úroveň</a:t>
            </a:r>
          </a:p>
          <a:p>
            <a:pPr lvl="4"/>
            <a:r>
              <a:rPr lang="cs-CZ" noProof="0" dirty="0"/>
              <a:t>Pátá úroveň</a:t>
            </a:r>
          </a:p>
        </p:txBody>
      </p:sp>
      <p:sp>
        <p:nvSpPr>
          <p:cNvPr id="4" name="Zástupný text kalendářního data 3"/>
          <p:cNvSpPr>
            <a:spLocks noGrp="1"/>
          </p:cNvSpPr>
          <p:nvPr>
            <p:ph type="dt" sz="half" idx="2"/>
          </p:nvPr>
        </p:nvSpPr>
        <p:spPr>
          <a:xfrm>
            <a:off x="788417" y="41758710"/>
            <a:ext cx="6811923" cy="594497"/>
          </a:xfrm>
          <a:prstGeom prst="rect">
            <a:avLst/>
          </a:prstGeom>
        </p:spPr>
        <p:txBody>
          <a:bodyPr vert="horz" lIns="91440" tIns="45720" rIns="91440" bIns="45720" rtlCol="0" anchor="ctr"/>
          <a:lstStyle>
            <a:lvl1pPr algn="l">
              <a:defRPr sz="1104">
                <a:solidFill>
                  <a:schemeClr val="tx1">
                    <a:tint val="75000"/>
                  </a:schemeClr>
                </a:solidFill>
              </a:defRPr>
            </a:lvl1pPr>
          </a:lstStyle>
          <a:p>
            <a:fld id="{D2C77C64-B640-40CD-B10E-2673FA73435E}" type="datetime1">
              <a:rPr lang="cs-CZ" noProof="0" smtClean="0"/>
              <a:pPr/>
              <a:t>01.05.17</a:t>
            </a:fld>
            <a:endParaRPr lang="cs-CZ" noProof="0" dirty="0"/>
          </a:p>
        </p:txBody>
      </p:sp>
      <p:sp>
        <p:nvSpPr>
          <p:cNvPr id="5" name="Zástupný text zápatí 4"/>
          <p:cNvSpPr>
            <a:spLocks noGrp="1"/>
          </p:cNvSpPr>
          <p:nvPr>
            <p:ph type="ftr" sz="quarter" idx="3"/>
          </p:nvPr>
        </p:nvSpPr>
        <p:spPr>
          <a:xfrm>
            <a:off x="7600340" y="41758710"/>
            <a:ext cx="15074533" cy="594497"/>
          </a:xfrm>
          <a:prstGeom prst="rect">
            <a:avLst/>
          </a:prstGeom>
        </p:spPr>
        <p:txBody>
          <a:bodyPr vert="horz" lIns="91440" tIns="45720" rIns="91440" bIns="45720" rtlCol="0" anchor="ctr"/>
          <a:lstStyle>
            <a:lvl1pPr algn="ctr">
              <a:defRPr sz="1104">
                <a:solidFill>
                  <a:schemeClr val="tx1">
                    <a:tint val="75000"/>
                  </a:schemeClr>
                </a:solidFill>
              </a:defRPr>
            </a:lvl1pPr>
          </a:lstStyle>
          <a:p>
            <a:endParaRPr lang="cs-CZ" noProof="0" dirty="0"/>
          </a:p>
        </p:txBody>
      </p:sp>
      <p:sp>
        <p:nvSpPr>
          <p:cNvPr id="6" name="Zástupný text čísla snímku 5"/>
          <p:cNvSpPr>
            <a:spLocks noGrp="1"/>
          </p:cNvSpPr>
          <p:nvPr>
            <p:ph type="sldNum" sz="quarter" idx="4"/>
          </p:nvPr>
        </p:nvSpPr>
        <p:spPr>
          <a:xfrm>
            <a:off x="22674873" y="41758710"/>
            <a:ext cx="6811923" cy="594497"/>
          </a:xfrm>
          <a:prstGeom prst="rect">
            <a:avLst/>
          </a:prstGeom>
        </p:spPr>
        <p:txBody>
          <a:bodyPr vert="horz" lIns="91440" tIns="45720" rIns="91440" bIns="45720" rtlCol="0" anchor="ctr"/>
          <a:lstStyle>
            <a:lvl1pPr algn="r">
              <a:defRPr sz="1104">
                <a:solidFill>
                  <a:schemeClr val="tx1">
                    <a:tint val="75000"/>
                  </a:schemeClr>
                </a:solidFill>
              </a:defRPr>
            </a:lvl1pPr>
          </a:lstStyle>
          <a:p>
            <a:fld id="{91B4C631-C489-4C11-812F-2172FBEAE82B}" type="slidenum">
              <a:rPr lang="cs-CZ" noProof="0" smtClean="0"/>
              <a:pPr/>
              <a:t>‹#›</a:t>
            </a:fld>
            <a:endParaRPr lang="cs-CZ" noProof="0" dirty="0"/>
          </a:p>
        </p:txBody>
      </p:sp>
    </p:spTree>
    <p:extLst>
      <p:ext uri="{BB962C8B-B14F-4D97-AF65-F5344CB8AC3E}">
        <p14:creationId xmlns:p14="http://schemas.microsoft.com/office/powerpoint/2010/main" val="2508807471"/>
      </p:ext>
    </p:extLst>
  </p:cSld>
  <p:clrMap bg1="lt1" tx1="dk1" bg2="lt2" tx2="dk2" accent1="accent1" accent2="accent2" accent3="accent3" accent4="accent4" accent5="accent5" accent6="accent6" hlink="hlink" folHlink="folHlink"/>
  <p:sldLayoutIdLst>
    <p:sldLayoutId id="2147483672" r:id="rId1"/>
  </p:sldLayoutIdLst>
  <p:txStyles>
    <p:titleStyle>
      <a:lvl1pPr algn="l" defTabSz="3027615" rtl="0" eaLnBrk="1" latinLnBrk="0" hangingPunct="1">
        <a:lnSpc>
          <a:spcPct val="90000"/>
        </a:lnSpc>
        <a:spcBef>
          <a:spcPct val="0"/>
        </a:spcBef>
        <a:buNone/>
        <a:defRPr sz="6070" b="1" kern="1200">
          <a:solidFill>
            <a:schemeClr val="bg1"/>
          </a:solidFill>
          <a:latin typeface="+mj-lt"/>
          <a:ea typeface="+mj-ea"/>
          <a:cs typeface="+mj-cs"/>
        </a:defRPr>
      </a:lvl1pPr>
    </p:titleStyle>
    <p:bodyStyle>
      <a:lvl1pPr marL="315377" indent="-315377" algn="l" defTabSz="3027615" rtl="0" eaLnBrk="1" latinLnBrk="0" hangingPunct="1">
        <a:lnSpc>
          <a:spcPct val="100000"/>
        </a:lnSpc>
        <a:spcBef>
          <a:spcPts val="828"/>
        </a:spcBef>
        <a:buClr>
          <a:schemeClr val="accent2"/>
        </a:buClr>
        <a:buFont typeface="Arial" panose="020B0604020202020204" pitchFamily="34" charset="0"/>
        <a:buChar char="•"/>
        <a:defRPr sz="1931" kern="1200">
          <a:solidFill>
            <a:schemeClr val="tx1"/>
          </a:solidFill>
          <a:latin typeface="+mn-lt"/>
          <a:ea typeface="+mn-ea"/>
          <a:cs typeface="+mn-cs"/>
        </a:defRPr>
      </a:lvl1pPr>
      <a:lvl2pPr marL="756904" indent="-315377" algn="l" defTabSz="3027615" rtl="0" eaLnBrk="1" latinLnBrk="0" hangingPunct="1">
        <a:lnSpc>
          <a:spcPct val="100000"/>
        </a:lnSpc>
        <a:spcBef>
          <a:spcPts val="828"/>
        </a:spcBef>
        <a:buClr>
          <a:schemeClr val="accent2"/>
        </a:buClr>
        <a:buFont typeface="Arial" panose="020B0604020202020204" pitchFamily="34" charset="0"/>
        <a:buChar char="•"/>
        <a:defRPr sz="1656" kern="1200">
          <a:solidFill>
            <a:schemeClr val="tx1"/>
          </a:solidFill>
          <a:latin typeface="+mn-lt"/>
          <a:ea typeface="+mn-ea"/>
          <a:cs typeface="+mn-cs"/>
        </a:defRPr>
      </a:lvl2pPr>
      <a:lvl3pPr marL="756904" indent="-315377" algn="l" defTabSz="3027615" rtl="0" eaLnBrk="1" latinLnBrk="0" hangingPunct="1">
        <a:lnSpc>
          <a:spcPct val="100000"/>
        </a:lnSpc>
        <a:spcBef>
          <a:spcPts val="828"/>
        </a:spcBef>
        <a:buClr>
          <a:schemeClr val="accent2"/>
        </a:buClr>
        <a:buFont typeface="Arial" panose="020B0604020202020204" pitchFamily="34" charset="0"/>
        <a:buChar char="•"/>
        <a:defRPr sz="1656" kern="1200">
          <a:solidFill>
            <a:schemeClr val="tx1"/>
          </a:solidFill>
          <a:latin typeface="+mn-lt"/>
          <a:ea typeface="+mn-ea"/>
          <a:cs typeface="+mn-cs"/>
        </a:defRPr>
      </a:lvl3pPr>
      <a:lvl4pPr marL="756904" indent="-315377" algn="l" defTabSz="3027615" rtl="0" eaLnBrk="1" latinLnBrk="0" hangingPunct="1">
        <a:lnSpc>
          <a:spcPct val="100000"/>
        </a:lnSpc>
        <a:spcBef>
          <a:spcPts val="828"/>
        </a:spcBef>
        <a:buClr>
          <a:schemeClr val="accent2"/>
        </a:buClr>
        <a:buFont typeface="Arial" panose="020B0604020202020204" pitchFamily="34" charset="0"/>
        <a:buChar char="•"/>
        <a:defRPr sz="1656" kern="1200">
          <a:solidFill>
            <a:schemeClr val="tx1"/>
          </a:solidFill>
          <a:latin typeface="+mn-lt"/>
          <a:ea typeface="+mn-ea"/>
          <a:cs typeface="+mn-cs"/>
        </a:defRPr>
      </a:lvl4pPr>
      <a:lvl5pPr marL="756904" indent="-315377" algn="l" defTabSz="3027615" rtl="0" eaLnBrk="1" latinLnBrk="0" hangingPunct="1">
        <a:lnSpc>
          <a:spcPct val="100000"/>
        </a:lnSpc>
        <a:spcBef>
          <a:spcPts val="828"/>
        </a:spcBef>
        <a:buClr>
          <a:schemeClr val="accent2"/>
        </a:buClr>
        <a:buFont typeface="Arial" panose="020B0604020202020204" pitchFamily="34" charset="0"/>
        <a:buChar char="•"/>
        <a:defRPr sz="1656" kern="1200">
          <a:solidFill>
            <a:schemeClr val="tx1"/>
          </a:solidFill>
          <a:latin typeface="+mn-lt"/>
          <a:ea typeface="+mn-ea"/>
          <a:cs typeface="+mn-cs"/>
        </a:defRPr>
      </a:lvl5pPr>
      <a:lvl6pPr marL="756904" indent="-315377" algn="l" defTabSz="3027615" rtl="0" eaLnBrk="1" latinLnBrk="0" hangingPunct="1">
        <a:lnSpc>
          <a:spcPct val="100000"/>
        </a:lnSpc>
        <a:spcBef>
          <a:spcPts val="828"/>
        </a:spcBef>
        <a:buClr>
          <a:schemeClr val="accent2"/>
        </a:buClr>
        <a:buFont typeface="Arial" panose="020B0604020202020204" pitchFamily="34" charset="0"/>
        <a:buChar char="•"/>
        <a:defRPr sz="1656" kern="1200">
          <a:solidFill>
            <a:schemeClr val="tx1"/>
          </a:solidFill>
          <a:latin typeface="+mn-lt"/>
          <a:ea typeface="+mn-ea"/>
          <a:cs typeface="+mn-cs"/>
        </a:defRPr>
      </a:lvl6pPr>
      <a:lvl7pPr marL="756904" indent="-315377" algn="l" defTabSz="3027615" rtl="0" eaLnBrk="1" latinLnBrk="0" hangingPunct="1">
        <a:lnSpc>
          <a:spcPct val="100000"/>
        </a:lnSpc>
        <a:spcBef>
          <a:spcPts val="828"/>
        </a:spcBef>
        <a:buClr>
          <a:schemeClr val="accent2"/>
        </a:buClr>
        <a:buFont typeface="Arial" panose="020B0604020202020204" pitchFamily="34" charset="0"/>
        <a:buChar char="•"/>
        <a:defRPr sz="1656" kern="1200">
          <a:solidFill>
            <a:schemeClr val="tx1"/>
          </a:solidFill>
          <a:latin typeface="+mn-lt"/>
          <a:ea typeface="+mn-ea"/>
          <a:cs typeface="+mn-cs"/>
        </a:defRPr>
      </a:lvl7pPr>
      <a:lvl8pPr marL="756904" indent="-315377" algn="l" defTabSz="3027615" rtl="0" eaLnBrk="1" latinLnBrk="0" hangingPunct="1">
        <a:lnSpc>
          <a:spcPct val="100000"/>
        </a:lnSpc>
        <a:spcBef>
          <a:spcPts val="828"/>
        </a:spcBef>
        <a:buClr>
          <a:schemeClr val="accent2"/>
        </a:buClr>
        <a:buFont typeface="Arial" panose="020B0604020202020204" pitchFamily="34" charset="0"/>
        <a:buChar char="•"/>
        <a:defRPr sz="1656" kern="1200">
          <a:solidFill>
            <a:schemeClr val="tx1"/>
          </a:solidFill>
          <a:latin typeface="+mn-lt"/>
          <a:ea typeface="+mn-ea"/>
          <a:cs typeface="+mn-cs"/>
        </a:defRPr>
      </a:lvl8pPr>
      <a:lvl9pPr marL="756904" indent="-315377" algn="l" defTabSz="3027615" rtl="0" eaLnBrk="1" latinLnBrk="0" hangingPunct="1">
        <a:lnSpc>
          <a:spcPct val="100000"/>
        </a:lnSpc>
        <a:spcBef>
          <a:spcPts val="828"/>
        </a:spcBef>
        <a:buClr>
          <a:schemeClr val="accent2"/>
        </a:buClr>
        <a:buFont typeface="Arial" panose="020B0604020202020204" pitchFamily="34" charset="0"/>
        <a:buChar char="•"/>
        <a:defRPr sz="1656" kern="1200">
          <a:solidFill>
            <a:schemeClr val="tx1"/>
          </a:solidFill>
          <a:latin typeface="+mn-lt"/>
          <a:ea typeface="+mn-ea"/>
          <a:cs typeface="+mn-cs"/>
        </a:defRPr>
      </a:lvl9pPr>
    </p:bodyStyle>
    <p:otherStyle>
      <a:defPPr>
        <a:defRPr lang="en-US"/>
      </a:defPPr>
      <a:lvl1pPr marL="0" algn="l" defTabSz="3027615" rtl="0" eaLnBrk="1" latinLnBrk="0" hangingPunct="1">
        <a:defRPr sz="5960" kern="1200">
          <a:solidFill>
            <a:schemeClr val="tx1"/>
          </a:solidFill>
          <a:latin typeface="+mn-lt"/>
          <a:ea typeface="+mn-ea"/>
          <a:cs typeface="+mn-cs"/>
        </a:defRPr>
      </a:lvl1pPr>
      <a:lvl2pPr marL="1513807" algn="l" defTabSz="3027615" rtl="0" eaLnBrk="1" latinLnBrk="0" hangingPunct="1">
        <a:defRPr sz="5960" kern="1200">
          <a:solidFill>
            <a:schemeClr val="tx1"/>
          </a:solidFill>
          <a:latin typeface="+mn-lt"/>
          <a:ea typeface="+mn-ea"/>
          <a:cs typeface="+mn-cs"/>
        </a:defRPr>
      </a:lvl2pPr>
      <a:lvl3pPr marL="3027615" algn="l" defTabSz="3027615" rtl="0" eaLnBrk="1" latinLnBrk="0" hangingPunct="1">
        <a:defRPr sz="5960" kern="1200">
          <a:solidFill>
            <a:schemeClr val="tx1"/>
          </a:solidFill>
          <a:latin typeface="+mn-lt"/>
          <a:ea typeface="+mn-ea"/>
          <a:cs typeface="+mn-cs"/>
        </a:defRPr>
      </a:lvl3pPr>
      <a:lvl4pPr marL="4541422" algn="l" defTabSz="3027615" rtl="0" eaLnBrk="1" latinLnBrk="0" hangingPunct="1">
        <a:defRPr sz="5960" kern="1200">
          <a:solidFill>
            <a:schemeClr val="tx1"/>
          </a:solidFill>
          <a:latin typeface="+mn-lt"/>
          <a:ea typeface="+mn-ea"/>
          <a:cs typeface="+mn-cs"/>
        </a:defRPr>
      </a:lvl4pPr>
      <a:lvl5pPr marL="6055230" algn="l" defTabSz="3027615" rtl="0" eaLnBrk="1" latinLnBrk="0" hangingPunct="1">
        <a:defRPr sz="5960" kern="1200">
          <a:solidFill>
            <a:schemeClr val="tx1"/>
          </a:solidFill>
          <a:latin typeface="+mn-lt"/>
          <a:ea typeface="+mn-ea"/>
          <a:cs typeface="+mn-cs"/>
        </a:defRPr>
      </a:lvl5pPr>
      <a:lvl6pPr marL="7569037" algn="l" defTabSz="3027615" rtl="0" eaLnBrk="1" latinLnBrk="0" hangingPunct="1">
        <a:defRPr sz="5960" kern="1200">
          <a:solidFill>
            <a:schemeClr val="tx1"/>
          </a:solidFill>
          <a:latin typeface="+mn-lt"/>
          <a:ea typeface="+mn-ea"/>
          <a:cs typeface="+mn-cs"/>
        </a:defRPr>
      </a:lvl6pPr>
      <a:lvl7pPr marL="9082845" algn="l" defTabSz="3027615" rtl="0" eaLnBrk="1" latinLnBrk="0" hangingPunct="1">
        <a:defRPr sz="5960" kern="1200">
          <a:solidFill>
            <a:schemeClr val="tx1"/>
          </a:solidFill>
          <a:latin typeface="+mn-lt"/>
          <a:ea typeface="+mn-ea"/>
          <a:cs typeface="+mn-cs"/>
        </a:defRPr>
      </a:lvl7pPr>
      <a:lvl8pPr marL="10596652" algn="l" defTabSz="3027615" rtl="0" eaLnBrk="1" latinLnBrk="0" hangingPunct="1">
        <a:defRPr sz="5960" kern="1200">
          <a:solidFill>
            <a:schemeClr val="tx1"/>
          </a:solidFill>
          <a:latin typeface="+mn-lt"/>
          <a:ea typeface="+mn-ea"/>
          <a:cs typeface="+mn-cs"/>
        </a:defRPr>
      </a:lvl8pPr>
      <a:lvl9pPr marL="12110460" algn="l" defTabSz="3027615" rtl="0" eaLnBrk="1" latinLnBrk="0" hangingPunct="1">
        <a:defRPr sz="5960" kern="1200">
          <a:solidFill>
            <a:schemeClr val="tx1"/>
          </a:solidFill>
          <a:latin typeface="+mn-lt"/>
          <a:ea typeface="+mn-ea"/>
          <a:cs typeface="+mn-cs"/>
        </a:defRPr>
      </a:lvl9pPr>
    </p:otherStyle>
  </p:txStyles>
  <p:extLst mod="1">
    <p:ext uri="{27BBF7A9-308A-43DC-89C8-2F10F3537804}">
      <p15:sldGuideLst xmlns="" xmlns:p15="http://schemas.microsoft.com/office/powerpoint/2012/main">
        <p15:guide id="1" orient="horz" pos="13482" userDrawn="1">
          <p15:clr>
            <a:srgbClr val="A4A3A4"/>
          </p15:clr>
        </p15:guide>
        <p15:guide id="2" pos="497" userDrawn="1">
          <p15:clr>
            <a:srgbClr val="A4A3A4"/>
          </p15:clr>
        </p15:guide>
        <p15:guide id="3" pos="18574" userDrawn="1">
          <p15:clr>
            <a:srgbClr val="A4A3A4"/>
          </p15:clr>
        </p15:guide>
        <p15:guide id="4" pos="9536" userDrawn="1">
          <p15:clr>
            <a:srgbClr val="A4A3A4"/>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4" Type="http://schemas.openxmlformats.org/officeDocument/2006/relationships/chart" Target="../charts/chart1.xml"/><Relationship Id="rId5" Type="http://schemas.openxmlformats.org/officeDocument/2006/relationships/chart" Target="../charts/chart2.xml"/><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Nadpis 3"/>
          <p:cNvSpPr>
            <a:spLocks noGrp="1"/>
          </p:cNvSpPr>
          <p:nvPr>
            <p:ph type="title"/>
            <p:extLst>
              <p:ext uri="{D42A27DB-BD31-4B8C-83A1-F6EECF244321}">
                <p14:modId xmlns:p14="http://schemas.microsoft.com/office/powerpoint/2010/main" val="2270286008"/>
              </p:ext>
            </p:extLst>
          </p:nvPr>
        </p:nvSpPr>
        <p:spPr>
          <a:xfrm>
            <a:off x="657014" y="10679410"/>
            <a:ext cx="21444942" cy="1734476"/>
          </a:xfrm>
        </p:spPr>
        <p:txBody>
          <a:bodyPr/>
          <a:lstStyle/>
          <a:p>
            <a:r>
              <a:rPr lang="cs-CZ" dirty="0"/>
              <a:t>Získávání zaměstnanců se zaměřením na online marketing</a:t>
            </a:r>
          </a:p>
        </p:txBody>
      </p:sp>
      <p:sp>
        <p:nvSpPr>
          <p:cNvPr id="11" name="Zástupný symbol pro obsah 10"/>
          <p:cNvSpPr>
            <a:spLocks noGrp="1"/>
          </p:cNvSpPr>
          <p:nvPr>
            <p:ph sz="quarter" idx="24"/>
            <p:extLst>
              <p:ext uri="{D42A27DB-BD31-4B8C-83A1-F6EECF244321}">
                <p14:modId xmlns:p14="http://schemas.microsoft.com/office/powerpoint/2010/main" val="1167659189"/>
              </p:ext>
            </p:extLst>
          </p:nvPr>
        </p:nvSpPr>
        <p:spPr>
          <a:xfrm>
            <a:off x="10089573" y="6868969"/>
            <a:ext cx="12992897" cy="5544917"/>
          </a:xfrm>
          <a:solidFill>
            <a:schemeClr val="accent5">
              <a:lumMod val="20000"/>
              <a:lumOff val="80000"/>
            </a:schemeClr>
          </a:solidFill>
          <a:ln>
            <a:solidFill>
              <a:schemeClr val="accent1"/>
            </a:solidFill>
          </a:ln>
        </p:spPr>
        <p:txBody>
          <a:bodyPr>
            <a:normAutofit/>
          </a:bodyPr>
          <a:lstStyle/>
          <a:p>
            <a:pPr marL="0" indent="0">
              <a:buNone/>
            </a:pPr>
            <a:r>
              <a:rPr lang="cs-CZ" sz="4400" dirty="0">
                <a:solidFill>
                  <a:srgbClr val="292934"/>
                </a:solidFill>
                <a:latin typeface="Calibri"/>
                <a:cs typeface="Calibri"/>
              </a:rPr>
              <a:t>Autor práce: </a:t>
            </a:r>
            <a:r>
              <a:rPr lang="cs-CZ" sz="4400" dirty="0" smtClean="0">
                <a:solidFill>
                  <a:srgbClr val="292934"/>
                </a:solidFill>
                <a:latin typeface="Calibri"/>
                <a:cs typeface="Calibri"/>
              </a:rPr>
              <a:t>Barbora Novotná</a:t>
            </a:r>
            <a:endParaRPr lang="cs-CZ" sz="4400" dirty="0">
              <a:solidFill>
                <a:srgbClr val="292934"/>
              </a:solidFill>
              <a:latin typeface="Calibri"/>
              <a:cs typeface="Calibri"/>
            </a:endParaRPr>
          </a:p>
          <a:p>
            <a:pPr marL="0" indent="0">
              <a:buNone/>
            </a:pPr>
            <a:r>
              <a:rPr lang="cs-CZ" sz="4400" dirty="0">
                <a:solidFill>
                  <a:srgbClr val="292934"/>
                </a:solidFill>
                <a:latin typeface="Calibri"/>
                <a:cs typeface="Calibri"/>
              </a:rPr>
              <a:t>Studijní obor: Personální management v průmyslových podnicích</a:t>
            </a:r>
          </a:p>
          <a:p>
            <a:pPr marL="0" indent="0">
              <a:buNone/>
            </a:pPr>
            <a:r>
              <a:rPr lang="cs-CZ" sz="4400" dirty="0">
                <a:solidFill>
                  <a:srgbClr val="292934"/>
                </a:solidFill>
                <a:latin typeface="Calibri"/>
                <a:cs typeface="Calibri"/>
              </a:rPr>
              <a:t>Vedoucí práce: Ing. Klára Šimonová</a:t>
            </a:r>
          </a:p>
          <a:p>
            <a:pPr marL="0" indent="0">
              <a:buNone/>
            </a:pPr>
            <a:r>
              <a:rPr lang="cs-CZ" sz="4400" dirty="0">
                <a:solidFill>
                  <a:srgbClr val="292934"/>
                </a:solidFill>
                <a:latin typeface="Calibri"/>
                <a:cs typeface="Calibri"/>
              </a:rPr>
              <a:t>Pracoviště: MÚVS ČVUT – oddělení manažerských studií</a:t>
            </a:r>
          </a:p>
          <a:p>
            <a:pPr marL="0" indent="0">
              <a:buNone/>
            </a:pPr>
            <a:r>
              <a:rPr lang="cs-CZ" sz="4400" dirty="0">
                <a:solidFill>
                  <a:srgbClr val="292934"/>
                </a:solidFill>
                <a:latin typeface="Calibri"/>
                <a:cs typeface="Calibri"/>
              </a:rPr>
              <a:t>Akademický rok: 2016/2017</a:t>
            </a:r>
          </a:p>
        </p:txBody>
      </p:sp>
      <p:sp>
        <p:nvSpPr>
          <p:cNvPr id="7" name="Zástupný text 6"/>
          <p:cNvSpPr>
            <a:spLocks noGrp="1"/>
          </p:cNvSpPr>
          <p:nvPr>
            <p:ph type="body" sz="quarter" idx="17"/>
            <p:extLst>
              <p:ext uri="{D42A27DB-BD31-4B8C-83A1-F6EECF244321}">
                <p14:modId xmlns:p14="http://schemas.microsoft.com/office/powerpoint/2010/main" val="262564327"/>
              </p:ext>
            </p:extLst>
          </p:nvPr>
        </p:nvSpPr>
        <p:spPr>
          <a:xfrm>
            <a:off x="657014" y="13598518"/>
            <a:ext cx="8830270" cy="1585325"/>
          </a:xfrm>
          <a:solidFill>
            <a:srgbClr val="222C74"/>
          </a:solidFill>
        </p:spPr>
        <p:txBody>
          <a:bodyPr/>
          <a:lstStyle/>
          <a:p>
            <a:r>
              <a:rPr lang="cs-CZ" b="1" dirty="0">
                <a:solidFill>
                  <a:srgbClr val="FFFFFF"/>
                </a:solidFill>
                <a:latin typeface="Cambria"/>
              </a:rPr>
              <a:t>ABSTRAKT</a:t>
            </a:r>
          </a:p>
        </p:txBody>
      </p:sp>
      <p:sp>
        <p:nvSpPr>
          <p:cNvPr id="12" name="Zástupný symbol pro obsah 11"/>
          <p:cNvSpPr>
            <a:spLocks noGrp="1"/>
          </p:cNvSpPr>
          <p:nvPr>
            <p:ph sz="quarter" idx="25"/>
            <p:extLst>
              <p:ext uri="{D42A27DB-BD31-4B8C-83A1-F6EECF244321}">
                <p14:modId xmlns:p14="http://schemas.microsoft.com/office/powerpoint/2010/main" val="4220296515"/>
              </p:ext>
            </p:extLst>
          </p:nvPr>
        </p:nvSpPr>
        <p:spPr>
          <a:xfrm>
            <a:off x="657014" y="15187412"/>
            <a:ext cx="13286812" cy="7411331"/>
          </a:xfrm>
          <a:solidFill>
            <a:schemeClr val="accent5">
              <a:lumMod val="20000"/>
              <a:lumOff val="80000"/>
            </a:schemeClr>
          </a:solidFill>
          <a:ln>
            <a:solidFill>
              <a:schemeClr val="accent1"/>
            </a:solidFill>
          </a:ln>
        </p:spPr>
        <p:txBody>
          <a:bodyPr/>
          <a:lstStyle/>
          <a:p>
            <a:pPr marL="0" indent="0">
              <a:buNone/>
            </a:pPr>
            <a:r>
              <a:rPr lang="cs-CZ" sz="4000" dirty="0">
                <a:latin typeface="Calibri (Body)"/>
                <a:cs typeface="Calibri (Body)"/>
              </a:rPr>
              <a:t>Cílem práce je shrnutí poznatků o problematice adaptace a adaptačního procesu nových zaměstnanců, zaměřuje se na význam adaptace pro jedince i pro organizaci. Adaptace je vysvětlena z hlediska různých vědních oborů, vymezuje adaptaci sociální a pracovní. Cílem praktické části je analyzovat adaptační proces u konkrétní firmy. Výsledky analýzy poskytují zpětnou vazbu od vybrané skupiny zaměstnanců a jsou podkladem k tomu, jak by se tato činnost mohla ve firmě zkvalitnit. </a:t>
            </a:r>
          </a:p>
        </p:txBody>
      </p:sp>
      <p:sp>
        <p:nvSpPr>
          <p:cNvPr id="9" name="Zástupný text 8"/>
          <p:cNvSpPr>
            <a:spLocks noGrp="1"/>
          </p:cNvSpPr>
          <p:nvPr>
            <p:ph type="body" sz="quarter" idx="21"/>
            <p:extLst>
              <p:ext uri="{D42A27DB-BD31-4B8C-83A1-F6EECF244321}">
                <p14:modId xmlns:p14="http://schemas.microsoft.com/office/powerpoint/2010/main" val="726649393"/>
              </p:ext>
            </p:extLst>
          </p:nvPr>
        </p:nvSpPr>
        <p:spPr>
          <a:xfrm>
            <a:off x="14818147" y="13596312"/>
            <a:ext cx="8830270" cy="1585325"/>
          </a:xfrm>
          <a:solidFill>
            <a:srgbClr val="222C74"/>
          </a:solidFill>
        </p:spPr>
        <p:txBody>
          <a:bodyPr/>
          <a:lstStyle/>
          <a:p>
            <a:r>
              <a:rPr lang="cs-CZ" b="1" dirty="0"/>
              <a:t>ENGLISH</a:t>
            </a:r>
            <a:r>
              <a:rPr lang="cs-CZ" dirty="0"/>
              <a:t> </a:t>
            </a:r>
            <a:r>
              <a:rPr lang="cs-CZ" b="1" dirty="0"/>
              <a:t>SUMMARY</a:t>
            </a:r>
          </a:p>
        </p:txBody>
      </p:sp>
      <p:sp>
        <p:nvSpPr>
          <p:cNvPr id="21" name="Zástupný text 20"/>
          <p:cNvSpPr>
            <a:spLocks noGrp="1"/>
          </p:cNvSpPr>
          <p:nvPr>
            <p:ph type="body" sz="quarter" idx="34"/>
            <p:extLst>
              <p:ext uri="{D42A27DB-BD31-4B8C-83A1-F6EECF244321}">
                <p14:modId xmlns:p14="http://schemas.microsoft.com/office/powerpoint/2010/main" val="3921139773"/>
              </p:ext>
            </p:extLst>
          </p:nvPr>
        </p:nvSpPr>
        <p:spPr>
          <a:xfrm>
            <a:off x="837668" y="23410045"/>
            <a:ext cx="13175400" cy="1862644"/>
          </a:xfrm>
          <a:solidFill>
            <a:srgbClr val="222C74"/>
          </a:solidFill>
        </p:spPr>
        <p:txBody>
          <a:bodyPr/>
          <a:lstStyle/>
          <a:p>
            <a:r>
              <a:rPr lang="cs-CZ" b="1" dirty="0" smtClean="0">
                <a:solidFill>
                  <a:srgbClr val="FFFFFF"/>
                </a:solidFill>
                <a:latin typeface="Cambria"/>
              </a:rPr>
              <a:t>Hodnocení adaptace – dělnické pozice</a:t>
            </a:r>
          </a:p>
        </p:txBody>
      </p:sp>
      <p:pic>
        <p:nvPicPr>
          <p:cNvPr id="6" name="Obrázek 9" descr="logo_CVUT.jpg"/>
          <p:cNvPicPr>
            <a:picLocks noChangeAspect="1"/>
          </p:cNvPicPr>
          <p:nvPr/>
        </p:nvPicPr>
        <p:blipFill>
          <a:blip r:embed="rId3"/>
          <a:stretch>
            <a:fillRect/>
          </a:stretch>
        </p:blipFill>
        <p:spPr>
          <a:xfrm>
            <a:off x="513821" y="6884009"/>
            <a:ext cx="9575752" cy="5529877"/>
          </a:xfrm>
          <a:prstGeom prst="rect">
            <a:avLst/>
          </a:prstGeom>
        </p:spPr>
      </p:pic>
      <p:sp>
        <p:nvSpPr>
          <p:cNvPr id="2" name="TextovéPole 1"/>
          <p:cNvSpPr txBox="1"/>
          <p:nvPr/>
        </p:nvSpPr>
        <p:spPr>
          <a:xfrm>
            <a:off x="3126890" y="978997"/>
            <a:ext cx="23382514" cy="1477328"/>
          </a:xfrm>
          <a:prstGeom prst="rect">
            <a:avLst/>
          </a:prstGeom>
          <a:solidFill>
            <a:srgbClr val="222C74"/>
          </a:solidFill>
        </p:spPr>
        <p:txBody>
          <a:bodyPr wrap="square" rtlCol="0">
            <a:spAutoFit/>
          </a:bodyPr>
          <a:lstStyle/>
          <a:p>
            <a:pPr algn="ctr"/>
            <a:r>
              <a:rPr lang="cs-CZ" sz="9000" b="1" dirty="0" smtClean="0">
                <a:solidFill>
                  <a:schemeClr val="bg1"/>
                </a:solidFill>
                <a:latin typeface="Calibri"/>
                <a:cs typeface="Calibri"/>
              </a:rPr>
              <a:t>Adaptace zaměstnanců</a:t>
            </a:r>
            <a:endParaRPr lang="cs-CZ" sz="9000" b="1" dirty="0">
              <a:solidFill>
                <a:schemeClr val="bg1"/>
              </a:solidFill>
              <a:latin typeface="Calibri"/>
              <a:cs typeface="Calibri"/>
            </a:endParaRPr>
          </a:p>
        </p:txBody>
      </p:sp>
      <p:sp>
        <p:nvSpPr>
          <p:cNvPr id="18" name="TextovéPole 17"/>
          <p:cNvSpPr txBox="1"/>
          <p:nvPr/>
        </p:nvSpPr>
        <p:spPr>
          <a:xfrm>
            <a:off x="2809403" y="3985567"/>
            <a:ext cx="24525514" cy="1938992"/>
          </a:xfrm>
          <a:prstGeom prst="rect">
            <a:avLst/>
          </a:prstGeom>
          <a:solidFill>
            <a:srgbClr val="222C74"/>
          </a:solidFill>
        </p:spPr>
        <p:txBody>
          <a:bodyPr wrap="square" rtlCol="0">
            <a:spAutoFit/>
          </a:bodyPr>
          <a:lstStyle/>
          <a:p>
            <a:pPr algn="ctr"/>
            <a:r>
              <a:rPr lang="cs-CZ" sz="6000" dirty="0">
                <a:solidFill>
                  <a:schemeClr val="bg1"/>
                </a:solidFill>
                <a:latin typeface="Calibri (Body)"/>
                <a:cs typeface="Calibri (Body)"/>
              </a:rPr>
              <a:t>České vysoké učení technické v </a:t>
            </a:r>
            <a:r>
              <a:rPr lang="cs-CZ" sz="6000" dirty="0" smtClean="0">
                <a:solidFill>
                  <a:schemeClr val="bg1"/>
                </a:solidFill>
                <a:latin typeface="Calibri (Body)"/>
                <a:cs typeface="Calibri (Body)"/>
              </a:rPr>
              <a:t>Praze</a:t>
            </a:r>
          </a:p>
          <a:p>
            <a:pPr algn="ctr"/>
            <a:r>
              <a:rPr lang="cs-CZ" sz="6000" dirty="0" smtClean="0">
                <a:solidFill>
                  <a:schemeClr val="bg1"/>
                </a:solidFill>
                <a:latin typeface="Calibri (Body)"/>
                <a:cs typeface="Calibri (Body)"/>
              </a:rPr>
              <a:t>Masarykův </a:t>
            </a:r>
            <a:r>
              <a:rPr lang="cs-CZ" sz="6000" dirty="0">
                <a:solidFill>
                  <a:schemeClr val="bg1"/>
                </a:solidFill>
                <a:latin typeface="Calibri (Body)"/>
                <a:cs typeface="Calibri (Body)"/>
              </a:rPr>
              <a:t>ústav vyšších studií</a:t>
            </a:r>
          </a:p>
        </p:txBody>
      </p:sp>
      <p:sp>
        <p:nvSpPr>
          <p:cNvPr id="28" name="Zástupný symbol pro obsah 11"/>
          <p:cNvSpPr>
            <a:spLocks noGrp="1"/>
          </p:cNvSpPr>
          <p:nvPr>
            <p:ph sz="quarter" idx="25"/>
            <p:extLst>
              <p:ext uri="{D42A27DB-BD31-4B8C-83A1-F6EECF244321}">
                <p14:modId xmlns:p14="http://schemas.microsoft.com/office/powerpoint/2010/main" val="493402634"/>
              </p:ext>
            </p:extLst>
          </p:nvPr>
        </p:nvSpPr>
        <p:spPr>
          <a:xfrm>
            <a:off x="14818147" y="15145206"/>
            <a:ext cx="13286812" cy="7411331"/>
          </a:xfrm>
          <a:solidFill>
            <a:schemeClr val="accent5">
              <a:lumMod val="20000"/>
              <a:lumOff val="80000"/>
            </a:schemeClr>
          </a:solidFill>
          <a:ln>
            <a:solidFill>
              <a:schemeClr val="accent1"/>
            </a:solidFill>
          </a:ln>
        </p:spPr>
        <p:txBody>
          <a:bodyPr/>
          <a:lstStyle/>
          <a:p>
            <a:pPr marL="0" indent="0">
              <a:buNone/>
            </a:pPr>
            <a:r>
              <a:rPr lang="en-GB" sz="4000" dirty="0">
                <a:latin typeface="Calibri (Body)"/>
                <a:cs typeface="Calibri (Body)"/>
              </a:rPr>
              <a:t>The aim of the thesis is to summarize knowledge of the problems of adaptation and adaptation process of new employees. The thesis is focused on the importance of adaptation for the individual and for the organization. Adaptation is explained in terms of the different disciplines, defining social adaptation and work adaptation. The aim of the empirical part is to analyse the adaptation process at a specific company. The basis for my proposal for improvement is analysis of feedback from selected groups of employees.</a:t>
            </a:r>
            <a:r>
              <a:rPr lang="cs-CZ" sz="4000" dirty="0">
                <a:latin typeface="Calibri (Body)"/>
                <a:cs typeface="Calibri (Body)"/>
              </a:rPr>
              <a:t> </a:t>
            </a:r>
          </a:p>
        </p:txBody>
      </p:sp>
      <p:sp>
        <p:nvSpPr>
          <p:cNvPr id="34" name="Zástupný symbol pro obsah 21"/>
          <p:cNvSpPr>
            <a:spLocks noGrp="1"/>
          </p:cNvSpPr>
          <p:nvPr>
            <p:ph sz="quarter" idx="35"/>
            <p:extLst>
              <p:ext uri="{D42A27DB-BD31-4B8C-83A1-F6EECF244321}">
                <p14:modId xmlns:p14="http://schemas.microsoft.com/office/powerpoint/2010/main" val="1194898707"/>
              </p:ext>
            </p:extLst>
          </p:nvPr>
        </p:nvSpPr>
        <p:spPr>
          <a:xfrm>
            <a:off x="1018594" y="36189083"/>
            <a:ext cx="11132214" cy="5874812"/>
          </a:xfrm>
          <a:solidFill>
            <a:schemeClr val="accent5">
              <a:lumMod val="20000"/>
              <a:lumOff val="80000"/>
            </a:schemeClr>
          </a:solidFill>
          <a:ln>
            <a:solidFill>
              <a:schemeClr val="accent1"/>
            </a:solidFill>
          </a:ln>
        </p:spPr>
        <p:txBody>
          <a:bodyPr>
            <a:normAutofit/>
          </a:bodyPr>
          <a:lstStyle/>
          <a:p>
            <a:r>
              <a:rPr lang="cs-CZ" sz="4400" dirty="0">
                <a:latin typeface="Calibri (Body)"/>
                <a:cs typeface="Calibri (Body)"/>
              </a:rPr>
              <a:t>Ucelený pohled na to, jakým způsobem probíhá adaptační proces ve zkoumané firmě a jak by se tato činnost dala zefektivnit.</a:t>
            </a:r>
          </a:p>
        </p:txBody>
      </p:sp>
      <p:sp>
        <p:nvSpPr>
          <p:cNvPr id="35" name="Zástupný text 7"/>
          <p:cNvSpPr>
            <a:spLocks noGrp="1"/>
          </p:cNvSpPr>
          <p:nvPr>
            <p:ph type="body" sz="quarter" idx="19"/>
            <p:extLst>
              <p:ext uri="{D42A27DB-BD31-4B8C-83A1-F6EECF244321}">
                <p14:modId xmlns:p14="http://schemas.microsoft.com/office/powerpoint/2010/main" val="4176746342"/>
              </p:ext>
            </p:extLst>
          </p:nvPr>
        </p:nvSpPr>
        <p:spPr>
          <a:xfrm>
            <a:off x="14817444" y="23452377"/>
            <a:ext cx="13293363" cy="1777977"/>
          </a:xfrm>
          <a:solidFill>
            <a:srgbClr val="222C74"/>
          </a:solidFill>
        </p:spPr>
        <p:txBody>
          <a:bodyPr/>
          <a:lstStyle/>
          <a:p>
            <a:r>
              <a:rPr lang="cs-CZ" b="1" dirty="0" smtClean="0"/>
              <a:t>Hodnocení Adaptace – kancelářské pozice</a:t>
            </a:r>
            <a:endParaRPr lang="cs-CZ" b="1" dirty="0"/>
          </a:p>
        </p:txBody>
      </p:sp>
      <p:sp>
        <p:nvSpPr>
          <p:cNvPr id="16" name="Text Placeholder 15"/>
          <p:cNvSpPr>
            <a:spLocks noGrp="1"/>
          </p:cNvSpPr>
          <p:nvPr>
            <p:ph type="body" sz="quarter" idx="19"/>
          </p:nvPr>
        </p:nvSpPr>
        <p:spPr>
          <a:xfrm>
            <a:off x="993609" y="34591463"/>
            <a:ext cx="6816025" cy="1566313"/>
          </a:xfrm>
          <a:solidFill>
            <a:srgbClr val="222C74"/>
          </a:solidFill>
        </p:spPr>
        <p:txBody>
          <a:bodyPr/>
          <a:lstStyle/>
          <a:p>
            <a:r>
              <a:rPr lang="en-US" dirty="0" err="1" smtClean="0"/>
              <a:t>Přínos</a:t>
            </a:r>
            <a:r>
              <a:rPr lang="en-US" dirty="0" smtClean="0"/>
              <a:t> </a:t>
            </a:r>
            <a:r>
              <a:rPr lang="en-US" dirty="0" err="1" smtClean="0"/>
              <a:t>Práce</a:t>
            </a:r>
            <a:endParaRPr lang="en-US" dirty="0"/>
          </a:p>
        </p:txBody>
      </p:sp>
      <p:graphicFrame>
        <p:nvGraphicFramePr>
          <p:cNvPr id="19" name="Graf 3"/>
          <p:cNvGraphicFramePr/>
          <p:nvPr>
            <p:extLst>
              <p:ext uri="{D42A27DB-BD31-4B8C-83A1-F6EECF244321}">
                <p14:modId xmlns:p14="http://schemas.microsoft.com/office/powerpoint/2010/main" val="3815331244"/>
              </p:ext>
            </p:extLst>
          </p:nvPr>
        </p:nvGraphicFramePr>
        <p:xfrm>
          <a:off x="677369" y="25440159"/>
          <a:ext cx="13462706" cy="8334530"/>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24" name="Graf 1"/>
          <p:cNvGraphicFramePr>
            <a:graphicFrameLocks/>
          </p:cNvGraphicFramePr>
          <p:nvPr>
            <p:extLst>
              <p:ext uri="{D42A27DB-BD31-4B8C-83A1-F6EECF244321}">
                <p14:modId xmlns:p14="http://schemas.microsoft.com/office/powerpoint/2010/main" val="3078089587"/>
              </p:ext>
            </p:extLst>
          </p:nvPr>
        </p:nvGraphicFramePr>
        <p:xfrm>
          <a:off x="14716173" y="25400472"/>
          <a:ext cx="13778145" cy="8136088"/>
        </p:xfrm>
        <a:graphic>
          <a:graphicData uri="http://schemas.openxmlformats.org/drawingml/2006/chart">
            <c:chart xmlns:c="http://schemas.openxmlformats.org/drawingml/2006/chart" xmlns:r="http://schemas.openxmlformats.org/officeDocument/2006/relationships" r:id="rId5"/>
          </a:graphicData>
        </a:graphic>
      </p:graphicFrame>
      <p:sp>
        <p:nvSpPr>
          <p:cNvPr id="3" name="TextBox 2"/>
          <p:cNvSpPr txBox="1"/>
          <p:nvPr/>
        </p:nvSpPr>
        <p:spPr>
          <a:xfrm>
            <a:off x="2374526" y="3368527"/>
            <a:ext cx="184666" cy="1015663"/>
          </a:xfrm>
          <a:prstGeom prst="rect">
            <a:avLst/>
          </a:prstGeom>
          <a:noFill/>
        </p:spPr>
        <p:txBody>
          <a:bodyPr wrap="none" rtlCol="0">
            <a:spAutoFit/>
          </a:bodyPr>
          <a:lstStyle/>
          <a:p>
            <a:endParaRPr lang="en-US" sz="6000" dirty="0" err="1" smtClean="0"/>
          </a:p>
        </p:txBody>
      </p:sp>
    </p:spTree>
    <p:extLst>
      <p:ext uri="{BB962C8B-B14F-4D97-AF65-F5344CB8AC3E}">
        <p14:creationId xmlns:p14="http://schemas.microsoft.com/office/powerpoint/2010/main" val="931198942"/>
      </p:ext>
    </p:extLst>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Lékařský plakát">
  <a:themeElements>
    <a:clrScheme name="Grayscale">
      <a:dk1>
        <a:sysClr val="windowText" lastClr="000000"/>
      </a:dk1>
      <a:lt1>
        <a:sysClr val="window" lastClr="FFFFFF"/>
      </a:lt1>
      <a:dk2>
        <a:srgbClr val="000000"/>
      </a:dk2>
      <a:lt2>
        <a:srgbClr val="F8F8F8"/>
      </a:lt2>
      <a:accent1>
        <a:srgbClr val="DDDDDD"/>
      </a:accent1>
      <a:accent2>
        <a:srgbClr val="B2B2B2"/>
      </a:accent2>
      <a:accent3>
        <a:srgbClr val="969696"/>
      </a:accent3>
      <a:accent4>
        <a:srgbClr val="808080"/>
      </a:accent4>
      <a:accent5>
        <a:srgbClr val="5F5F5F"/>
      </a:accent5>
      <a:accent6>
        <a:srgbClr val="4D4D4D"/>
      </a:accent6>
      <a:hlink>
        <a:srgbClr val="5F5F5F"/>
      </a:hlink>
      <a:folHlink>
        <a:srgbClr val="919191"/>
      </a:folHlink>
    </a:clrScheme>
    <a:fontScheme name="Cambria-Calibri">
      <a:majorFont>
        <a:latin typeface="Cambria"/>
        <a:ea typeface=""/>
        <a:cs typeface=""/>
        <a:font script="Jpan" typeface="ＭＳ Ｐゴシック"/>
        <a:font script="Hang" typeface="맑은 고딕"/>
        <a:font script="Hans" typeface="黑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4"/>
        </a:solidFill>
        <a:ln>
          <a:noFill/>
        </a:ln>
      </a:spPr>
      <a:bodyPr rtlCol="0" anchor="ctr"/>
      <a:lstStyle>
        <a:defPPr algn="ctr">
          <a:defRPr sz="6000" dirty="0" err="1" smtClean="0"/>
        </a:defPPr>
      </a:lstStyle>
      <a:style>
        <a:lnRef idx="2">
          <a:schemeClr val="accent1">
            <a:shade val="50000"/>
          </a:schemeClr>
        </a:lnRef>
        <a:fillRef idx="1">
          <a:schemeClr val="accent1"/>
        </a:fillRef>
        <a:effectRef idx="0">
          <a:schemeClr val="accent1"/>
        </a:effectRef>
        <a:fontRef idx="minor">
          <a:schemeClr val="lt1"/>
        </a:fontRef>
      </a:style>
    </a:spDef>
    <a:lnDef>
      <a:spPr>
        <a:ln w="28575">
          <a:solidFill>
            <a:schemeClr val="accent4"/>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defRPr sz="6000" dirty="0" err="1" smtClean="0"/>
        </a:defPPr>
      </a:lstStyle>
    </a:txDef>
  </a:objectDefaults>
  <a:extraClrSchemeLst/>
  <a:extLst>
    <a:ext uri="{05A4C25C-085E-4340-85A3-A5531E510DB2}">
      <thm15:themeFamily xmlns="" xmlns:thm15="http://schemas.microsoft.com/office/thememl/2012/main" name="Presentation1" id="{55A68E73-61CB-4542-8C48-DCBB2482A3D5}" vid="{6A3CA63D-1E3C-4681-8668-89277FEB3FEB}"/>
    </a:ext>
  </a:extLst>
</a:theme>
</file>

<file path=ppt/theme/theme2.xml><?xml version="1.0" encoding="utf-8"?>
<a:theme xmlns:a="http://schemas.openxmlformats.org/drawingml/2006/main" name="Office Theme">
  <a:themeElements>
    <a:clrScheme name="Clarity">
      <a:dk1>
        <a:srgbClr val="292934"/>
      </a:dk1>
      <a:lt1>
        <a:srgbClr val="FFFFFF"/>
      </a:lt1>
      <a:dk2>
        <a:srgbClr val="D2533C"/>
      </a:dk2>
      <a:lt2>
        <a:srgbClr val="F3F2DC"/>
      </a:lt2>
      <a:accent1>
        <a:srgbClr val="93A299"/>
      </a:accent1>
      <a:accent2>
        <a:srgbClr val="AD8F67"/>
      </a:accent2>
      <a:accent3>
        <a:srgbClr val="726056"/>
      </a:accent3>
      <a:accent4>
        <a:srgbClr val="4C5A6A"/>
      </a:accent4>
      <a:accent5>
        <a:srgbClr val="808DA0"/>
      </a:accent5>
      <a:accent6>
        <a:srgbClr val="79463D"/>
      </a:accent6>
      <a:hlink>
        <a:srgbClr val="4C5A6A"/>
      </a:hlink>
      <a:folHlink>
        <a:srgbClr val="808DA0"/>
      </a:folHlink>
    </a:clrScheme>
    <a:fontScheme name="Cambria-Calibri">
      <a:majorFont>
        <a:latin typeface="Cambria"/>
        <a:ea typeface=""/>
        <a:cs typeface=""/>
        <a:font script="Jpan" typeface="ＭＳ Ｐゴシック"/>
        <a:font script="Hang" typeface="맑은 고딕"/>
        <a:font script="Hans" typeface="黑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Clarity">
      <a:dk1>
        <a:srgbClr val="292934"/>
      </a:dk1>
      <a:lt1>
        <a:srgbClr val="FFFFFF"/>
      </a:lt1>
      <a:dk2>
        <a:srgbClr val="D2533C"/>
      </a:dk2>
      <a:lt2>
        <a:srgbClr val="F3F2DC"/>
      </a:lt2>
      <a:accent1>
        <a:srgbClr val="93A299"/>
      </a:accent1>
      <a:accent2>
        <a:srgbClr val="AD8F67"/>
      </a:accent2>
      <a:accent3>
        <a:srgbClr val="726056"/>
      </a:accent3>
      <a:accent4>
        <a:srgbClr val="4C5A6A"/>
      </a:accent4>
      <a:accent5>
        <a:srgbClr val="808DA0"/>
      </a:accent5>
      <a:accent6>
        <a:srgbClr val="79463D"/>
      </a:accent6>
      <a:hlink>
        <a:srgbClr val="4C5A6A"/>
      </a:hlink>
      <a:folHlink>
        <a:srgbClr val="808DA0"/>
      </a:folHlink>
    </a:clrScheme>
    <a:fontScheme name="Cambria-Calibri">
      <a:majorFont>
        <a:latin typeface="Cambria"/>
        <a:ea typeface=""/>
        <a:cs typeface=""/>
        <a:font script="Jpan" typeface="ＭＳ Ｐゴシック"/>
        <a:font script="Hang" typeface="맑은 고딕"/>
        <a:font script="Hans" typeface="黑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7C1D5F340F01F94FA2FD29A5E6DC872E" ma:contentTypeVersion="0" ma:contentTypeDescription="Create a new document." ma:contentTypeScope="" ma:versionID="f583bd66513a361a730282b6a794e352">
  <xsd:schema xmlns:xsd="http://www.w3.org/2001/XMLSchema" xmlns:xs="http://www.w3.org/2001/XMLSchema" xmlns:p="http://schemas.microsoft.com/office/2006/metadata/properties" targetNamespace="http://schemas.microsoft.com/office/2006/metadata/properties" ma:root="true" ma:fieldsID="6841151cf538834e171094e4faaf2d73">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CDCE3ED8-2D07-4BA2-9005-4F3ED3D7E6E9}">
  <ds:schemaRefs>
    <ds:schemaRef ds:uri="http://schemas.microsoft.com/sharepoint/v3/contenttype/forms"/>
  </ds:schemaRefs>
</ds:datastoreItem>
</file>

<file path=customXml/itemProps2.xml><?xml version="1.0" encoding="utf-8"?>
<ds:datastoreItem xmlns:ds="http://schemas.openxmlformats.org/officeDocument/2006/customXml" ds:itemID="{4D8B3D7D-95B4-4748-9FFB-C281E1B965A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internal/obd"/>
    <ds:schemaRef ds:uri="http://schemas.microsoft.com/office/infopath/2007/PartnerControls"/>
  </ds:schemaRefs>
</ds:datastoreItem>
</file>

<file path=customXml/itemProps3.xml><?xml version="1.0" encoding="utf-8"?>
<ds:datastoreItem xmlns:ds="http://schemas.openxmlformats.org/officeDocument/2006/customXml" ds:itemID="{1E4AACF7-51B1-41A0-AAF9-D883E2E86D45}">
  <ds:schemaRefs>
    <ds:schemaRef ds:uri="http://purl.org/dc/elements/1.1/"/>
    <ds:schemaRef ds:uri="http://purl.org/dc/terms/"/>
    <ds:schemaRef ds:uri="http://purl.org/dc/dcmitype/"/>
    <ds:schemaRef ds:uri="http://schemas.microsoft.com/office/2006/documentManagement/types"/>
    <ds:schemaRef ds:uri="http://schemas.microsoft.com/office/infopath/2007/PartnerControls"/>
    <ds:schemaRef ds:uri="http://schemas.openxmlformats.org/package/2006/metadata/core-properties"/>
    <ds:schemaRef ds:uri="http://schemas.microsoft.com/office/2006/metadata/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Adjacency.thmx</Template>
  <TotalTime>126</TotalTime>
  <Words>235</Words>
  <Application>Microsoft Macintosh PowerPoint</Application>
  <PresentationFormat>Custom</PresentationFormat>
  <Paragraphs>20</Paragraphs>
  <Slides>1</Slides>
  <Notes>1</Notes>
  <HiddenSlides>0</HiddenSlides>
  <MMClips>0</MMClips>
  <ScaleCrop>false</ScaleCrop>
  <HeadingPairs>
    <vt:vector size="4" baseType="variant">
      <vt:variant>
        <vt:lpstr>Theme</vt:lpstr>
      </vt:variant>
      <vt:variant>
        <vt:i4>1</vt:i4>
      </vt:variant>
      <vt:variant>
        <vt:lpstr>Slide Titles</vt:lpstr>
      </vt:variant>
      <vt:variant>
        <vt:i4>1</vt:i4>
      </vt:variant>
    </vt:vector>
  </HeadingPairs>
  <TitlesOfParts>
    <vt:vector size="2" baseType="lpstr">
      <vt:lpstr>Lékařský plakát</vt:lpstr>
      <vt:lpstr>Získávání zaměstnanců se zaměřením na online marketing</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[Nadpis plakátu] Lorem ipsum dolor sit amet, consectetuer adipiscing elit maecenas porttitor congue massa fusce</dc:title>
  <dc:creator>nikolka</dc:creator>
  <cp:lastModifiedBy>Barbora Novotná</cp:lastModifiedBy>
  <cp:revision>18</cp:revision>
  <dcterms:created xsi:type="dcterms:W3CDTF">2013-04-05T20:27:31Z</dcterms:created>
  <dcterms:modified xsi:type="dcterms:W3CDTF">2017-05-01T14:21:45Z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0x0101007C1D5F340F01F94FA2FD29A5E6DC872E</vt:lpwstr>
  </property>
  <property fmtid="{D5CDD505-2E9C-101B-9397-08002B2CF9AE}" pid="3" name="IsMyDocuments">
    <vt:bool>true</vt:bool>
  </property>
</Properties>
</file>