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6" r:id="rId1"/>
  </p:sldMasterIdLst>
  <p:sldIdLst>
    <p:sldId id="256" r:id="rId2"/>
  </p:sldIdLst>
  <p:sldSz cx="21383625" cy="302752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513" userDrawn="1">
          <p15:clr>
            <a:srgbClr val="A4A3A4"/>
          </p15:clr>
        </p15:guide>
        <p15:guide id="2" pos="673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p:scale>
          <a:sx n="33" d="100"/>
          <a:sy n="33" d="100"/>
        </p:scale>
        <p:origin x="2520" y="-1230"/>
      </p:cViewPr>
      <p:guideLst>
        <p:guide orient="horz" pos="9513"/>
        <p:guide pos="6735"/>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Úvodní snímek">
    <p:spTree>
      <p:nvGrpSpPr>
        <p:cNvPr id="1" name=""/>
        <p:cNvGrpSpPr/>
        <p:nvPr/>
      </p:nvGrpSpPr>
      <p:grpSpPr>
        <a:xfrm>
          <a:off x="0" y="0"/>
          <a:ext cx="0" cy="0"/>
          <a:chOff x="0" y="0"/>
          <a:chExt cx="0" cy="0"/>
        </a:xfrm>
      </p:grpSpPr>
      <p:grpSp>
        <p:nvGrpSpPr>
          <p:cNvPr id="7" name="Group 6"/>
          <p:cNvGrpSpPr/>
          <p:nvPr/>
        </p:nvGrpSpPr>
        <p:grpSpPr>
          <a:xfrm>
            <a:off x="-19798" y="-37381"/>
            <a:ext cx="21447505" cy="30349974"/>
            <a:chOff x="-8466" y="-8468"/>
            <a:chExt cx="9171316" cy="6874935"/>
          </a:xfrm>
        </p:grpSpPr>
        <p:cxnSp>
          <p:nvCxnSpPr>
            <p:cNvPr id="28" name="Straight Connector 27"/>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30" name="Freeform 2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Freeform 3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Freeform 3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Freeform 3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Freeform 3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5" name="Freeform 34"/>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2">
                <a:lumMod val="75000"/>
                <a:alpha val="8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Freeform 35"/>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1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2643945" y="10615016"/>
            <a:ext cx="13626025" cy="7267737"/>
          </a:xfrm>
        </p:spPr>
        <p:txBody>
          <a:bodyPr anchor="b">
            <a:noAutofit/>
          </a:bodyPr>
          <a:lstStyle>
            <a:lvl1pPr algn="r">
              <a:defRPr sz="12628">
                <a:solidFill>
                  <a:schemeClr val="accent1"/>
                </a:solidFill>
              </a:defRPr>
            </a:lvl1pPr>
          </a:lstStyle>
          <a:p>
            <a:r>
              <a:rPr lang="cs-CZ"/>
              <a:t>Kliknutím lze upravit styl.</a:t>
            </a:r>
            <a:endParaRPr lang="en-US" dirty="0"/>
          </a:p>
        </p:txBody>
      </p:sp>
      <p:sp>
        <p:nvSpPr>
          <p:cNvPr id="3" name="Subtitle 2"/>
          <p:cNvSpPr>
            <a:spLocks noGrp="1"/>
          </p:cNvSpPr>
          <p:nvPr>
            <p:ph type="subTitle" idx="1"/>
          </p:nvPr>
        </p:nvSpPr>
        <p:spPr>
          <a:xfrm>
            <a:off x="2643945" y="17882747"/>
            <a:ext cx="13626025" cy="4842352"/>
          </a:xfrm>
        </p:spPr>
        <p:txBody>
          <a:bodyPr anchor="t"/>
          <a:lstStyle>
            <a:lvl1pPr marL="0" indent="0" algn="r">
              <a:buNone/>
              <a:defRPr>
                <a:solidFill>
                  <a:schemeClr val="tx1">
                    <a:lumMod val="50000"/>
                    <a:lumOff val="50000"/>
                  </a:schemeClr>
                </a:solidFill>
              </a:defRPr>
            </a:lvl1pPr>
            <a:lvl2pPr marL="1069162" indent="0" algn="ctr">
              <a:buNone/>
              <a:defRPr>
                <a:solidFill>
                  <a:schemeClr val="tx1">
                    <a:tint val="75000"/>
                  </a:schemeClr>
                </a:solidFill>
              </a:defRPr>
            </a:lvl2pPr>
            <a:lvl3pPr marL="2138324" indent="0" algn="ctr">
              <a:buNone/>
              <a:defRPr>
                <a:solidFill>
                  <a:schemeClr val="tx1">
                    <a:tint val="75000"/>
                  </a:schemeClr>
                </a:solidFill>
              </a:defRPr>
            </a:lvl3pPr>
            <a:lvl4pPr marL="3207487" indent="0" algn="ctr">
              <a:buNone/>
              <a:defRPr>
                <a:solidFill>
                  <a:schemeClr val="tx1">
                    <a:tint val="75000"/>
                  </a:schemeClr>
                </a:solidFill>
              </a:defRPr>
            </a:lvl4pPr>
            <a:lvl5pPr marL="4276649" indent="0" algn="ctr">
              <a:buNone/>
              <a:defRPr>
                <a:solidFill>
                  <a:schemeClr val="tx1">
                    <a:tint val="75000"/>
                  </a:schemeClr>
                </a:solidFill>
              </a:defRPr>
            </a:lvl5pPr>
            <a:lvl6pPr marL="5345811" indent="0" algn="ctr">
              <a:buNone/>
              <a:defRPr>
                <a:solidFill>
                  <a:schemeClr val="tx1">
                    <a:tint val="75000"/>
                  </a:schemeClr>
                </a:solidFill>
              </a:defRPr>
            </a:lvl6pPr>
            <a:lvl7pPr marL="6414973" indent="0" algn="ctr">
              <a:buNone/>
              <a:defRPr>
                <a:solidFill>
                  <a:schemeClr val="tx1">
                    <a:tint val="75000"/>
                  </a:schemeClr>
                </a:solidFill>
              </a:defRPr>
            </a:lvl7pPr>
            <a:lvl8pPr marL="7484135" indent="0" algn="ctr">
              <a:buNone/>
              <a:defRPr>
                <a:solidFill>
                  <a:schemeClr val="tx1">
                    <a:tint val="75000"/>
                  </a:schemeClr>
                </a:solidFill>
              </a:defRPr>
            </a:lvl8pPr>
            <a:lvl9pPr marL="8553298" indent="0" algn="ctr">
              <a:buNone/>
              <a:defRPr>
                <a:solidFill>
                  <a:schemeClr val="tx1">
                    <a:tint val="75000"/>
                  </a:schemeClr>
                </a:solidFill>
              </a:defRPr>
            </a:lvl9pPr>
          </a:lstStyle>
          <a:p>
            <a:r>
              <a:rPr lang="cs-CZ"/>
              <a:t>Kliknutím můžete upravit styl předlohy.</a:t>
            </a:r>
            <a:endParaRPr lang="en-US" dirty="0"/>
          </a:p>
        </p:txBody>
      </p:sp>
      <p:sp>
        <p:nvSpPr>
          <p:cNvPr id="4" name="Date Placeholder 3"/>
          <p:cNvSpPr>
            <a:spLocks noGrp="1"/>
          </p:cNvSpPr>
          <p:nvPr>
            <p:ph type="dt" sz="half" idx="10"/>
          </p:nvPr>
        </p:nvSpPr>
        <p:spPr/>
        <p:txBody>
          <a:bodyPr/>
          <a:lstStyle/>
          <a:p>
            <a:fld id="{C050F033-E578-4368-8E22-246CE31D7C97}" type="datetimeFigureOut">
              <a:rPr lang="cs-CZ" smtClean="0"/>
              <a:t>3.5.2017</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78369D6C-CB2C-431A-AEA3-ABF0708386FA}" type="slidenum">
              <a:rPr lang="cs-CZ" smtClean="0"/>
              <a:t>‹#›</a:t>
            </a:fld>
            <a:endParaRPr lang="cs-CZ"/>
          </a:p>
        </p:txBody>
      </p:sp>
    </p:spTree>
    <p:extLst>
      <p:ext uri="{BB962C8B-B14F-4D97-AF65-F5344CB8AC3E}">
        <p14:creationId xmlns:p14="http://schemas.microsoft.com/office/powerpoint/2010/main" val="2653919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8419"/>
            </a:lvl1pPr>
          </a:lstStyle>
          <a:p>
            <a:r>
              <a:rPr lang="cs-CZ"/>
              <a:t>Kliknutím lze upravit styl.</a:t>
            </a:r>
            <a:endParaRPr lang="en-US" dirty="0"/>
          </a:p>
        </p:txBody>
      </p:sp>
      <p:sp>
        <p:nvSpPr>
          <p:cNvPr id="3" name="Content Placeholder 2"/>
          <p:cNvSpPr>
            <a:spLocks noGrp="1"/>
          </p:cNvSpPr>
          <p:nvPr>
            <p:ph idx="1"/>
          </p:nvPr>
        </p:nvSpPr>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p:txBody>
          <a:bodyPr/>
          <a:lstStyle/>
          <a:p>
            <a:fld id="{C050F033-E578-4368-8E22-246CE31D7C97}" type="datetimeFigureOut">
              <a:rPr lang="cs-CZ" smtClean="0"/>
              <a:t>3.5.2017</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78369D6C-CB2C-431A-AEA3-ABF0708386FA}" type="slidenum">
              <a:rPr lang="cs-CZ" smtClean="0"/>
              <a:t>‹#›</a:t>
            </a:fld>
            <a:endParaRPr lang="cs-CZ"/>
          </a:p>
        </p:txBody>
      </p:sp>
    </p:spTree>
    <p:extLst>
      <p:ext uri="{BB962C8B-B14F-4D97-AF65-F5344CB8AC3E}">
        <p14:creationId xmlns:p14="http://schemas.microsoft.com/office/powerpoint/2010/main" val="15638924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Title 1"/>
          <p:cNvSpPr>
            <a:spLocks noGrp="1"/>
          </p:cNvSpPr>
          <p:nvPr>
            <p:ph type="title"/>
          </p:nvPr>
        </p:nvSpPr>
        <p:spPr>
          <a:xfrm>
            <a:off x="1425572" y="11923209"/>
            <a:ext cx="14844396" cy="8063594"/>
          </a:xfrm>
        </p:spPr>
        <p:txBody>
          <a:bodyPr anchor="b"/>
          <a:lstStyle>
            <a:lvl1pPr algn="l">
              <a:defRPr sz="9354" b="0" cap="none"/>
            </a:lvl1pPr>
          </a:lstStyle>
          <a:p>
            <a:r>
              <a:rPr lang="cs-CZ"/>
              <a:t>Kliknutím lze upravit styl.</a:t>
            </a:r>
            <a:endParaRPr lang="en-US" dirty="0"/>
          </a:p>
        </p:txBody>
      </p:sp>
      <p:sp>
        <p:nvSpPr>
          <p:cNvPr id="3" name="Text Placeholder 2"/>
          <p:cNvSpPr>
            <a:spLocks noGrp="1"/>
          </p:cNvSpPr>
          <p:nvPr>
            <p:ph type="body" idx="1"/>
          </p:nvPr>
        </p:nvSpPr>
        <p:spPr>
          <a:xfrm>
            <a:off x="1425572" y="19986797"/>
            <a:ext cx="14844396" cy="3798308"/>
          </a:xfrm>
        </p:spPr>
        <p:txBody>
          <a:bodyPr anchor="t"/>
          <a:lstStyle>
            <a:lvl1pPr marL="0" indent="0" algn="l">
              <a:buNone/>
              <a:defRPr sz="4677">
                <a:solidFill>
                  <a:schemeClr val="tx1">
                    <a:lumMod val="50000"/>
                    <a:lumOff val="50000"/>
                  </a:schemeClr>
                </a:solidFill>
              </a:defRPr>
            </a:lvl1pPr>
            <a:lvl2pPr marL="1069162" indent="0">
              <a:buNone/>
              <a:defRPr sz="4209">
                <a:solidFill>
                  <a:schemeClr val="tx1">
                    <a:tint val="75000"/>
                  </a:schemeClr>
                </a:solidFill>
              </a:defRPr>
            </a:lvl2pPr>
            <a:lvl3pPr marL="2138324" indent="0">
              <a:buNone/>
              <a:defRPr sz="3742">
                <a:solidFill>
                  <a:schemeClr val="tx1">
                    <a:tint val="75000"/>
                  </a:schemeClr>
                </a:solidFill>
              </a:defRPr>
            </a:lvl3pPr>
            <a:lvl4pPr marL="3207487" indent="0">
              <a:buNone/>
              <a:defRPr sz="3274">
                <a:solidFill>
                  <a:schemeClr val="tx1">
                    <a:tint val="75000"/>
                  </a:schemeClr>
                </a:solidFill>
              </a:defRPr>
            </a:lvl4pPr>
            <a:lvl5pPr marL="4276649" indent="0">
              <a:buNone/>
              <a:defRPr sz="3274">
                <a:solidFill>
                  <a:schemeClr val="tx1">
                    <a:tint val="75000"/>
                  </a:schemeClr>
                </a:solidFill>
              </a:defRPr>
            </a:lvl5pPr>
            <a:lvl6pPr marL="5345811" indent="0">
              <a:buNone/>
              <a:defRPr sz="3274">
                <a:solidFill>
                  <a:schemeClr val="tx1">
                    <a:tint val="75000"/>
                  </a:schemeClr>
                </a:solidFill>
              </a:defRPr>
            </a:lvl6pPr>
            <a:lvl7pPr marL="6414973" indent="0">
              <a:buNone/>
              <a:defRPr sz="3274">
                <a:solidFill>
                  <a:schemeClr val="tx1">
                    <a:tint val="75000"/>
                  </a:schemeClr>
                </a:solidFill>
              </a:defRPr>
            </a:lvl7pPr>
            <a:lvl8pPr marL="7484135" indent="0">
              <a:buNone/>
              <a:defRPr sz="3274">
                <a:solidFill>
                  <a:schemeClr val="tx1">
                    <a:tint val="75000"/>
                  </a:schemeClr>
                </a:solidFill>
              </a:defRPr>
            </a:lvl8pPr>
            <a:lvl9pPr marL="8553298" indent="0">
              <a:buNone/>
              <a:defRPr sz="3274">
                <a:solidFill>
                  <a:schemeClr val="tx1">
                    <a:tint val="75000"/>
                  </a:schemeClr>
                </a:solidFill>
              </a:defRPr>
            </a:lvl9pPr>
          </a:lstStyle>
          <a:p>
            <a:pPr lvl="0"/>
            <a:r>
              <a:rPr lang="cs-CZ"/>
              <a:t>Upravte styly předlohy textu.</a:t>
            </a:r>
          </a:p>
        </p:txBody>
      </p:sp>
      <p:sp>
        <p:nvSpPr>
          <p:cNvPr id="4" name="Date Placeholder 3"/>
          <p:cNvSpPr>
            <a:spLocks noGrp="1"/>
          </p:cNvSpPr>
          <p:nvPr>
            <p:ph type="dt" sz="half" idx="10"/>
          </p:nvPr>
        </p:nvSpPr>
        <p:spPr/>
        <p:txBody>
          <a:bodyPr/>
          <a:lstStyle/>
          <a:p>
            <a:fld id="{C050F033-E578-4368-8E22-246CE31D7C97}" type="datetimeFigureOut">
              <a:rPr lang="cs-CZ" smtClean="0"/>
              <a:t>3.5.2017</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78369D6C-CB2C-431A-AEA3-ABF0708386FA}" type="slidenum">
              <a:rPr lang="cs-CZ" smtClean="0"/>
              <a:t>‹#›</a:t>
            </a:fld>
            <a:endParaRPr lang="cs-CZ"/>
          </a:p>
        </p:txBody>
      </p:sp>
    </p:spTree>
    <p:extLst>
      <p:ext uri="{BB962C8B-B14F-4D97-AF65-F5344CB8AC3E}">
        <p14:creationId xmlns:p14="http://schemas.microsoft.com/office/powerpoint/2010/main" val="22294487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a:xfrm>
            <a:off x="1425575" y="2691130"/>
            <a:ext cx="14844394" cy="5830782"/>
          </a:xfrm>
        </p:spPr>
        <p:txBody>
          <a:bodyPr/>
          <a:lstStyle/>
          <a:p>
            <a:r>
              <a:rPr lang="cs-CZ"/>
              <a:t>Kliknutím lze upravit styl.</a:t>
            </a:r>
            <a:endParaRPr lang="en-US" dirty="0"/>
          </a:p>
        </p:txBody>
      </p:sp>
      <p:sp>
        <p:nvSpPr>
          <p:cNvPr id="3" name="Content Placeholder 2"/>
          <p:cNvSpPr>
            <a:spLocks noGrp="1"/>
          </p:cNvSpPr>
          <p:nvPr>
            <p:ph sz="half" idx="1"/>
          </p:nvPr>
        </p:nvSpPr>
        <p:spPr>
          <a:xfrm>
            <a:off x="1425576" y="9538100"/>
            <a:ext cx="7221672" cy="17131992"/>
          </a:xfrm>
        </p:spPr>
        <p:txBody>
          <a:bodyPr>
            <a:normAutofit/>
          </a:bodyPr>
          <a:lstStyle>
            <a:lvl1pPr>
              <a:defRPr sz="4209"/>
            </a:lvl1pPr>
            <a:lvl2pPr>
              <a:defRPr sz="3742"/>
            </a:lvl2pPr>
            <a:lvl3pPr>
              <a:defRPr sz="3274"/>
            </a:lvl3pPr>
            <a:lvl4pPr>
              <a:defRPr sz="2806"/>
            </a:lvl4pPr>
            <a:lvl5pPr>
              <a:defRPr sz="2806"/>
            </a:lvl5pPr>
            <a:lvl6pPr>
              <a:defRPr sz="2806"/>
            </a:lvl6pPr>
            <a:lvl7pPr>
              <a:defRPr sz="2806"/>
            </a:lvl7pPr>
            <a:lvl8pPr>
              <a:defRPr sz="2806"/>
            </a:lvl8pPr>
            <a:lvl9pPr>
              <a:defRPr sz="2806"/>
            </a:lvl9p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Content Placeholder 3"/>
          <p:cNvSpPr>
            <a:spLocks noGrp="1"/>
          </p:cNvSpPr>
          <p:nvPr>
            <p:ph sz="half" idx="2"/>
          </p:nvPr>
        </p:nvSpPr>
        <p:spPr>
          <a:xfrm>
            <a:off x="9048295" y="9538107"/>
            <a:ext cx="7221674" cy="17131996"/>
          </a:xfrm>
        </p:spPr>
        <p:txBody>
          <a:bodyPr>
            <a:normAutofit/>
          </a:bodyPr>
          <a:lstStyle>
            <a:lvl1pPr>
              <a:defRPr sz="4209"/>
            </a:lvl1pPr>
            <a:lvl2pPr>
              <a:defRPr sz="3742"/>
            </a:lvl2pPr>
            <a:lvl3pPr>
              <a:defRPr sz="3274"/>
            </a:lvl3pPr>
            <a:lvl4pPr>
              <a:defRPr sz="2806"/>
            </a:lvl4pPr>
            <a:lvl5pPr>
              <a:defRPr sz="2806"/>
            </a:lvl5pPr>
            <a:lvl6pPr>
              <a:defRPr sz="2806"/>
            </a:lvl6pPr>
            <a:lvl7pPr>
              <a:defRPr sz="2806"/>
            </a:lvl7pPr>
            <a:lvl8pPr>
              <a:defRPr sz="2806"/>
            </a:lvl8pPr>
            <a:lvl9pPr>
              <a:defRPr sz="2806"/>
            </a:lvl9p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5" name="Date Placeholder 4"/>
          <p:cNvSpPr>
            <a:spLocks noGrp="1"/>
          </p:cNvSpPr>
          <p:nvPr>
            <p:ph type="dt" sz="half" idx="10"/>
          </p:nvPr>
        </p:nvSpPr>
        <p:spPr/>
        <p:txBody>
          <a:bodyPr/>
          <a:lstStyle/>
          <a:p>
            <a:fld id="{C050F033-E578-4368-8E22-246CE31D7C97}" type="datetimeFigureOut">
              <a:rPr lang="cs-CZ" smtClean="0"/>
              <a:t>3.5.2017</a:t>
            </a:fld>
            <a:endParaRPr lang="cs-CZ"/>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78369D6C-CB2C-431A-AEA3-ABF0708386FA}" type="slidenum">
              <a:rPr lang="cs-CZ" smtClean="0"/>
              <a:t>‹#›</a:t>
            </a:fld>
            <a:endParaRPr lang="cs-CZ"/>
          </a:p>
        </p:txBody>
      </p:sp>
    </p:spTree>
    <p:extLst>
      <p:ext uri="{BB962C8B-B14F-4D97-AF65-F5344CB8AC3E}">
        <p14:creationId xmlns:p14="http://schemas.microsoft.com/office/powerpoint/2010/main" val="10912394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Title 1"/>
          <p:cNvSpPr>
            <a:spLocks noGrp="1"/>
          </p:cNvSpPr>
          <p:nvPr>
            <p:ph type="title"/>
          </p:nvPr>
        </p:nvSpPr>
        <p:spPr>
          <a:xfrm>
            <a:off x="1425574" y="2691130"/>
            <a:ext cx="14844391" cy="5830782"/>
          </a:xfrm>
        </p:spPr>
        <p:txBody>
          <a:bodyPr/>
          <a:lstStyle>
            <a:lvl1pPr>
              <a:defRPr/>
            </a:lvl1pPr>
          </a:lstStyle>
          <a:p>
            <a:r>
              <a:rPr lang="cs-CZ"/>
              <a:t>Kliknutím lze upravit styl.</a:t>
            </a:r>
            <a:endParaRPr lang="en-US" dirty="0"/>
          </a:p>
        </p:txBody>
      </p:sp>
      <p:sp>
        <p:nvSpPr>
          <p:cNvPr id="3" name="Text Placeholder 2"/>
          <p:cNvSpPr>
            <a:spLocks noGrp="1"/>
          </p:cNvSpPr>
          <p:nvPr>
            <p:ph type="body" idx="1"/>
          </p:nvPr>
        </p:nvSpPr>
        <p:spPr>
          <a:xfrm>
            <a:off x="1425573" y="9539840"/>
            <a:ext cx="7227665" cy="2543957"/>
          </a:xfrm>
        </p:spPr>
        <p:txBody>
          <a:bodyPr anchor="b">
            <a:noAutofit/>
          </a:bodyPr>
          <a:lstStyle>
            <a:lvl1pPr marL="0" indent="0">
              <a:buNone/>
              <a:defRPr sz="5612" b="0"/>
            </a:lvl1pPr>
            <a:lvl2pPr marL="1069162" indent="0">
              <a:buNone/>
              <a:defRPr sz="4677" b="1"/>
            </a:lvl2pPr>
            <a:lvl3pPr marL="2138324" indent="0">
              <a:buNone/>
              <a:defRPr sz="4209" b="1"/>
            </a:lvl3pPr>
            <a:lvl4pPr marL="3207487" indent="0">
              <a:buNone/>
              <a:defRPr sz="3742" b="1"/>
            </a:lvl4pPr>
            <a:lvl5pPr marL="4276649" indent="0">
              <a:buNone/>
              <a:defRPr sz="3742" b="1"/>
            </a:lvl5pPr>
            <a:lvl6pPr marL="5345811" indent="0">
              <a:buNone/>
              <a:defRPr sz="3742" b="1"/>
            </a:lvl6pPr>
            <a:lvl7pPr marL="6414973" indent="0">
              <a:buNone/>
              <a:defRPr sz="3742" b="1"/>
            </a:lvl7pPr>
            <a:lvl8pPr marL="7484135" indent="0">
              <a:buNone/>
              <a:defRPr sz="3742" b="1"/>
            </a:lvl8pPr>
            <a:lvl9pPr marL="8553298" indent="0">
              <a:buNone/>
              <a:defRPr sz="3742" b="1"/>
            </a:lvl9pPr>
          </a:lstStyle>
          <a:p>
            <a:pPr lvl="0"/>
            <a:r>
              <a:rPr lang="cs-CZ"/>
              <a:t>Upravte styly předlohy textu.</a:t>
            </a:r>
          </a:p>
        </p:txBody>
      </p:sp>
      <p:sp>
        <p:nvSpPr>
          <p:cNvPr id="4" name="Content Placeholder 3"/>
          <p:cNvSpPr>
            <a:spLocks noGrp="1"/>
          </p:cNvSpPr>
          <p:nvPr>
            <p:ph sz="half" idx="2"/>
          </p:nvPr>
        </p:nvSpPr>
        <p:spPr>
          <a:xfrm>
            <a:off x="1425573" y="12083803"/>
            <a:ext cx="7227665" cy="14586300"/>
          </a:xfrm>
        </p:spPr>
        <p:txBody>
          <a:bodyPr>
            <a:normAutofit/>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5" name="Text Placeholder 4"/>
          <p:cNvSpPr>
            <a:spLocks noGrp="1"/>
          </p:cNvSpPr>
          <p:nvPr>
            <p:ph type="body" sz="quarter" idx="3"/>
          </p:nvPr>
        </p:nvSpPr>
        <p:spPr>
          <a:xfrm>
            <a:off x="9042299" y="9539840"/>
            <a:ext cx="7227665" cy="2543957"/>
          </a:xfrm>
        </p:spPr>
        <p:txBody>
          <a:bodyPr anchor="b">
            <a:noAutofit/>
          </a:bodyPr>
          <a:lstStyle>
            <a:lvl1pPr marL="0" indent="0">
              <a:buNone/>
              <a:defRPr sz="5612" b="0"/>
            </a:lvl1pPr>
            <a:lvl2pPr marL="1069162" indent="0">
              <a:buNone/>
              <a:defRPr sz="4677" b="1"/>
            </a:lvl2pPr>
            <a:lvl3pPr marL="2138324" indent="0">
              <a:buNone/>
              <a:defRPr sz="4209" b="1"/>
            </a:lvl3pPr>
            <a:lvl4pPr marL="3207487" indent="0">
              <a:buNone/>
              <a:defRPr sz="3742" b="1"/>
            </a:lvl4pPr>
            <a:lvl5pPr marL="4276649" indent="0">
              <a:buNone/>
              <a:defRPr sz="3742" b="1"/>
            </a:lvl5pPr>
            <a:lvl6pPr marL="5345811" indent="0">
              <a:buNone/>
              <a:defRPr sz="3742" b="1"/>
            </a:lvl6pPr>
            <a:lvl7pPr marL="6414973" indent="0">
              <a:buNone/>
              <a:defRPr sz="3742" b="1"/>
            </a:lvl7pPr>
            <a:lvl8pPr marL="7484135" indent="0">
              <a:buNone/>
              <a:defRPr sz="3742" b="1"/>
            </a:lvl8pPr>
            <a:lvl9pPr marL="8553298" indent="0">
              <a:buNone/>
              <a:defRPr sz="3742" b="1"/>
            </a:lvl9pPr>
          </a:lstStyle>
          <a:p>
            <a:pPr lvl="0"/>
            <a:r>
              <a:rPr lang="cs-CZ"/>
              <a:t>Upravte styly předlohy textu.</a:t>
            </a:r>
          </a:p>
        </p:txBody>
      </p:sp>
      <p:sp>
        <p:nvSpPr>
          <p:cNvPr id="6" name="Content Placeholder 5"/>
          <p:cNvSpPr>
            <a:spLocks noGrp="1"/>
          </p:cNvSpPr>
          <p:nvPr>
            <p:ph sz="quarter" idx="4"/>
          </p:nvPr>
        </p:nvSpPr>
        <p:spPr>
          <a:xfrm>
            <a:off x="9042299" y="12083803"/>
            <a:ext cx="7227665" cy="14586300"/>
          </a:xfrm>
        </p:spPr>
        <p:txBody>
          <a:bodyPr>
            <a:normAutofit/>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7" name="Date Placeholder 6"/>
          <p:cNvSpPr>
            <a:spLocks noGrp="1"/>
          </p:cNvSpPr>
          <p:nvPr>
            <p:ph type="dt" sz="half" idx="10"/>
          </p:nvPr>
        </p:nvSpPr>
        <p:spPr/>
        <p:txBody>
          <a:bodyPr/>
          <a:lstStyle/>
          <a:p>
            <a:fld id="{C050F033-E578-4368-8E22-246CE31D7C97}" type="datetimeFigureOut">
              <a:rPr lang="cs-CZ" smtClean="0"/>
              <a:t>3.5.2017</a:t>
            </a:fld>
            <a:endParaRPr lang="cs-CZ"/>
          </a:p>
        </p:txBody>
      </p:sp>
      <p:sp>
        <p:nvSpPr>
          <p:cNvPr id="8" name="Footer Placeholder 7"/>
          <p:cNvSpPr>
            <a:spLocks noGrp="1"/>
          </p:cNvSpPr>
          <p:nvPr>
            <p:ph type="ftr" sz="quarter" idx="11"/>
          </p:nvPr>
        </p:nvSpPr>
        <p:spPr/>
        <p:txBody>
          <a:bodyPr/>
          <a:lstStyle/>
          <a:p>
            <a:endParaRPr lang="cs-CZ"/>
          </a:p>
        </p:txBody>
      </p:sp>
      <p:sp>
        <p:nvSpPr>
          <p:cNvPr id="9" name="Slide Number Placeholder 8"/>
          <p:cNvSpPr>
            <a:spLocks noGrp="1"/>
          </p:cNvSpPr>
          <p:nvPr>
            <p:ph type="sldNum" sz="quarter" idx="12"/>
          </p:nvPr>
        </p:nvSpPr>
        <p:spPr/>
        <p:txBody>
          <a:bodyPr/>
          <a:lstStyle/>
          <a:p>
            <a:fld id="{78369D6C-CB2C-431A-AEA3-ABF0708386FA}" type="slidenum">
              <a:rPr lang="cs-CZ" smtClean="0"/>
              <a:t>‹#›</a:t>
            </a:fld>
            <a:endParaRPr lang="cs-CZ"/>
          </a:p>
        </p:txBody>
      </p:sp>
    </p:spTree>
    <p:extLst>
      <p:ext uri="{BB962C8B-B14F-4D97-AF65-F5344CB8AC3E}">
        <p14:creationId xmlns:p14="http://schemas.microsoft.com/office/powerpoint/2010/main" val="3980718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Jenom nadpis">
    <p:spTree>
      <p:nvGrpSpPr>
        <p:cNvPr id="1" name=""/>
        <p:cNvGrpSpPr/>
        <p:nvPr/>
      </p:nvGrpSpPr>
      <p:grpSpPr>
        <a:xfrm>
          <a:off x="0" y="0"/>
          <a:ext cx="0" cy="0"/>
          <a:chOff x="0" y="0"/>
          <a:chExt cx="0" cy="0"/>
        </a:xfrm>
      </p:grpSpPr>
      <p:sp>
        <p:nvSpPr>
          <p:cNvPr id="2" name="Title 1"/>
          <p:cNvSpPr>
            <a:spLocks noGrp="1"/>
          </p:cNvSpPr>
          <p:nvPr>
            <p:ph type="title"/>
          </p:nvPr>
        </p:nvSpPr>
        <p:spPr>
          <a:xfrm>
            <a:off x="1425573" y="2691130"/>
            <a:ext cx="14844394" cy="5830782"/>
          </a:xfrm>
        </p:spPr>
        <p:txBody>
          <a:bodyPr/>
          <a:lstStyle/>
          <a:p>
            <a:r>
              <a:rPr lang="cs-CZ"/>
              <a:t>Kliknutím lze upravit styl.</a:t>
            </a:r>
            <a:endParaRPr lang="en-US" dirty="0"/>
          </a:p>
        </p:txBody>
      </p:sp>
      <p:sp>
        <p:nvSpPr>
          <p:cNvPr id="3" name="Date Placeholder 2"/>
          <p:cNvSpPr>
            <a:spLocks noGrp="1"/>
          </p:cNvSpPr>
          <p:nvPr>
            <p:ph type="dt" sz="half" idx="10"/>
          </p:nvPr>
        </p:nvSpPr>
        <p:spPr/>
        <p:txBody>
          <a:bodyPr/>
          <a:lstStyle/>
          <a:p>
            <a:fld id="{C050F033-E578-4368-8E22-246CE31D7C97}" type="datetimeFigureOut">
              <a:rPr lang="cs-CZ" smtClean="0"/>
              <a:t>3.5.2017</a:t>
            </a:fld>
            <a:endParaRPr lang="cs-CZ"/>
          </a:p>
        </p:txBody>
      </p:sp>
      <p:sp>
        <p:nvSpPr>
          <p:cNvPr id="4" name="Footer Placeholder 3"/>
          <p:cNvSpPr>
            <a:spLocks noGrp="1"/>
          </p:cNvSpPr>
          <p:nvPr>
            <p:ph type="ftr" sz="quarter" idx="11"/>
          </p:nvPr>
        </p:nvSpPr>
        <p:spPr/>
        <p:txBody>
          <a:bodyPr/>
          <a:lstStyle/>
          <a:p>
            <a:endParaRPr lang="cs-CZ"/>
          </a:p>
        </p:txBody>
      </p:sp>
      <p:sp>
        <p:nvSpPr>
          <p:cNvPr id="5" name="Slide Number Placeholder 4"/>
          <p:cNvSpPr>
            <a:spLocks noGrp="1"/>
          </p:cNvSpPr>
          <p:nvPr>
            <p:ph type="sldNum" sz="quarter" idx="12"/>
          </p:nvPr>
        </p:nvSpPr>
        <p:spPr/>
        <p:txBody>
          <a:bodyPr/>
          <a:lstStyle/>
          <a:p>
            <a:fld id="{78369D6C-CB2C-431A-AEA3-ABF0708386FA}" type="slidenum">
              <a:rPr lang="cs-CZ" smtClean="0"/>
              <a:t>‹#›</a:t>
            </a:fld>
            <a:endParaRPr lang="cs-CZ"/>
          </a:p>
        </p:txBody>
      </p:sp>
    </p:spTree>
    <p:extLst>
      <p:ext uri="{BB962C8B-B14F-4D97-AF65-F5344CB8AC3E}">
        <p14:creationId xmlns:p14="http://schemas.microsoft.com/office/powerpoint/2010/main" val="20626415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050F033-E578-4368-8E22-246CE31D7C97}" type="datetimeFigureOut">
              <a:rPr lang="cs-CZ" smtClean="0"/>
              <a:t>3.5.2017</a:t>
            </a:fld>
            <a:endParaRPr lang="cs-CZ"/>
          </a:p>
        </p:txBody>
      </p:sp>
      <p:sp>
        <p:nvSpPr>
          <p:cNvPr id="3" name="Footer Placeholder 2"/>
          <p:cNvSpPr>
            <a:spLocks noGrp="1"/>
          </p:cNvSpPr>
          <p:nvPr>
            <p:ph type="ftr" sz="quarter" idx="11"/>
          </p:nvPr>
        </p:nvSpPr>
        <p:spPr/>
        <p:txBody>
          <a:bodyPr/>
          <a:lstStyle/>
          <a:p>
            <a:endParaRPr lang="cs-CZ"/>
          </a:p>
        </p:txBody>
      </p:sp>
      <p:sp>
        <p:nvSpPr>
          <p:cNvPr id="4" name="Slide Number Placeholder 3"/>
          <p:cNvSpPr>
            <a:spLocks noGrp="1"/>
          </p:cNvSpPr>
          <p:nvPr>
            <p:ph type="sldNum" sz="quarter" idx="12"/>
          </p:nvPr>
        </p:nvSpPr>
        <p:spPr/>
        <p:txBody>
          <a:bodyPr/>
          <a:lstStyle/>
          <a:p>
            <a:fld id="{78369D6C-CB2C-431A-AEA3-ABF0708386FA}" type="slidenum">
              <a:rPr lang="cs-CZ" smtClean="0"/>
              <a:t>‹#›</a:t>
            </a:fld>
            <a:endParaRPr lang="cs-CZ"/>
          </a:p>
        </p:txBody>
      </p:sp>
    </p:spTree>
    <p:extLst>
      <p:ext uri="{BB962C8B-B14F-4D97-AF65-F5344CB8AC3E}">
        <p14:creationId xmlns:p14="http://schemas.microsoft.com/office/powerpoint/2010/main" val="17547179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Title 1"/>
          <p:cNvSpPr>
            <a:spLocks noGrp="1"/>
          </p:cNvSpPr>
          <p:nvPr>
            <p:ph type="title"/>
          </p:nvPr>
        </p:nvSpPr>
        <p:spPr>
          <a:xfrm>
            <a:off x="1425573" y="6615712"/>
            <a:ext cx="6524957" cy="5643895"/>
          </a:xfrm>
        </p:spPr>
        <p:txBody>
          <a:bodyPr anchor="b">
            <a:normAutofit/>
          </a:bodyPr>
          <a:lstStyle>
            <a:lvl1pPr>
              <a:defRPr sz="4677"/>
            </a:lvl1pPr>
          </a:lstStyle>
          <a:p>
            <a:r>
              <a:rPr lang="cs-CZ"/>
              <a:t>Kliknutím lze upravit styl.</a:t>
            </a:r>
            <a:endParaRPr lang="en-US" dirty="0"/>
          </a:p>
        </p:txBody>
      </p:sp>
      <p:sp>
        <p:nvSpPr>
          <p:cNvPr id="3" name="Content Placeholder 2"/>
          <p:cNvSpPr>
            <a:spLocks noGrp="1"/>
          </p:cNvSpPr>
          <p:nvPr>
            <p:ph idx="1"/>
          </p:nvPr>
        </p:nvSpPr>
        <p:spPr>
          <a:xfrm>
            <a:off x="8351576" y="2273182"/>
            <a:ext cx="7918389" cy="24396917"/>
          </a:xfrm>
        </p:spPr>
        <p:txBody>
          <a:bodyPr>
            <a:normAutofit/>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Text Placeholder 3"/>
          <p:cNvSpPr>
            <a:spLocks noGrp="1"/>
          </p:cNvSpPr>
          <p:nvPr>
            <p:ph type="body" sz="half" idx="2"/>
          </p:nvPr>
        </p:nvSpPr>
        <p:spPr>
          <a:xfrm>
            <a:off x="1425573" y="12259605"/>
            <a:ext cx="6524957" cy="11409266"/>
          </a:xfrm>
        </p:spPr>
        <p:txBody>
          <a:bodyPr>
            <a:normAutofit/>
          </a:bodyPr>
          <a:lstStyle>
            <a:lvl1pPr marL="0" indent="0">
              <a:buNone/>
              <a:defRPr sz="3274"/>
            </a:lvl1pPr>
            <a:lvl2pPr marL="801872" indent="0">
              <a:buNone/>
              <a:defRPr sz="2455"/>
            </a:lvl2pPr>
            <a:lvl3pPr marL="1603743" indent="0">
              <a:buNone/>
              <a:defRPr sz="2105"/>
            </a:lvl3pPr>
            <a:lvl4pPr marL="2405615" indent="0">
              <a:buNone/>
              <a:defRPr sz="1754"/>
            </a:lvl4pPr>
            <a:lvl5pPr marL="3207487" indent="0">
              <a:buNone/>
              <a:defRPr sz="1754"/>
            </a:lvl5pPr>
            <a:lvl6pPr marL="4009358" indent="0">
              <a:buNone/>
              <a:defRPr sz="1754"/>
            </a:lvl6pPr>
            <a:lvl7pPr marL="4811230" indent="0">
              <a:buNone/>
              <a:defRPr sz="1754"/>
            </a:lvl7pPr>
            <a:lvl8pPr marL="5613102" indent="0">
              <a:buNone/>
              <a:defRPr sz="1754"/>
            </a:lvl8pPr>
            <a:lvl9pPr marL="6414973" indent="0">
              <a:buNone/>
              <a:defRPr sz="1754"/>
            </a:lvl9pPr>
          </a:lstStyle>
          <a:p>
            <a:pPr lvl="0"/>
            <a:r>
              <a:rPr lang="cs-CZ"/>
              <a:t>Upravte styly předlohy textu.</a:t>
            </a:r>
          </a:p>
        </p:txBody>
      </p:sp>
      <p:sp>
        <p:nvSpPr>
          <p:cNvPr id="5" name="Date Placeholder 4"/>
          <p:cNvSpPr>
            <a:spLocks noGrp="1"/>
          </p:cNvSpPr>
          <p:nvPr>
            <p:ph type="dt" sz="half" idx="10"/>
          </p:nvPr>
        </p:nvSpPr>
        <p:spPr/>
        <p:txBody>
          <a:bodyPr/>
          <a:lstStyle/>
          <a:p>
            <a:fld id="{C050F033-E578-4368-8E22-246CE31D7C97}" type="datetimeFigureOut">
              <a:rPr lang="cs-CZ" smtClean="0"/>
              <a:t>3.5.2017</a:t>
            </a:fld>
            <a:endParaRPr lang="cs-CZ"/>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78369D6C-CB2C-431A-AEA3-ABF0708386FA}" type="slidenum">
              <a:rPr lang="cs-CZ" smtClean="0"/>
              <a:t>‹#›</a:t>
            </a:fld>
            <a:endParaRPr lang="cs-CZ"/>
          </a:p>
        </p:txBody>
      </p:sp>
    </p:spTree>
    <p:extLst>
      <p:ext uri="{BB962C8B-B14F-4D97-AF65-F5344CB8AC3E}">
        <p14:creationId xmlns:p14="http://schemas.microsoft.com/office/powerpoint/2010/main" val="27456931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Title 1"/>
          <p:cNvSpPr>
            <a:spLocks noGrp="1"/>
          </p:cNvSpPr>
          <p:nvPr>
            <p:ph type="title"/>
          </p:nvPr>
        </p:nvSpPr>
        <p:spPr>
          <a:xfrm>
            <a:off x="1425573" y="21192649"/>
            <a:ext cx="14844394" cy="2501912"/>
          </a:xfrm>
        </p:spPr>
        <p:txBody>
          <a:bodyPr anchor="b">
            <a:normAutofit/>
          </a:bodyPr>
          <a:lstStyle>
            <a:lvl1pPr algn="l">
              <a:defRPr sz="5612" b="0"/>
            </a:lvl1pPr>
          </a:lstStyle>
          <a:p>
            <a:r>
              <a:rPr lang="cs-CZ"/>
              <a:t>Kliknutím lze upravit styl.</a:t>
            </a:r>
            <a:endParaRPr lang="en-US" dirty="0"/>
          </a:p>
        </p:txBody>
      </p:sp>
      <p:sp>
        <p:nvSpPr>
          <p:cNvPr id="3" name="Picture Placeholder 2"/>
          <p:cNvSpPr>
            <a:spLocks noGrp="1" noChangeAspect="1"/>
          </p:cNvSpPr>
          <p:nvPr>
            <p:ph type="pic" idx="1"/>
          </p:nvPr>
        </p:nvSpPr>
        <p:spPr>
          <a:xfrm>
            <a:off x="1425573" y="2691130"/>
            <a:ext cx="14844394" cy="16977243"/>
          </a:xfrm>
        </p:spPr>
        <p:txBody>
          <a:bodyPr anchor="t">
            <a:normAutofit/>
          </a:bodyPr>
          <a:lstStyle>
            <a:lvl1pPr marL="0" indent="0" algn="ctr">
              <a:buNone/>
              <a:defRPr sz="3742"/>
            </a:lvl1pPr>
            <a:lvl2pPr marL="1069162" indent="0">
              <a:buNone/>
              <a:defRPr sz="3742"/>
            </a:lvl2pPr>
            <a:lvl3pPr marL="2138324" indent="0">
              <a:buNone/>
              <a:defRPr sz="3742"/>
            </a:lvl3pPr>
            <a:lvl4pPr marL="3207487" indent="0">
              <a:buNone/>
              <a:defRPr sz="3742"/>
            </a:lvl4pPr>
            <a:lvl5pPr marL="4276649" indent="0">
              <a:buNone/>
              <a:defRPr sz="3742"/>
            </a:lvl5pPr>
            <a:lvl6pPr marL="5345811" indent="0">
              <a:buNone/>
              <a:defRPr sz="3742"/>
            </a:lvl6pPr>
            <a:lvl7pPr marL="6414973" indent="0">
              <a:buNone/>
              <a:defRPr sz="3742"/>
            </a:lvl7pPr>
            <a:lvl8pPr marL="7484135" indent="0">
              <a:buNone/>
              <a:defRPr sz="3742"/>
            </a:lvl8pPr>
            <a:lvl9pPr marL="8553298" indent="0">
              <a:buNone/>
              <a:defRPr sz="3742"/>
            </a:lvl9pPr>
          </a:lstStyle>
          <a:p>
            <a:r>
              <a:rPr lang="cs-CZ"/>
              <a:t>Kliknutím na ikonu přidáte obrázek.</a:t>
            </a:r>
            <a:endParaRPr lang="en-US" dirty="0"/>
          </a:p>
        </p:txBody>
      </p:sp>
      <p:sp>
        <p:nvSpPr>
          <p:cNvPr id="4" name="Text Placeholder 3"/>
          <p:cNvSpPr>
            <a:spLocks noGrp="1"/>
          </p:cNvSpPr>
          <p:nvPr>
            <p:ph type="body" sz="half" idx="2"/>
          </p:nvPr>
        </p:nvSpPr>
        <p:spPr>
          <a:xfrm>
            <a:off x="1425573" y="23694561"/>
            <a:ext cx="14844394" cy="2975535"/>
          </a:xfrm>
        </p:spPr>
        <p:txBody>
          <a:bodyPr>
            <a:normAutofit/>
          </a:bodyPr>
          <a:lstStyle>
            <a:lvl1pPr marL="0" indent="0">
              <a:buNone/>
              <a:defRPr sz="2806"/>
            </a:lvl1pPr>
            <a:lvl2pPr marL="1069162" indent="0">
              <a:buNone/>
              <a:defRPr sz="2806"/>
            </a:lvl2pPr>
            <a:lvl3pPr marL="2138324" indent="0">
              <a:buNone/>
              <a:defRPr sz="2339"/>
            </a:lvl3pPr>
            <a:lvl4pPr marL="3207487" indent="0">
              <a:buNone/>
              <a:defRPr sz="2105"/>
            </a:lvl4pPr>
            <a:lvl5pPr marL="4276649" indent="0">
              <a:buNone/>
              <a:defRPr sz="2105"/>
            </a:lvl5pPr>
            <a:lvl6pPr marL="5345811" indent="0">
              <a:buNone/>
              <a:defRPr sz="2105"/>
            </a:lvl6pPr>
            <a:lvl7pPr marL="6414973" indent="0">
              <a:buNone/>
              <a:defRPr sz="2105"/>
            </a:lvl7pPr>
            <a:lvl8pPr marL="7484135" indent="0">
              <a:buNone/>
              <a:defRPr sz="2105"/>
            </a:lvl8pPr>
            <a:lvl9pPr marL="8553298" indent="0">
              <a:buNone/>
              <a:defRPr sz="2105"/>
            </a:lvl9pPr>
          </a:lstStyle>
          <a:p>
            <a:pPr lvl="0"/>
            <a:r>
              <a:rPr lang="cs-CZ"/>
              <a:t>Upravte styly předlohy textu.</a:t>
            </a:r>
          </a:p>
        </p:txBody>
      </p:sp>
      <p:sp>
        <p:nvSpPr>
          <p:cNvPr id="5" name="Date Placeholder 4"/>
          <p:cNvSpPr>
            <a:spLocks noGrp="1"/>
          </p:cNvSpPr>
          <p:nvPr>
            <p:ph type="dt" sz="half" idx="10"/>
          </p:nvPr>
        </p:nvSpPr>
        <p:spPr/>
        <p:txBody>
          <a:bodyPr/>
          <a:lstStyle/>
          <a:p>
            <a:fld id="{C050F033-E578-4368-8E22-246CE31D7C97}" type="datetimeFigureOut">
              <a:rPr lang="cs-CZ" smtClean="0"/>
              <a:t>3.5.2017</a:t>
            </a:fld>
            <a:endParaRPr lang="cs-CZ"/>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78369D6C-CB2C-431A-AEA3-ABF0708386FA}" type="slidenum">
              <a:rPr lang="cs-CZ" smtClean="0"/>
              <a:t>‹#›</a:t>
            </a:fld>
            <a:endParaRPr lang="cs-CZ"/>
          </a:p>
        </p:txBody>
      </p:sp>
    </p:spTree>
    <p:extLst>
      <p:ext uri="{BB962C8B-B14F-4D97-AF65-F5344CB8AC3E}">
        <p14:creationId xmlns:p14="http://schemas.microsoft.com/office/powerpoint/2010/main" val="42682046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Název a popisek">
    <p:spTree>
      <p:nvGrpSpPr>
        <p:cNvPr id="1" name=""/>
        <p:cNvGrpSpPr/>
        <p:nvPr/>
      </p:nvGrpSpPr>
      <p:grpSpPr>
        <a:xfrm>
          <a:off x="0" y="0"/>
          <a:ext cx="0" cy="0"/>
          <a:chOff x="0" y="0"/>
          <a:chExt cx="0" cy="0"/>
        </a:xfrm>
      </p:grpSpPr>
      <p:sp>
        <p:nvSpPr>
          <p:cNvPr id="2" name="Title 1"/>
          <p:cNvSpPr>
            <a:spLocks noGrp="1"/>
          </p:cNvSpPr>
          <p:nvPr>
            <p:ph type="title"/>
          </p:nvPr>
        </p:nvSpPr>
        <p:spPr>
          <a:xfrm>
            <a:off x="1425575" y="2691130"/>
            <a:ext cx="14844394" cy="15025476"/>
          </a:xfrm>
        </p:spPr>
        <p:txBody>
          <a:bodyPr anchor="ctr">
            <a:normAutofit/>
          </a:bodyPr>
          <a:lstStyle>
            <a:lvl1pPr algn="l">
              <a:defRPr sz="10289" b="0" cap="none"/>
            </a:lvl1pPr>
          </a:lstStyle>
          <a:p>
            <a:r>
              <a:rPr lang="cs-CZ"/>
              <a:t>Kliknutím lze upravit styl.</a:t>
            </a:r>
            <a:endParaRPr lang="en-US" dirty="0"/>
          </a:p>
        </p:txBody>
      </p:sp>
      <p:sp>
        <p:nvSpPr>
          <p:cNvPr id="3" name="Text Placeholder 2"/>
          <p:cNvSpPr>
            <a:spLocks noGrp="1"/>
          </p:cNvSpPr>
          <p:nvPr>
            <p:ph type="body" idx="1"/>
          </p:nvPr>
        </p:nvSpPr>
        <p:spPr>
          <a:xfrm>
            <a:off x="1425575" y="19734954"/>
            <a:ext cx="14844394" cy="6935143"/>
          </a:xfrm>
        </p:spPr>
        <p:txBody>
          <a:bodyPr anchor="ctr">
            <a:normAutofit/>
          </a:bodyPr>
          <a:lstStyle>
            <a:lvl1pPr marL="0" indent="0" algn="l">
              <a:buNone/>
              <a:defRPr sz="4209">
                <a:solidFill>
                  <a:schemeClr val="tx1">
                    <a:lumMod val="75000"/>
                    <a:lumOff val="25000"/>
                  </a:schemeClr>
                </a:solidFill>
              </a:defRPr>
            </a:lvl1pPr>
            <a:lvl2pPr marL="1069162" indent="0">
              <a:buNone/>
              <a:defRPr sz="4209">
                <a:solidFill>
                  <a:schemeClr val="tx1">
                    <a:tint val="75000"/>
                  </a:schemeClr>
                </a:solidFill>
              </a:defRPr>
            </a:lvl2pPr>
            <a:lvl3pPr marL="2138324" indent="0">
              <a:buNone/>
              <a:defRPr sz="3742">
                <a:solidFill>
                  <a:schemeClr val="tx1">
                    <a:tint val="75000"/>
                  </a:schemeClr>
                </a:solidFill>
              </a:defRPr>
            </a:lvl3pPr>
            <a:lvl4pPr marL="3207487" indent="0">
              <a:buNone/>
              <a:defRPr sz="3274">
                <a:solidFill>
                  <a:schemeClr val="tx1">
                    <a:tint val="75000"/>
                  </a:schemeClr>
                </a:solidFill>
              </a:defRPr>
            </a:lvl4pPr>
            <a:lvl5pPr marL="4276649" indent="0">
              <a:buNone/>
              <a:defRPr sz="3274">
                <a:solidFill>
                  <a:schemeClr val="tx1">
                    <a:tint val="75000"/>
                  </a:schemeClr>
                </a:solidFill>
              </a:defRPr>
            </a:lvl5pPr>
            <a:lvl6pPr marL="5345811" indent="0">
              <a:buNone/>
              <a:defRPr sz="3274">
                <a:solidFill>
                  <a:schemeClr val="tx1">
                    <a:tint val="75000"/>
                  </a:schemeClr>
                </a:solidFill>
              </a:defRPr>
            </a:lvl6pPr>
            <a:lvl7pPr marL="6414973" indent="0">
              <a:buNone/>
              <a:defRPr sz="3274">
                <a:solidFill>
                  <a:schemeClr val="tx1">
                    <a:tint val="75000"/>
                  </a:schemeClr>
                </a:solidFill>
              </a:defRPr>
            </a:lvl7pPr>
            <a:lvl8pPr marL="7484135" indent="0">
              <a:buNone/>
              <a:defRPr sz="3274">
                <a:solidFill>
                  <a:schemeClr val="tx1">
                    <a:tint val="75000"/>
                  </a:schemeClr>
                </a:solidFill>
              </a:defRPr>
            </a:lvl8pPr>
            <a:lvl9pPr marL="8553298" indent="0">
              <a:buNone/>
              <a:defRPr sz="3274">
                <a:solidFill>
                  <a:schemeClr val="tx1">
                    <a:tint val="75000"/>
                  </a:schemeClr>
                </a:solidFill>
              </a:defRPr>
            </a:lvl9pPr>
          </a:lstStyle>
          <a:p>
            <a:pPr lvl="0"/>
            <a:r>
              <a:rPr lang="cs-CZ"/>
              <a:t>Upravte styly předlohy textu.</a:t>
            </a:r>
          </a:p>
        </p:txBody>
      </p:sp>
      <p:sp>
        <p:nvSpPr>
          <p:cNvPr id="4" name="Date Placeholder 3"/>
          <p:cNvSpPr>
            <a:spLocks noGrp="1"/>
          </p:cNvSpPr>
          <p:nvPr>
            <p:ph type="dt" sz="half" idx="10"/>
          </p:nvPr>
        </p:nvSpPr>
        <p:spPr/>
        <p:txBody>
          <a:bodyPr/>
          <a:lstStyle/>
          <a:p>
            <a:fld id="{C050F033-E578-4368-8E22-246CE31D7C97}" type="datetimeFigureOut">
              <a:rPr lang="cs-CZ" smtClean="0"/>
              <a:t>3.5.2017</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78369D6C-CB2C-431A-AEA3-ABF0708386FA}" type="slidenum">
              <a:rPr lang="cs-CZ" smtClean="0"/>
              <a:t>‹#›</a:t>
            </a:fld>
            <a:endParaRPr lang="cs-CZ"/>
          </a:p>
        </p:txBody>
      </p:sp>
    </p:spTree>
    <p:extLst>
      <p:ext uri="{BB962C8B-B14F-4D97-AF65-F5344CB8AC3E}">
        <p14:creationId xmlns:p14="http://schemas.microsoft.com/office/powerpoint/2010/main" val="7968032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ce s popiskem">
    <p:spTree>
      <p:nvGrpSpPr>
        <p:cNvPr id="1" name=""/>
        <p:cNvGrpSpPr/>
        <p:nvPr/>
      </p:nvGrpSpPr>
      <p:grpSpPr>
        <a:xfrm>
          <a:off x="0" y="0"/>
          <a:ext cx="0" cy="0"/>
          <a:chOff x="0" y="0"/>
          <a:chExt cx="0" cy="0"/>
        </a:xfrm>
      </p:grpSpPr>
      <p:sp>
        <p:nvSpPr>
          <p:cNvPr id="2" name="Title 1"/>
          <p:cNvSpPr>
            <a:spLocks noGrp="1"/>
          </p:cNvSpPr>
          <p:nvPr>
            <p:ph type="title"/>
          </p:nvPr>
        </p:nvSpPr>
        <p:spPr>
          <a:xfrm>
            <a:off x="1812101" y="2691130"/>
            <a:ext cx="14200051" cy="13343520"/>
          </a:xfrm>
        </p:spPr>
        <p:txBody>
          <a:bodyPr anchor="ctr">
            <a:normAutofit/>
          </a:bodyPr>
          <a:lstStyle>
            <a:lvl1pPr algn="l">
              <a:defRPr sz="10289" b="0" cap="none"/>
            </a:lvl1pPr>
          </a:lstStyle>
          <a:p>
            <a:r>
              <a:rPr lang="cs-CZ"/>
              <a:t>Kliknutím lze upravit styl.</a:t>
            </a:r>
            <a:endParaRPr lang="en-US" dirty="0"/>
          </a:p>
        </p:txBody>
      </p:sp>
      <p:sp>
        <p:nvSpPr>
          <p:cNvPr id="23" name="Text Placeholder 9"/>
          <p:cNvSpPr>
            <a:spLocks noGrp="1"/>
          </p:cNvSpPr>
          <p:nvPr>
            <p:ph type="body" sz="quarter" idx="13"/>
          </p:nvPr>
        </p:nvSpPr>
        <p:spPr>
          <a:xfrm>
            <a:off x="2574908" y="16034650"/>
            <a:ext cx="12674437" cy="1681956"/>
          </a:xfrm>
        </p:spPr>
        <p:txBody>
          <a:bodyPr anchor="ctr">
            <a:noAutofit/>
          </a:bodyPr>
          <a:lstStyle>
            <a:lvl1pPr marL="0" indent="0">
              <a:buFontTx/>
              <a:buNone/>
              <a:defRPr sz="3742">
                <a:solidFill>
                  <a:schemeClr val="tx1">
                    <a:lumMod val="50000"/>
                    <a:lumOff val="50000"/>
                  </a:schemeClr>
                </a:solidFill>
              </a:defRPr>
            </a:lvl1pPr>
            <a:lvl2pPr marL="1069162" indent="0">
              <a:buFontTx/>
              <a:buNone/>
              <a:defRPr/>
            </a:lvl2pPr>
            <a:lvl3pPr marL="2138324" indent="0">
              <a:buFontTx/>
              <a:buNone/>
              <a:defRPr/>
            </a:lvl3pPr>
            <a:lvl4pPr marL="3207487" indent="0">
              <a:buFontTx/>
              <a:buNone/>
              <a:defRPr/>
            </a:lvl4pPr>
            <a:lvl5pPr marL="4276649" indent="0">
              <a:buFontTx/>
              <a:buNone/>
              <a:defRPr/>
            </a:lvl5pPr>
          </a:lstStyle>
          <a:p>
            <a:pPr lvl="0"/>
            <a:r>
              <a:rPr lang="cs-CZ"/>
              <a:t>Upravte styly předlohy textu.</a:t>
            </a:r>
          </a:p>
        </p:txBody>
      </p:sp>
      <p:sp>
        <p:nvSpPr>
          <p:cNvPr id="3" name="Text Placeholder 2"/>
          <p:cNvSpPr>
            <a:spLocks noGrp="1"/>
          </p:cNvSpPr>
          <p:nvPr>
            <p:ph type="body" idx="1"/>
          </p:nvPr>
        </p:nvSpPr>
        <p:spPr>
          <a:xfrm>
            <a:off x="1425572" y="19734954"/>
            <a:ext cx="14844396" cy="6935143"/>
          </a:xfrm>
        </p:spPr>
        <p:txBody>
          <a:bodyPr anchor="ctr">
            <a:normAutofit/>
          </a:bodyPr>
          <a:lstStyle>
            <a:lvl1pPr marL="0" indent="0" algn="l">
              <a:buNone/>
              <a:defRPr sz="4209">
                <a:solidFill>
                  <a:schemeClr val="tx1">
                    <a:lumMod val="75000"/>
                    <a:lumOff val="25000"/>
                  </a:schemeClr>
                </a:solidFill>
              </a:defRPr>
            </a:lvl1pPr>
            <a:lvl2pPr marL="1069162" indent="0">
              <a:buNone/>
              <a:defRPr sz="4209">
                <a:solidFill>
                  <a:schemeClr val="tx1">
                    <a:tint val="75000"/>
                  </a:schemeClr>
                </a:solidFill>
              </a:defRPr>
            </a:lvl2pPr>
            <a:lvl3pPr marL="2138324" indent="0">
              <a:buNone/>
              <a:defRPr sz="3742">
                <a:solidFill>
                  <a:schemeClr val="tx1">
                    <a:tint val="75000"/>
                  </a:schemeClr>
                </a:solidFill>
              </a:defRPr>
            </a:lvl3pPr>
            <a:lvl4pPr marL="3207487" indent="0">
              <a:buNone/>
              <a:defRPr sz="3274">
                <a:solidFill>
                  <a:schemeClr val="tx1">
                    <a:tint val="75000"/>
                  </a:schemeClr>
                </a:solidFill>
              </a:defRPr>
            </a:lvl4pPr>
            <a:lvl5pPr marL="4276649" indent="0">
              <a:buNone/>
              <a:defRPr sz="3274">
                <a:solidFill>
                  <a:schemeClr val="tx1">
                    <a:tint val="75000"/>
                  </a:schemeClr>
                </a:solidFill>
              </a:defRPr>
            </a:lvl5pPr>
            <a:lvl6pPr marL="5345811" indent="0">
              <a:buNone/>
              <a:defRPr sz="3274">
                <a:solidFill>
                  <a:schemeClr val="tx1">
                    <a:tint val="75000"/>
                  </a:schemeClr>
                </a:solidFill>
              </a:defRPr>
            </a:lvl6pPr>
            <a:lvl7pPr marL="6414973" indent="0">
              <a:buNone/>
              <a:defRPr sz="3274">
                <a:solidFill>
                  <a:schemeClr val="tx1">
                    <a:tint val="75000"/>
                  </a:schemeClr>
                </a:solidFill>
              </a:defRPr>
            </a:lvl7pPr>
            <a:lvl8pPr marL="7484135" indent="0">
              <a:buNone/>
              <a:defRPr sz="3274">
                <a:solidFill>
                  <a:schemeClr val="tx1">
                    <a:tint val="75000"/>
                  </a:schemeClr>
                </a:solidFill>
              </a:defRPr>
            </a:lvl8pPr>
            <a:lvl9pPr marL="8553298" indent="0">
              <a:buNone/>
              <a:defRPr sz="3274">
                <a:solidFill>
                  <a:schemeClr val="tx1">
                    <a:tint val="75000"/>
                  </a:schemeClr>
                </a:solidFill>
              </a:defRPr>
            </a:lvl9pPr>
          </a:lstStyle>
          <a:p>
            <a:pPr lvl="0"/>
            <a:r>
              <a:rPr lang="cs-CZ"/>
              <a:t>Upravte styly předlohy textu.</a:t>
            </a:r>
          </a:p>
        </p:txBody>
      </p:sp>
      <p:sp>
        <p:nvSpPr>
          <p:cNvPr id="4" name="Date Placeholder 3"/>
          <p:cNvSpPr>
            <a:spLocks noGrp="1"/>
          </p:cNvSpPr>
          <p:nvPr>
            <p:ph type="dt" sz="half" idx="10"/>
          </p:nvPr>
        </p:nvSpPr>
        <p:spPr/>
        <p:txBody>
          <a:bodyPr/>
          <a:lstStyle/>
          <a:p>
            <a:fld id="{C050F033-E578-4368-8E22-246CE31D7C97}" type="datetimeFigureOut">
              <a:rPr lang="cs-CZ" smtClean="0"/>
              <a:t>3.5.2017</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78369D6C-CB2C-431A-AEA3-ABF0708386FA}" type="slidenum">
              <a:rPr lang="cs-CZ" smtClean="0"/>
              <a:t>‹#›</a:t>
            </a:fld>
            <a:endParaRPr lang="cs-CZ"/>
          </a:p>
        </p:txBody>
      </p:sp>
      <p:sp>
        <p:nvSpPr>
          <p:cNvPr id="24" name="TextBox 23"/>
          <p:cNvSpPr txBox="1"/>
          <p:nvPr/>
        </p:nvSpPr>
        <p:spPr>
          <a:xfrm>
            <a:off x="1128841" y="3489190"/>
            <a:ext cx="1069460" cy="2581542"/>
          </a:xfrm>
          <a:prstGeom prst="rect">
            <a:avLst/>
          </a:prstGeom>
        </p:spPr>
        <p:txBody>
          <a:bodyPr vert="horz" lIns="213836" tIns="106918" rIns="213836" bIns="106918" rtlCol="0" anchor="ctr">
            <a:noAutofit/>
          </a:bodyPr>
          <a:lstStyle/>
          <a:p>
            <a:pPr lvl="0"/>
            <a:r>
              <a:rPr lang="en-US" sz="18708"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15779776" y="12742942"/>
            <a:ext cx="1069460" cy="2581542"/>
          </a:xfrm>
          <a:prstGeom prst="rect">
            <a:avLst/>
          </a:prstGeom>
        </p:spPr>
        <p:txBody>
          <a:bodyPr vert="horz" lIns="213836" tIns="106918" rIns="213836" bIns="106918" rtlCol="0" anchor="ctr">
            <a:noAutofit/>
          </a:bodyPr>
          <a:lstStyle/>
          <a:p>
            <a:pPr lvl="0"/>
            <a:r>
              <a:rPr lang="en-US" sz="18708"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6733741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Jmenovka">
    <p:spTree>
      <p:nvGrpSpPr>
        <p:cNvPr id="1" name=""/>
        <p:cNvGrpSpPr/>
        <p:nvPr/>
      </p:nvGrpSpPr>
      <p:grpSpPr>
        <a:xfrm>
          <a:off x="0" y="0"/>
          <a:ext cx="0" cy="0"/>
          <a:chOff x="0" y="0"/>
          <a:chExt cx="0" cy="0"/>
        </a:xfrm>
      </p:grpSpPr>
      <p:sp>
        <p:nvSpPr>
          <p:cNvPr id="2" name="Title 1"/>
          <p:cNvSpPr>
            <a:spLocks noGrp="1"/>
          </p:cNvSpPr>
          <p:nvPr>
            <p:ph type="title"/>
          </p:nvPr>
        </p:nvSpPr>
        <p:spPr>
          <a:xfrm>
            <a:off x="1425572" y="8528922"/>
            <a:ext cx="14844396" cy="11457875"/>
          </a:xfrm>
        </p:spPr>
        <p:txBody>
          <a:bodyPr anchor="b">
            <a:normAutofit/>
          </a:bodyPr>
          <a:lstStyle>
            <a:lvl1pPr algn="l">
              <a:defRPr sz="10289" b="0" cap="none"/>
            </a:lvl1pPr>
          </a:lstStyle>
          <a:p>
            <a:r>
              <a:rPr lang="cs-CZ"/>
              <a:t>Kliknutím lze upravit styl.</a:t>
            </a:r>
            <a:endParaRPr lang="en-US" dirty="0"/>
          </a:p>
        </p:txBody>
      </p:sp>
      <p:sp>
        <p:nvSpPr>
          <p:cNvPr id="3" name="Text Placeholder 2"/>
          <p:cNvSpPr>
            <a:spLocks noGrp="1"/>
          </p:cNvSpPr>
          <p:nvPr>
            <p:ph type="body" idx="1"/>
          </p:nvPr>
        </p:nvSpPr>
        <p:spPr>
          <a:xfrm>
            <a:off x="1425572" y="19986797"/>
            <a:ext cx="14844396" cy="6683300"/>
          </a:xfrm>
        </p:spPr>
        <p:txBody>
          <a:bodyPr anchor="t">
            <a:normAutofit/>
          </a:bodyPr>
          <a:lstStyle>
            <a:lvl1pPr marL="0" indent="0" algn="l">
              <a:buNone/>
              <a:defRPr sz="4209">
                <a:solidFill>
                  <a:schemeClr val="tx1">
                    <a:lumMod val="75000"/>
                    <a:lumOff val="25000"/>
                  </a:schemeClr>
                </a:solidFill>
              </a:defRPr>
            </a:lvl1pPr>
            <a:lvl2pPr marL="1069162" indent="0">
              <a:buNone/>
              <a:defRPr sz="4209">
                <a:solidFill>
                  <a:schemeClr val="tx1">
                    <a:tint val="75000"/>
                  </a:schemeClr>
                </a:solidFill>
              </a:defRPr>
            </a:lvl2pPr>
            <a:lvl3pPr marL="2138324" indent="0">
              <a:buNone/>
              <a:defRPr sz="3742">
                <a:solidFill>
                  <a:schemeClr val="tx1">
                    <a:tint val="75000"/>
                  </a:schemeClr>
                </a:solidFill>
              </a:defRPr>
            </a:lvl3pPr>
            <a:lvl4pPr marL="3207487" indent="0">
              <a:buNone/>
              <a:defRPr sz="3274">
                <a:solidFill>
                  <a:schemeClr val="tx1">
                    <a:tint val="75000"/>
                  </a:schemeClr>
                </a:solidFill>
              </a:defRPr>
            </a:lvl4pPr>
            <a:lvl5pPr marL="4276649" indent="0">
              <a:buNone/>
              <a:defRPr sz="3274">
                <a:solidFill>
                  <a:schemeClr val="tx1">
                    <a:tint val="75000"/>
                  </a:schemeClr>
                </a:solidFill>
              </a:defRPr>
            </a:lvl5pPr>
            <a:lvl6pPr marL="5345811" indent="0">
              <a:buNone/>
              <a:defRPr sz="3274">
                <a:solidFill>
                  <a:schemeClr val="tx1">
                    <a:tint val="75000"/>
                  </a:schemeClr>
                </a:solidFill>
              </a:defRPr>
            </a:lvl6pPr>
            <a:lvl7pPr marL="6414973" indent="0">
              <a:buNone/>
              <a:defRPr sz="3274">
                <a:solidFill>
                  <a:schemeClr val="tx1">
                    <a:tint val="75000"/>
                  </a:schemeClr>
                </a:solidFill>
              </a:defRPr>
            </a:lvl7pPr>
            <a:lvl8pPr marL="7484135" indent="0">
              <a:buNone/>
              <a:defRPr sz="3274">
                <a:solidFill>
                  <a:schemeClr val="tx1">
                    <a:tint val="75000"/>
                  </a:schemeClr>
                </a:solidFill>
              </a:defRPr>
            </a:lvl8pPr>
            <a:lvl9pPr marL="8553298" indent="0">
              <a:buNone/>
              <a:defRPr sz="3274">
                <a:solidFill>
                  <a:schemeClr val="tx1">
                    <a:tint val="75000"/>
                  </a:schemeClr>
                </a:solidFill>
              </a:defRPr>
            </a:lvl9pPr>
          </a:lstStyle>
          <a:p>
            <a:pPr lvl="0"/>
            <a:r>
              <a:rPr lang="cs-CZ"/>
              <a:t>Upravte styly předlohy textu.</a:t>
            </a:r>
          </a:p>
        </p:txBody>
      </p:sp>
      <p:sp>
        <p:nvSpPr>
          <p:cNvPr id="4" name="Date Placeholder 3"/>
          <p:cNvSpPr>
            <a:spLocks noGrp="1"/>
          </p:cNvSpPr>
          <p:nvPr>
            <p:ph type="dt" sz="half" idx="10"/>
          </p:nvPr>
        </p:nvSpPr>
        <p:spPr/>
        <p:txBody>
          <a:bodyPr/>
          <a:lstStyle/>
          <a:p>
            <a:fld id="{C050F033-E578-4368-8E22-246CE31D7C97}" type="datetimeFigureOut">
              <a:rPr lang="cs-CZ" smtClean="0"/>
              <a:t>3.5.2017</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78369D6C-CB2C-431A-AEA3-ABF0708386FA}" type="slidenum">
              <a:rPr lang="cs-CZ" smtClean="0"/>
              <a:t>‹#›</a:t>
            </a:fld>
            <a:endParaRPr lang="cs-CZ"/>
          </a:p>
        </p:txBody>
      </p:sp>
    </p:spTree>
    <p:extLst>
      <p:ext uri="{BB962C8B-B14F-4D97-AF65-F5344CB8AC3E}">
        <p14:creationId xmlns:p14="http://schemas.microsoft.com/office/powerpoint/2010/main" val="33698482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Jmenovka s citací">
    <p:spTree>
      <p:nvGrpSpPr>
        <p:cNvPr id="1" name=""/>
        <p:cNvGrpSpPr/>
        <p:nvPr/>
      </p:nvGrpSpPr>
      <p:grpSpPr>
        <a:xfrm>
          <a:off x="0" y="0"/>
          <a:ext cx="0" cy="0"/>
          <a:chOff x="0" y="0"/>
          <a:chExt cx="0" cy="0"/>
        </a:xfrm>
      </p:grpSpPr>
      <p:sp>
        <p:nvSpPr>
          <p:cNvPr id="2" name="Title 1"/>
          <p:cNvSpPr>
            <a:spLocks noGrp="1"/>
          </p:cNvSpPr>
          <p:nvPr>
            <p:ph type="title"/>
          </p:nvPr>
        </p:nvSpPr>
        <p:spPr>
          <a:xfrm>
            <a:off x="1812101" y="2691130"/>
            <a:ext cx="14200051" cy="13343520"/>
          </a:xfrm>
        </p:spPr>
        <p:txBody>
          <a:bodyPr anchor="ctr">
            <a:normAutofit/>
          </a:bodyPr>
          <a:lstStyle>
            <a:lvl1pPr algn="l">
              <a:defRPr sz="10289" b="0" cap="none"/>
            </a:lvl1pPr>
          </a:lstStyle>
          <a:p>
            <a:r>
              <a:rPr lang="cs-CZ"/>
              <a:t>Kliknutím lze upravit styl.</a:t>
            </a:r>
            <a:endParaRPr lang="en-US" dirty="0"/>
          </a:p>
        </p:txBody>
      </p:sp>
      <p:sp>
        <p:nvSpPr>
          <p:cNvPr id="23" name="Text Placeholder 9"/>
          <p:cNvSpPr>
            <a:spLocks noGrp="1"/>
          </p:cNvSpPr>
          <p:nvPr>
            <p:ph type="body" sz="quarter" idx="13"/>
          </p:nvPr>
        </p:nvSpPr>
        <p:spPr>
          <a:xfrm>
            <a:off x="1425568" y="17716606"/>
            <a:ext cx="14844398" cy="2270191"/>
          </a:xfrm>
        </p:spPr>
        <p:txBody>
          <a:bodyPr anchor="b">
            <a:noAutofit/>
          </a:bodyPr>
          <a:lstStyle>
            <a:lvl1pPr marL="0" indent="0">
              <a:buFontTx/>
              <a:buNone/>
              <a:defRPr sz="5612">
                <a:solidFill>
                  <a:schemeClr val="tx1">
                    <a:lumMod val="75000"/>
                    <a:lumOff val="25000"/>
                  </a:schemeClr>
                </a:solidFill>
              </a:defRPr>
            </a:lvl1pPr>
            <a:lvl2pPr marL="1069162" indent="0">
              <a:buFontTx/>
              <a:buNone/>
              <a:defRPr/>
            </a:lvl2pPr>
            <a:lvl3pPr marL="2138324" indent="0">
              <a:buFontTx/>
              <a:buNone/>
              <a:defRPr/>
            </a:lvl3pPr>
            <a:lvl4pPr marL="3207487" indent="0">
              <a:buFontTx/>
              <a:buNone/>
              <a:defRPr/>
            </a:lvl4pPr>
            <a:lvl5pPr marL="4276649" indent="0">
              <a:buFontTx/>
              <a:buNone/>
              <a:defRPr/>
            </a:lvl5pPr>
          </a:lstStyle>
          <a:p>
            <a:pPr lvl="0"/>
            <a:r>
              <a:rPr lang="cs-CZ"/>
              <a:t>Upravte styly předlohy textu.</a:t>
            </a:r>
          </a:p>
        </p:txBody>
      </p:sp>
      <p:sp>
        <p:nvSpPr>
          <p:cNvPr id="3" name="Text Placeholder 2"/>
          <p:cNvSpPr>
            <a:spLocks noGrp="1"/>
          </p:cNvSpPr>
          <p:nvPr>
            <p:ph type="body" idx="1"/>
          </p:nvPr>
        </p:nvSpPr>
        <p:spPr>
          <a:xfrm>
            <a:off x="1425572" y="19986797"/>
            <a:ext cx="14844396" cy="6683300"/>
          </a:xfrm>
        </p:spPr>
        <p:txBody>
          <a:bodyPr anchor="t">
            <a:normAutofit/>
          </a:bodyPr>
          <a:lstStyle>
            <a:lvl1pPr marL="0" indent="0" algn="l">
              <a:buNone/>
              <a:defRPr sz="4209">
                <a:solidFill>
                  <a:schemeClr val="tx1">
                    <a:lumMod val="50000"/>
                    <a:lumOff val="50000"/>
                  </a:schemeClr>
                </a:solidFill>
              </a:defRPr>
            </a:lvl1pPr>
            <a:lvl2pPr marL="1069162" indent="0">
              <a:buNone/>
              <a:defRPr sz="4209">
                <a:solidFill>
                  <a:schemeClr val="tx1">
                    <a:tint val="75000"/>
                  </a:schemeClr>
                </a:solidFill>
              </a:defRPr>
            </a:lvl2pPr>
            <a:lvl3pPr marL="2138324" indent="0">
              <a:buNone/>
              <a:defRPr sz="3742">
                <a:solidFill>
                  <a:schemeClr val="tx1">
                    <a:tint val="75000"/>
                  </a:schemeClr>
                </a:solidFill>
              </a:defRPr>
            </a:lvl3pPr>
            <a:lvl4pPr marL="3207487" indent="0">
              <a:buNone/>
              <a:defRPr sz="3274">
                <a:solidFill>
                  <a:schemeClr val="tx1">
                    <a:tint val="75000"/>
                  </a:schemeClr>
                </a:solidFill>
              </a:defRPr>
            </a:lvl4pPr>
            <a:lvl5pPr marL="4276649" indent="0">
              <a:buNone/>
              <a:defRPr sz="3274">
                <a:solidFill>
                  <a:schemeClr val="tx1">
                    <a:tint val="75000"/>
                  </a:schemeClr>
                </a:solidFill>
              </a:defRPr>
            </a:lvl5pPr>
            <a:lvl6pPr marL="5345811" indent="0">
              <a:buNone/>
              <a:defRPr sz="3274">
                <a:solidFill>
                  <a:schemeClr val="tx1">
                    <a:tint val="75000"/>
                  </a:schemeClr>
                </a:solidFill>
              </a:defRPr>
            </a:lvl6pPr>
            <a:lvl7pPr marL="6414973" indent="0">
              <a:buNone/>
              <a:defRPr sz="3274">
                <a:solidFill>
                  <a:schemeClr val="tx1">
                    <a:tint val="75000"/>
                  </a:schemeClr>
                </a:solidFill>
              </a:defRPr>
            </a:lvl7pPr>
            <a:lvl8pPr marL="7484135" indent="0">
              <a:buNone/>
              <a:defRPr sz="3274">
                <a:solidFill>
                  <a:schemeClr val="tx1">
                    <a:tint val="75000"/>
                  </a:schemeClr>
                </a:solidFill>
              </a:defRPr>
            </a:lvl8pPr>
            <a:lvl9pPr marL="8553298" indent="0">
              <a:buNone/>
              <a:defRPr sz="3274">
                <a:solidFill>
                  <a:schemeClr val="tx1">
                    <a:tint val="75000"/>
                  </a:schemeClr>
                </a:solidFill>
              </a:defRPr>
            </a:lvl9pPr>
          </a:lstStyle>
          <a:p>
            <a:pPr lvl="0"/>
            <a:r>
              <a:rPr lang="cs-CZ"/>
              <a:t>Upravte styly předlohy textu.</a:t>
            </a:r>
          </a:p>
        </p:txBody>
      </p:sp>
      <p:sp>
        <p:nvSpPr>
          <p:cNvPr id="4" name="Date Placeholder 3"/>
          <p:cNvSpPr>
            <a:spLocks noGrp="1"/>
          </p:cNvSpPr>
          <p:nvPr>
            <p:ph type="dt" sz="half" idx="10"/>
          </p:nvPr>
        </p:nvSpPr>
        <p:spPr/>
        <p:txBody>
          <a:bodyPr/>
          <a:lstStyle/>
          <a:p>
            <a:fld id="{C050F033-E578-4368-8E22-246CE31D7C97}" type="datetimeFigureOut">
              <a:rPr lang="cs-CZ" smtClean="0"/>
              <a:t>3.5.2017</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78369D6C-CB2C-431A-AEA3-ABF0708386FA}" type="slidenum">
              <a:rPr lang="cs-CZ" smtClean="0"/>
              <a:t>‹#›</a:t>
            </a:fld>
            <a:endParaRPr lang="cs-CZ"/>
          </a:p>
        </p:txBody>
      </p:sp>
      <p:sp>
        <p:nvSpPr>
          <p:cNvPr id="24" name="TextBox 23"/>
          <p:cNvSpPr txBox="1"/>
          <p:nvPr/>
        </p:nvSpPr>
        <p:spPr>
          <a:xfrm>
            <a:off x="1128841" y="3489190"/>
            <a:ext cx="1069460" cy="2581542"/>
          </a:xfrm>
          <a:prstGeom prst="rect">
            <a:avLst/>
          </a:prstGeom>
        </p:spPr>
        <p:txBody>
          <a:bodyPr vert="horz" lIns="213836" tIns="106918" rIns="213836" bIns="106918" rtlCol="0" anchor="ctr">
            <a:noAutofit/>
          </a:bodyPr>
          <a:lstStyle/>
          <a:p>
            <a:pPr lvl="0"/>
            <a:r>
              <a:rPr lang="en-US" sz="18708"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15779776" y="12742942"/>
            <a:ext cx="1069460" cy="2581542"/>
          </a:xfrm>
          <a:prstGeom prst="rect">
            <a:avLst/>
          </a:prstGeom>
        </p:spPr>
        <p:txBody>
          <a:bodyPr vert="horz" lIns="213836" tIns="106918" rIns="213836" bIns="106918" rtlCol="0" anchor="ctr">
            <a:noAutofit/>
          </a:bodyPr>
          <a:lstStyle/>
          <a:p>
            <a:pPr lvl="0"/>
            <a:r>
              <a:rPr lang="en-US" sz="18708"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2991211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Pravda nebo nepravda">
    <p:spTree>
      <p:nvGrpSpPr>
        <p:cNvPr id="1" name=""/>
        <p:cNvGrpSpPr/>
        <p:nvPr/>
      </p:nvGrpSpPr>
      <p:grpSpPr>
        <a:xfrm>
          <a:off x="0" y="0"/>
          <a:ext cx="0" cy="0"/>
          <a:chOff x="0" y="0"/>
          <a:chExt cx="0" cy="0"/>
        </a:xfrm>
      </p:grpSpPr>
      <p:sp>
        <p:nvSpPr>
          <p:cNvPr id="2" name="Title 1"/>
          <p:cNvSpPr>
            <a:spLocks noGrp="1"/>
          </p:cNvSpPr>
          <p:nvPr>
            <p:ph type="title"/>
          </p:nvPr>
        </p:nvSpPr>
        <p:spPr>
          <a:xfrm>
            <a:off x="1440187" y="2691130"/>
            <a:ext cx="14829780" cy="13343520"/>
          </a:xfrm>
        </p:spPr>
        <p:txBody>
          <a:bodyPr anchor="ctr">
            <a:normAutofit/>
          </a:bodyPr>
          <a:lstStyle>
            <a:lvl1pPr algn="l">
              <a:defRPr sz="10289" b="0" cap="none"/>
            </a:lvl1pPr>
          </a:lstStyle>
          <a:p>
            <a:r>
              <a:rPr lang="cs-CZ"/>
              <a:t>Kliknutím lze upravit styl.</a:t>
            </a:r>
            <a:endParaRPr lang="en-US" dirty="0"/>
          </a:p>
        </p:txBody>
      </p:sp>
      <p:sp>
        <p:nvSpPr>
          <p:cNvPr id="23" name="Text Placeholder 9"/>
          <p:cNvSpPr>
            <a:spLocks noGrp="1"/>
          </p:cNvSpPr>
          <p:nvPr>
            <p:ph type="body" sz="quarter" idx="13"/>
          </p:nvPr>
        </p:nvSpPr>
        <p:spPr>
          <a:xfrm>
            <a:off x="1425568" y="17716606"/>
            <a:ext cx="14844398" cy="2270191"/>
          </a:xfrm>
        </p:spPr>
        <p:txBody>
          <a:bodyPr anchor="b">
            <a:noAutofit/>
          </a:bodyPr>
          <a:lstStyle>
            <a:lvl1pPr marL="0" indent="0">
              <a:buFontTx/>
              <a:buNone/>
              <a:defRPr sz="5612">
                <a:solidFill>
                  <a:schemeClr val="accent1"/>
                </a:solidFill>
              </a:defRPr>
            </a:lvl1pPr>
            <a:lvl2pPr marL="1069162" indent="0">
              <a:buFontTx/>
              <a:buNone/>
              <a:defRPr/>
            </a:lvl2pPr>
            <a:lvl3pPr marL="2138324" indent="0">
              <a:buFontTx/>
              <a:buNone/>
              <a:defRPr/>
            </a:lvl3pPr>
            <a:lvl4pPr marL="3207487" indent="0">
              <a:buFontTx/>
              <a:buNone/>
              <a:defRPr/>
            </a:lvl4pPr>
            <a:lvl5pPr marL="4276649" indent="0">
              <a:buFontTx/>
              <a:buNone/>
              <a:defRPr/>
            </a:lvl5pPr>
          </a:lstStyle>
          <a:p>
            <a:pPr lvl="0"/>
            <a:r>
              <a:rPr lang="cs-CZ"/>
              <a:t>Upravte styly předlohy textu.</a:t>
            </a:r>
          </a:p>
        </p:txBody>
      </p:sp>
      <p:sp>
        <p:nvSpPr>
          <p:cNvPr id="3" name="Text Placeholder 2"/>
          <p:cNvSpPr>
            <a:spLocks noGrp="1"/>
          </p:cNvSpPr>
          <p:nvPr>
            <p:ph type="body" idx="1"/>
          </p:nvPr>
        </p:nvSpPr>
        <p:spPr>
          <a:xfrm>
            <a:off x="1425572" y="19986797"/>
            <a:ext cx="14844396" cy="6683300"/>
          </a:xfrm>
        </p:spPr>
        <p:txBody>
          <a:bodyPr anchor="t">
            <a:normAutofit/>
          </a:bodyPr>
          <a:lstStyle>
            <a:lvl1pPr marL="0" indent="0" algn="l">
              <a:buNone/>
              <a:defRPr sz="4209">
                <a:solidFill>
                  <a:schemeClr val="tx1">
                    <a:lumMod val="50000"/>
                    <a:lumOff val="50000"/>
                  </a:schemeClr>
                </a:solidFill>
              </a:defRPr>
            </a:lvl1pPr>
            <a:lvl2pPr marL="1069162" indent="0">
              <a:buNone/>
              <a:defRPr sz="4209">
                <a:solidFill>
                  <a:schemeClr val="tx1">
                    <a:tint val="75000"/>
                  </a:schemeClr>
                </a:solidFill>
              </a:defRPr>
            </a:lvl2pPr>
            <a:lvl3pPr marL="2138324" indent="0">
              <a:buNone/>
              <a:defRPr sz="3742">
                <a:solidFill>
                  <a:schemeClr val="tx1">
                    <a:tint val="75000"/>
                  </a:schemeClr>
                </a:solidFill>
              </a:defRPr>
            </a:lvl3pPr>
            <a:lvl4pPr marL="3207487" indent="0">
              <a:buNone/>
              <a:defRPr sz="3274">
                <a:solidFill>
                  <a:schemeClr val="tx1">
                    <a:tint val="75000"/>
                  </a:schemeClr>
                </a:solidFill>
              </a:defRPr>
            </a:lvl4pPr>
            <a:lvl5pPr marL="4276649" indent="0">
              <a:buNone/>
              <a:defRPr sz="3274">
                <a:solidFill>
                  <a:schemeClr val="tx1">
                    <a:tint val="75000"/>
                  </a:schemeClr>
                </a:solidFill>
              </a:defRPr>
            </a:lvl5pPr>
            <a:lvl6pPr marL="5345811" indent="0">
              <a:buNone/>
              <a:defRPr sz="3274">
                <a:solidFill>
                  <a:schemeClr val="tx1">
                    <a:tint val="75000"/>
                  </a:schemeClr>
                </a:solidFill>
              </a:defRPr>
            </a:lvl6pPr>
            <a:lvl7pPr marL="6414973" indent="0">
              <a:buNone/>
              <a:defRPr sz="3274">
                <a:solidFill>
                  <a:schemeClr val="tx1">
                    <a:tint val="75000"/>
                  </a:schemeClr>
                </a:solidFill>
              </a:defRPr>
            </a:lvl7pPr>
            <a:lvl8pPr marL="7484135" indent="0">
              <a:buNone/>
              <a:defRPr sz="3274">
                <a:solidFill>
                  <a:schemeClr val="tx1">
                    <a:tint val="75000"/>
                  </a:schemeClr>
                </a:solidFill>
              </a:defRPr>
            </a:lvl8pPr>
            <a:lvl9pPr marL="8553298" indent="0">
              <a:buNone/>
              <a:defRPr sz="3274">
                <a:solidFill>
                  <a:schemeClr val="tx1">
                    <a:tint val="75000"/>
                  </a:schemeClr>
                </a:solidFill>
              </a:defRPr>
            </a:lvl9pPr>
          </a:lstStyle>
          <a:p>
            <a:pPr lvl="0"/>
            <a:r>
              <a:rPr lang="cs-CZ"/>
              <a:t>Upravte styly předlohy textu.</a:t>
            </a:r>
          </a:p>
        </p:txBody>
      </p:sp>
      <p:sp>
        <p:nvSpPr>
          <p:cNvPr id="4" name="Date Placeholder 3"/>
          <p:cNvSpPr>
            <a:spLocks noGrp="1"/>
          </p:cNvSpPr>
          <p:nvPr>
            <p:ph type="dt" sz="half" idx="10"/>
          </p:nvPr>
        </p:nvSpPr>
        <p:spPr/>
        <p:txBody>
          <a:bodyPr/>
          <a:lstStyle/>
          <a:p>
            <a:fld id="{C050F033-E578-4368-8E22-246CE31D7C97}" type="datetimeFigureOut">
              <a:rPr lang="cs-CZ" smtClean="0"/>
              <a:t>3.5.2017</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78369D6C-CB2C-431A-AEA3-ABF0708386FA}" type="slidenum">
              <a:rPr lang="cs-CZ" smtClean="0"/>
              <a:t>‹#›</a:t>
            </a:fld>
            <a:endParaRPr lang="cs-CZ"/>
          </a:p>
        </p:txBody>
      </p:sp>
    </p:spTree>
    <p:extLst>
      <p:ext uri="{BB962C8B-B14F-4D97-AF65-F5344CB8AC3E}">
        <p14:creationId xmlns:p14="http://schemas.microsoft.com/office/powerpoint/2010/main" val="29669895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Vertical Text Placeholder 2"/>
          <p:cNvSpPr>
            <a:spLocks noGrp="1"/>
          </p:cNvSpPr>
          <p:nvPr>
            <p:ph type="body" orient="vert" idx="1"/>
          </p:nvPr>
        </p:nvSpPr>
        <p:spPr/>
        <p:txBody>
          <a:bodyPr vert="eaVert"/>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p:txBody>
          <a:bodyPr/>
          <a:lstStyle/>
          <a:p>
            <a:fld id="{C050F033-E578-4368-8E22-246CE31D7C97}" type="datetimeFigureOut">
              <a:rPr lang="cs-CZ" smtClean="0"/>
              <a:t>3.5.2017</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78369D6C-CB2C-431A-AEA3-ABF0708386FA}" type="slidenum">
              <a:rPr lang="cs-CZ" smtClean="0"/>
              <a:t>‹#›</a:t>
            </a:fld>
            <a:endParaRPr lang="cs-CZ"/>
          </a:p>
        </p:txBody>
      </p:sp>
    </p:spTree>
    <p:extLst>
      <p:ext uri="{BB962C8B-B14F-4D97-AF65-F5344CB8AC3E}">
        <p14:creationId xmlns:p14="http://schemas.microsoft.com/office/powerpoint/2010/main" val="17550924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978193" y="2691132"/>
            <a:ext cx="2288993" cy="23182968"/>
          </a:xfrm>
        </p:spPr>
        <p:txBody>
          <a:bodyPr vert="eaVert" anchor="ctr"/>
          <a:lstStyle/>
          <a:p>
            <a:r>
              <a:rPr lang="cs-CZ"/>
              <a:t>Kliknutím lze upravit styl.</a:t>
            </a:r>
            <a:endParaRPr lang="en-US" dirty="0"/>
          </a:p>
        </p:txBody>
      </p:sp>
      <p:sp>
        <p:nvSpPr>
          <p:cNvPr id="3" name="Vertical Text Placeholder 2"/>
          <p:cNvSpPr>
            <a:spLocks noGrp="1"/>
          </p:cNvSpPr>
          <p:nvPr>
            <p:ph type="body" orient="vert" idx="1"/>
          </p:nvPr>
        </p:nvSpPr>
        <p:spPr>
          <a:xfrm>
            <a:off x="1425573" y="2691132"/>
            <a:ext cx="12148785" cy="23182968"/>
          </a:xfrm>
        </p:spPr>
        <p:txBody>
          <a:bodyPr vert="eaVert"/>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p:txBody>
          <a:bodyPr/>
          <a:lstStyle/>
          <a:p>
            <a:fld id="{C050F033-E578-4368-8E22-246CE31D7C97}" type="datetimeFigureOut">
              <a:rPr lang="cs-CZ" smtClean="0"/>
              <a:t>3.5.2017</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78369D6C-CB2C-431A-AEA3-ABF0708386FA}" type="slidenum">
              <a:rPr lang="cs-CZ" smtClean="0"/>
              <a:t>‹#›</a:t>
            </a:fld>
            <a:endParaRPr lang="cs-CZ"/>
          </a:p>
        </p:txBody>
      </p:sp>
    </p:spTree>
    <p:extLst>
      <p:ext uri="{BB962C8B-B14F-4D97-AF65-F5344CB8AC3E}">
        <p14:creationId xmlns:p14="http://schemas.microsoft.com/office/powerpoint/2010/main" val="40723021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19799" y="-37381"/>
            <a:ext cx="21447507" cy="30349974"/>
            <a:chOff x="-8467" y="-8468"/>
            <a:chExt cx="9171317"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2">
                <a:lumMod val="75000"/>
                <a:alpha val="8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1425574" y="2691130"/>
            <a:ext cx="14844391" cy="5830782"/>
          </a:xfrm>
          <a:prstGeom prst="rect">
            <a:avLst/>
          </a:prstGeom>
        </p:spPr>
        <p:txBody>
          <a:bodyPr vert="horz" lIns="91440" tIns="45720" rIns="91440" bIns="45720" rtlCol="0" anchor="t">
            <a:normAutofit/>
          </a:bodyPr>
          <a:lstStyle/>
          <a:p>
            <a:r>
              <a:rPr lang="cs-CZ"/>
              <a:t>Kliknutím lze upravit styl.</a:t>
            </a:r>
            <a:endParaRPr lang="en-US" dirty="0"/>
          </a:p>
        </p:txBody>
      </p:sp>
      <p:sp>
        <p:nvSpPr>
          <p:cNvPr id="3" name="Text Placeholder 2"/>
          <p:cNvSpPr>
            <a:spLocks noGrp="1"/>
          </p:cNvSpPr>
          <p:nvPr>
            <p:ph type="body" idx="1"/>
          </p:nvPr>
        </p:nvSpPr>
        <p:spPr>
          <a:xfrm>
            <a:off x="1425573" y="9538107"/>
            <a:ext cx="14844394" cy="17131996"/>
          </a:xfrm>
          <a:prstGeom prst="rect">
            <a:avLst/>
          </a:prstGeom>
        </p:spPr>
        <p:txBody>
          <a:bodyPr vert="horz" lIns="91440" tIns="45720" rIns="91440" bIns="45720" rtlCol="0">
            <a:normAutofit/>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2"/>
          </p:nvPr>
        </p:nvSpPr>
        <p:spPr>
          <a:xfrm>
            <a:off x="12640421" y="26670103"/>
            <a:ext cx="1599871" cy="1611875"/>
          </a:xfrm>
          <a:prstGeom prst="rect">
            <a:avLst/>
          </a:prstGeom>
        </p:spPr>
        <p:txBody>
          <a:bodyPr vert="horz" lIns="91440" tIns="45720" rIns="91440" bIns="45720" rtlCol="0" anchor="ctr"/>
          <a:lstStyle>
            <a:lvl1pPr algn="r">
              <a:defRPr sz="2105">
                <a:solidFill>
                  <a:schemeClr val="tx1">
                    <a:tint val="75000"/>
                  </a:schemeClr>
                </a:solidFill>
              </a:defRPr>
            </a:lvl1pPr>
          </a:lstStyle>
          <a:p>
            <a:fld id="{C050F033-E578-4368-8E22-246CE31D7C97}" type="datetimeFigureOut">
              <a:rPr lang="cs-CZ" smtClean="0"/>
              <a:t>3.5.2017</a:t>
            </a:fld>
            <a:endParaRPr lang="cs-CZ"/>
          </a:p>
        </p:txBody>
      </p:sp>
      <p:sp>
        <p:nvSpPr>
          <p:cNvPr id="5" name="Footer Placeholder 4"/>
          <p:cNvSpPr>
            <a:spLocks noGrp="1"/>
          </p:cNvSpPr>
          <p:nvPr>
            <p:ph type="ftr" sz="quarter" idx="3"/>
          </p:nvPr>
        </p:nvSpPr>
        <p:spPr>
          <a:xfrm>
            <a:off x="1425574" y="26670103"/>
            <a:ext cx="10811015" cy="1611875"/>
          </a:xfrm>
          <a:prstGeom prst="rect">
            <a:avLst/>
          </a:prstGeom>
        </p:spPr>
        <p:txBody>
          <a:bodyPr vert="horz" lIns="91440" tIns="45720" rIns="91440" bIns="45720" rtlCol="0" anchor="ctr"/>
          <a:lstStyle>
            <a:lvl1pPr algn="l">
              <a:defRPr sz="2105">
                <a:solidFill>
                  <a:schemeClr val="tx1">
                    <a:tint val="75000"/>
                  </a:schemeClr>
                </a:solidFill>
              </a:defRPr>
            </a:lvl1pPr>
          </a:lstStyle>
          <a:p>
            <a:endParaRPr lang="cs-CZ"/>
          </a:p>
        </p:txBody>
      </p:sp>
      <p:sp>
        <p:nvSpPr>
          <p:cNvPr id="6" name="Slide Number Placeholder 5"/>
          <p:cNvSpPr>
            <a:spLocks noGrp="1"/>
          </p:cNvSpPr>
          <p:nvPr>
            <p:ph type="sldNum" sz="quarter" idx="4"/>
          </p:nvPr>
        </p:nvSpPr>
        <p:spPr>
          <a:xfrm>
            <a:off x="15071144" y="26670103"/>
            <a:ext cx="1198825" cy="1611875"/>
          </a:xfrm>
          <a:prstGeom prst="rect">
            <a:avLst/>
          </a:prstGeom>
        </p:spPr>
        <p:txBody>
          <a:bodyPr vert="horz" lIns="91440" tIns="45720" rIns="91440" bIns="45720" rtlCol="0" anchor="ctr"/>
          <a:lstStyle>
            <a:lvl1pPr algn="r">
              <a:defRPr sz="2105">
                <a:solidFill>
                  <a:schemeClr val="accent1"/>
                </a:solidFill>
              </a:defRPr>
            </a:lvl1pPr>
          </a:lstStyle>
          <a:p>
            <a:fld id="{78369D6C-CB2C-431A-AEA3-ABF0708386FA}" type="slidenum">
              <a:rPr lang="cs-CZ" smtClean="0"/>
              <a:t>‹#›</a:t>
            </a:fld>
            <a:endParaRPr lang="cs-CZ"/>
          </a:p>
        </p:txBody>
      </p:sp>
    </p:spTree>
    <p:extLst>
      <p:ext uri="{BB962C8B-B14F-4D97-AF65-F5344CB8AC3E}">
        <p14:creationId xmlns:p14="http://schemas.microsoft.com/office/powerpoint/2010/main" val="35584656"/>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 id="2147483798" r:id="rId12"/>
    <p:sldLayoutId id="2147483799" r:id="rId13"/>
    <p:sldLayoutId id="2147483800" r:id="rId14"/>
    <p:sldLayoutId id="2147483801" r:id="rId15"/>
    <p:sldLayoutId id="2147483802" r:id="rId16"/>
  </p:sldLayoutIdLst>
  <p:txStyles>
    <p:titleStyle>
      <a:lvl1pPr algn="l" defTabSz="1069162" rtl="0" eaLnBrk="1" latinLnBrk="0" hangingPunct="1">
        <a:spcBef>
          <a:spcPct val="0"/>
        </a:spcBef>
        <a:buNone/>
        <a:defRPr sz="8419"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801872" indent="-801872" algn="l" defTabSz="1069162" rtl="0" eaLnBrk="1" latinLnBrk="0" hangingPunct="1">
        <a:spcBef>
          <a:spcPts val="2339"/>
        </a:spcBef>
        <a:spcAft>
          <a:spcPts val="0"/>
        </a:spcAft>
        <a:buClr>
          <a:schemeClr val="accent1"/>
        </a:buClr>
        <a:buSzPct val="80000"/>
        <a:buFont typeface="Wingdings 3" charset="2"/>
        <a:buChar char=""/>
        <a:defRPr sz="4209" kern="1200">
          <a:solidFill>
            <a:schemeClr val="tx1">
              <a:lumMod val="75000"/>
              <a:lumOff val="25000"/>
            </a:schemeClr>
          </a:solidFill>
          <a:latin typeface="+mn-lt"/>
          <a:ea typeface="+mn-ea"/>
          <a:cs typeface="+mn-cs"/>
        </a:defRPr>
      </a:lvl1pPr>
      <a:lvl2pPr marL="1737389" indent="-668226" algn="l" defTabSz="1069162" rtl="0" eaLnBrk="1" latinLnBrk="0" hangingPunct="1">
        <a:spcBef>
          <a:spcPts val="2339"/>
        </a:spcBef>
        <a:spcAft>
          <a:spcPts val="0"/>
        </a:spcAft>
        <a:buClr>
          <a:schemeClr val="accent1"/>
        </a:buClr>
        <a:buSzPct val="80000"/>
        <a:buFont typeface="Wingdings 3" charset="2"/>
        <a:buChar char=""/>
        <a:defRPr sz="3742" kern="1200">
          <a:solidFill>
            <a:schemeClr val="tx1">
              <a:lumMod val="75000"/>
              <a:lumOff val="25000"/>
            </a:schemeClr>
          </a:solidFill>
          <a:latin typeface="+mn-lt"/>
          <a:ea typeface="+mn-ea"/>
          <a:cs typeface="+mn-cs"/>
        </a:defRPr>
      </a:lvl2pPr>
      <a:lvl3pPr marL="2672906" indent="-534581" algn="l" defTabSz="1069162" rtl="0" eaLnBrk="1" latinLnBrk="0" hangingPunct="1">
        <a:spcBef>
          <a:spcPts val="2339"/>
        </a:spcBef>
        <a:spcAft>
          <a:spcPts val="0"/>
        </a:spcAft>
        <a:buClr>
          <a:schemeClr val="accent1"/>
        </a:buClr>
        <a:buSzPct val="80000"/>
        <a:buFont typeface="Wingdings 3" charset="2"/>
        <a:buChar char=""/>
        <a:defRPr sz="3274" kern="1200">
          <a:solidFill>
            <a:schemeClr val="tx1">
              <a:lumMod val="75000"/>
              <a:lumOff val="25000"/>
            </a:schemeClr>
          </a:solidFill>
          <a:latin typeface="+mn-lt"/>
          <a:ea typeface="+mn-ea"/>
          <a:cs typeface="+mn-cs"/>
        </a:defRPr>
      </a:lvl3pPr>
      <a:lvl4pPr marL="3742068" indent="-534581" algn="l" defTabSz="1069162" rtl="0" eaLnBrk="1" latinLnBrk="0" hangingPunct="1">
        <a:spcBef>
          <a:spcPts val="2339"/>
        </a:spcBef>
        <a:spcAft>
          <a:spcPts val="0"/>
        </a:spcAft>
        <a:buClr>
          <a:schemeClr val="accent1"/>
        </a:buClr>
        <a:buSzPct val="80000"/>
        <a:buFont typeface="Wingdings 3" charset="2"/>
        <a:buChar char=""/>
        <a:defRPr sz="2806" kern="1200">
          <a:solidFill>
            <a:schemeClr val="tx1">
              <a:lumMod val="75000"/>
              <a:lumOff val="25000"/>
            </a:schemeClr>
          </a:solidFill>
          <a:latin typeface="+mn-lt"/>
          <a:ea typeface="+mn-ea"/>
          <a:cs typeface="+mn-cs"/>
        </a:defRPr>
      </a:lvl4pPr>
      <a:lvl5pPr marL="4811230" indent="-534581" algn="l" defTabSz="1069162" rtl="0" eaLnBrk="1" latinLnBrk="0" hangingPunct="1">
        <a:spcBef>
          <a:spcPts val="2339"/>
        </a:spcBef>
        <a:spcAft>
          <a:spcPts val="0"/>
        </a:spcAft>
        <a:buClr>
          <a:schemeClr val="accent1"/>
        </a:buClr>
        <a:buSzPct val="80000"/>
        <a:buFont typeface="Wingdings 3" charset="2"/>
        <a:buChar char=""/>
        <a:defRPr sz="2806" kern="1200">
          <a:solidFill>
            <a:schemeClr val="tx1">
              <a:lumMod val="75000"/>
              <a:lumOff val="25000"/>
            </a:schemeClr>
          </a:solidFill>
          <a:latin typeface="+mn-lt"/>
          <a:ea typeface="+mn-ea"/>
          <a:cs typeface="+mn-cs"/>
        </a:defRPr>
      </a:lvl5pPr>
      <a:lvl6pPr marL="5880392" indent="-534581" algn="l" defTabSz="1069162" rtl="0" eaLnBrk="1" latinLnBrk="0" hangingPunct="1">
        <a:spcBef>
          <a:spcPts val="2339"/>
        </a:spcBef>
        <a:spcAft>
          <a:spcPts val="0"/>
        </a:spcAft>
        <a:buClr>
          <a:schemeClr val="accent1"/>
        </a:buClr>
        <a:buSzPct val="80000"/>
        <a:buFont typeface="Wingdings 3" charset="2"/>
        <a:buChar char=""/>
        <a:defRPr sz="2806" kern="1200">
          <a:solidFill>
            <a:schemeClr val="tx1">
              <a:lumMod val="75000"/>
              <a:lumOff val="25000"/>
            </a:schemeClr>
          </a:solidFill>
          <a:latin typeface="+mn-lt"/>
          <a:ea typeface="+mn-ea"/>
          <a:cs typeface="+mn-cs"/>
        </a:defRPr>
      </a:lvl6pPr>
      <a:lvl7pPr marL="6949554" indent="-534581" algn="l" defTabSz="1069162" rtl="0" eaLnBrk="1" latinLnBrk="0" hangingPunct="1">
        <a:spcBef>
          <a:spcPts val="2339"/>
        </a:spcBef>
        <a:spcAft>
          <a:spcPts val="0"/>
        </a:spcAft>
        <a:buClr>
          <a:schemeClr val="accent1"/>
        </a:buClr>
        <a:buSzPct val="80000"/>
        <a:buFont typeface="Wingdings 3" charset="2"/>
        <a:buChar char=""/>
        <a:defRPr sz="2806" kern="1200">
          <a:solidFill>
            <a:schemeClr val="tx1">
              <a:lumMod val="75000"/>
              <a:lumOff val="25000"/>
            </a:schemeClr>
          </a:solidFill>
          <a:latin typeface="+mn-lt"/>
          <a:ea typeface="+mn-ea"/>
          <a:cs typeface="+mn-cs"/>
        </a:defRPr>
      </a:lvl7pPr>
      <a:lvl8pPr marL="8018717" indent="-534581" algn="l" defTabSz="1069162" rtl="0" eaLnBrk="1" latinLnBrk="0" hangingPunct="1">
        <a:spcBef>
          <a:spcPts val="2339"/>
        </a:spcBef>
        <a:spcAft>
          <a:spcPts val="0"/>
        </a:spcAft>
        <a:buClr>
          <a:schemeClr val="accent1"/>
        </a:buClr>
        <a:buSzPct val="80000"/>
        <a:buFont typeface="Wingdings 3" charset="2"/>
        <a:buChar char=""/>
        <a:defRPr sz="2806" kern="1200">
          <a:solidFill>
            <a:schemeClr val="tx1">
              <a:lumMod val="75000"/>
              <a:lumOff val="25000"/>
            </a:schemeClr>
          </a:solidFill>
          <a:latin typeface="+mn-lt"/>
          <a:ea typeface="+mn-ea"/>
          <a:cs typeface="+mn-cs"/>
        </a:defRPr>
      </a:lvl8pPr>
      <a:lvl9pPr marL="9087879" indent="-534581" algn="l" defTabSz="1069162" rtl="0" eaLnBrk="1" latinLnBrk="0" hangingPunct="1">
        <a:spcBef>
          <a:spcPts val="2339"/>
        </a:spcBef>
        <a:spcAft>
          <a:spcPts val="0"/>
        </a:spcAft>
        <a:buClr>
          <a:schemeClr val="accent1"/>
        </a:buClr>
        <a:buSzPct val="80000"/>
        <a:buFont typeface="Wingdings 3" charset="2"/>
        <a:buChar char=""/>
        <a:defRPr sz="2806" kern="1200">
          <a:solidFill>
            <a:schemeClr val="tx1">
              <a:lumMod val="75000"/>
              <a:lumOff val="25000"/>
            </a:schemeClr>
          </a:solidFill>
          <a:latin typeface="+mn-lt"/>
          <a:ea typeface="+mn-ea"/>
          <a:cs typeface="+mn-cs"/>
        </a:defRPr>
      </a:lvl9pPr>
    </p:bodyStyle>
    <p:otherStyle>
      <a:defPPr>
        <a:defRPr lang="en-US"/>
      </a:defPPr>
      <a:lvl1pPr marL="0" algn="l" defTabSz="1069162" rtl="0" eaLnBrk="1" latinLnBrk="0" hangingPunct="1">
        <a:defRPr sz="4209" kern="1200">
          <a:solidFill>
            <a:schemeClr val="tx1"/>
          </a:solidFill>
          <a:latin typeface="+mn-lt"/>
          <a:ea typeface="+mn-ea"/>
          <a:cs typeface="+mn-cs"/>
        </a:defRPr>
      </a:lvl1pPr>
      <a:lvl2pPr marL="1069162" algn="l" defTabSz="1069162" rtl="0" eaLnBrk="1" latinLnBrk="0" hangingPunct="1">
        <a:defRPr sz="4209" kern="1200">
          <a:solidFill>
            <a:schemeClr val="tx1"/>
          </a:solidFill>
          <a:latin typeface="+mn-lt"/>
          <a:ea typeface="+mn-ea"/>
          <a:cs typeface="+mn-cs"/>
        </a:defRPr>
      </a:lvl2pPr>
      <a:lvl3pPr marL="2138324" algn="l" defTabSz="1069162" rtl="0" eaLnBrk="1" latinLnBrk="0" hangingPunct="1">
        <a:defRPr sz="4209" kern="1200">
          <a:solidFill>
            <a:schemeClr val="tx1"/>
          </a:solidFill>
          <a:latin typeface="+mn-lt"/>
          <a:ea typeface="+mn-ea"/>
          <a:cs typeface="+mn-cs"/>
        </a:defRPr>
      </a:lvl3pPr>
      <a:lvl4pPr marL="3207487" algn="l" defTabSz="1069162" rtl="0" eaLnBrk="1" latinLnBrk="0" hangingPunct="1">
        <a:defRPr sz="4209" kern="1200">
          <a:solidFill>
            <a:schemeClr val="tx1"/>
          </a:solidFill>
          <a:latin typeface="+mn-lt"/>
          <a:ea typeface="+mn-ea"/>
          <a:cs typeface="+mn-cs"/>
        </a:defRPr>
      </a:lvl4pPr>
      <a:lvl5pPr marL="4276649" algn="l" defTabSz="1069162" rtl="0" eaLnBrk="1" latinLnBrk="0" hangingPunct="1">
        <a:defRPr sz="4209" kern="1200">
          <a:solidFill>
            <a:schemeClr val="tx1"/>
          </a:solidFill>
          <a:latin typeface="+mn-lt"/>
          <a:ea typeface="+mn-ea"/>
          <a:cs typeface="+mn-cs"/>
        </a:defRPr>
      </a:lvl5pPr>
      <a:lvl6pPr marL="5345811" algn="l" defTabSz="1069162" rtl="0" eaLnBrk="1" latinLnBrk="0" hangingPunct="1">
        <a:defRPr sz="4209" kern="1200">
          <a:solidFill>
            <a:schemeClr val="tx1"/>
          </a:solidFill>
          <a:latin typeface="+mn-lt"/>
          <a:ea typeface="+mn-ea"/>
          <a:cs typeface="+mn-cs"/>
        </a:defRPr>
      </a:lvl6pPr>
      <a:lvl7pPr marL="6414973" algn="l" defTabSz="1069162" rtl="0" eaLnBrk="1" latinLnBrk="0" hangingPunct="1">
        <a:defRPr sz="4209" kern="1200">
          <a:solidFill>
            <a:schemeClr val="tx1"/>
          </a:solidFill>
          <a:latin typeface="+mn-lt"/>
          <a:ea typeface="+mn-ea"/>
          <a:cs typeface="+mn-cs"/>
        </a:defRPr>
      </a:lvl7pPr>
      <a:lvl8pPr marL="7484135" algn="l" defTabSz="1069162" rtl="0" eaLnBrk="1" latinLnBrk="0" hangingPunct="1">
        <a:defRPr sz="4209" kern="1200">
          <a:solidFill>
            <a:schemeClr val="tx1"/>
          </a:solidFill>
          <a:latin typeface="+mn-lt"/>
          <a:ea typeface="+mn-ea"/>
          <a:cs typeface="+mn-cs"/>
        </a:defRPr>
      </a:lvl8pPr>
      <a:lvl9pPr marL="8553298" algn="l" defTabSz="1069162" rtl="0" eaLnBrk="1" latinLnBrk="0" hangingPunct="1">
        <a:defRPr sz="420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ovéPole 6"/>
          <p:cNvSpPr txBox="1"/>
          <p:nvPr/>
        </p:nvSpPr>
        <p:spPr>
          <a:xfrm>
            <a:off x="2542499" y="990557"/>
            <a:ext cx="16441489" cy="2123658"/>
          </a:xfrm>
          <a:prstGeom prst="rect">
            <a:avLst/>
          </a:prstGeom>
          <a:noFill/>
        </p:spPr>
        <p:txBody>
          <a:bodyPr wrap="none" rtlCol="0">
            <a:spAutoFit/>
          </a:bodyPr>
          <a:lstStyle/>
          <a:p>
            <a:pPr algn="ctr"/>
            <a:r>
              <a:rPr lang="cs-CZ" sz="6600" b="1" dirty="0">
                <a:latin typeface="+mj-lt"/>
              </a:rPr>
              <a:t>Analýza pracovního výkonu zaměstnanců</a:t>
            </a:r>
          </a:p>
          <a:p>
            <a:pPr algn="ctr"/>
            <a:r>
              <a:rPr lang="cs-CZ" sz="6600" b="1" dirty="0">
                <a:latin typeface="+mj-lt"/>
              </a:rPr>
              <a:t> v podniku</a:t>
            </a:r>
          </a:p>
        </p:txBody>
      </p:sp>
      <p:sp>
        <p:nvSpPr>
          <p:cNvPr id="8" name="TextovéPole 7"/>
          <p:cNvSpPr txBox="1"/>
          <p:nvPr/>
        </p:nvSpPr>
        <p:spPr>
          <a:xfrm>
            <a:off x="5347657" y="3269038"/>
            <a:ext cx="10688311" cy="1200329"/>
          </a:xfrm>
          <a:prstGeom prst="rect">
            <a:avLst/>
          </a:prstGeom>
          <a:noFill/>
        </p:spPr>
        <p:txBody>
          <a:bodyPr wrap="none" rtlCol="0">
            <a:spAutoFit/>
          </a:bodyPr>
          <a:lstStyle/>
          <a:p>
            <a:pPr algn="ctr"/>
            <a:r>
              <a:rPr lang="cs-CZ" sz="3600" dirty="0"/>
              <a:t>studijní obor:</a:t>
            </a:r>
          </a:p>
          <a:p>
            <a:pPr algn="ctr"/>
            <a:r>
              <a:rPr lang="cs-CZ" sz="3600" dirty="0"/>
              <a:t>Personální management v průmyslových podnicích</a:t>
            </a:r>
          </a:p>
        </p:txBody>
      </p:sp>
      <p:sp>
        <p:nvSpPr>
          <p:cNvPr id="9" name="TextovéPole 8"/>
          <p:cNvSpPr txBox="1"/>
          <p:nvPr/>
        </p:nvSpPr>
        <p:spPr>
          <a:xfrm>
            <a:off x="6602808" y="4763584"/>
            <a:ext cx="8178008" cy="646331"/>
          </a:xfrm>
          <a:prstGeom prst="rect">
            <a:avLst/>
          </a:prstGeom>
          <a:noFill/>
        </p:spPr>
        <p:txBody>
          <a:bodyPr wrap="none" rtlCol="0">
            <a:spAutoFit/>
          </a:bodyPr>
          <a:lstStyle/>
          <a:p>
            <a:pPr algn="ctr"/>
            <a:r>
              <a:rPr lang="cs-CZ" sz="3600" dirty="0"/>
              <a:t>vedoucí práce: Ing. Martin Šikýř, Ph.D.</a:t>
            </a:r>
          </a:p>
        </p:txBody>
      </p:sp>
      <p:sp>
        <p:nvSpPr>
          <p:cNvPr id="10" name="TextovéPole 9"/>
          <p:cNvSpPr txBox="1"/>
          <p:nvPr/>
        </p:nvSpPr>
        <p:spPr>
          <a:xfrm>
            <a:off x="7726097" y="5993715"/>
            <a:ext cx="6074292" cy="646331"/>
          </a:xfrm>
          <a:prstGeom prst="rect">
            <a:avLst/>
          </a:prstGeom>
          <a:noFill/>
        </p:spPr>
        <p:txBody>
          <a:bodyPr wrap="none" rtlCol="0">
            <a:spAutoFit/>
          </a:bodyPr>
          <a:lstStyle/>
          <a:p>
            <a:pPr algn="ctr"/>
            <a:r>
              <a:rPr lang="cs-CZ" sz="3600" dirty="0"/>
              <a:t>autor práce: Adéla Marešová</a:t>
            </a:r>
          </a:p>
        </p:txBody>
      </p:sp>
      <p:sp>
        <p:nvSpPr>
          <p:cNvPr id="12" name="TextovéPole 11"/>
          <p:cNvSpPr txBox="1"/>
          <p:nvPr/>
        </p:nvSpPr>
        <p:spPr>
          <a:xfrm>
            <a:off x="7868957" y="7223420"/>
            <a:ext cx="5931432" cy="646331"/>
          </a:xfrm>
          <a:prstGeom prst="rect">
            <a:avLst/>
          </a:prstGeom>
          <a:noFill/>
        </p:spPr>
        <p:txBody>
          <a:bodyPr wrap="none" rtlCol="0">
            <a:spAutoFit/>
          </a:bodyPr>
          <a:lstStyle/>
          <a:p>
            <a:r>
              <a:rPr lang="cs-CZ" sz="3600" dirty="0"/>
              <a:t>Akademický rok: 2016/2017</a:t>
            </a:r>
          </a:p>
        </p:txBody>
      </p:sp>
      <p:sp>
        <p:nvSpPr>
          <p:cNvPr id="13" name="TextovéPole 12"/>
          <p:cNvSpPr txBox="1"/>
          <p:nvPr/>
        </p:nvSpPr>
        <p:spPr>
          <a:xfrm>
            <a:off x="6275539" y="8453125"/>
            <a:ext cx="8832546" cy="1200329"/>
          </a:xfrm>
          <a:prstGeom prst="rect">
            <a:avLst/>
          </a:prstGeom>
          <a:noFill/>
        </p:spPr>
        <p:txBody>
          <a:bodyPr wrap="none" rtlCol="0">
            <a:spAutoFit/>
          </a:bodyPr>
          <a:lstStyle/>
          <a:p>
            <a:pPr algn="ctr"/>
            <a:r>
              <a:rPr lang="cs-CZ" sz="3600" dirty="0"/>
              <a:t>ČESKÉ VYSOKÉ UČENÍ TECHNICKÉ V PRAZE</a:t>
            </a:r>
          </a:p>
          <a:p>
            <a:pPr algn="ctr"/>
            <a:r>
              <a:rPr lang="cs-CZ" sz="3600" dirty="0"/>
              <a:t>MASARYKŮV ÚSTAV VYŠŠÍCH STUDIÍ</a:t>
            </a:r>
          </a:p>
        </p:txBody>
      </p:sp>
      <p:sp>
        <p:nvSpPr>
          <p:cNvPr id="14" name="TextovéPole 13"/>
          <p:cNvSpPr txBox="1"/>
          <p:nvPr/>
        </p:nvSpPr>
        <p:spPr>
          <a:xfrm>
            <a:off x="1710962" y="10623804"/>
            <a:ext cx="15738838" cy="5078313"/>
          </a:xfrm>
          <a:prstGeom prst="rect">
            <a:avLst/>
          </a:prstGeom>
          <a:noFill/>
        </p:spPr>
        <p:txBody>
          <a:bodyPr wrap="square" rtlCol="0">
            <a:spAutoFit/>
          </a:bodyPr>
          <a:lstStyle/>
          <a:p>
            <a:r>
              <a:rPr lang="cs-CZ" sz="3200" b="1" dirty="0"/>
              <a:t>Abstrakt:</a:t>
            </a:r>
          </a:p>
          <a:p>
            <a:pPr algn="just"/>
            <a:r>
              <a:rPr lang="cs-CZ" sz="2800" dirty="0"/>
              <a:t>Bakalářská práce se zabývá analýzou pracovního výkonu v podniku. Jeden z hlavních cílů bakalářské práce je formulovat doporučení ke zlepšení pracovního výkonu zaměstnanců. Dalším cílem je prozkoumat systém odměňování pracovníku a jeho různorodé metody za pomocí vybrané literatury, a především pak tyto metody využít v praxi.</a:t>
            </a:r>
          </a:p>
          <a:p>
            <a:pPr algn="just"/>
            <a:r>
              <a:rPr lang="cs-CZ" sz="2800" dirty="0"/>
              <a:t>Práce je rozdělena na teoretickou a praktickou část. Teoretická část definuje pojem pracovní výkon, dále popisuje systém a teorie motivace a systém a formy odměňování pracovníků Praktická část charakterizuje danou společnost. Obsahem je také dotazník vyplněný zaměstnanci společnosti a poté jsou analyzovány jejich odpovědi. Na závěr je formulováno doporučení pro zlepšení pracovního výkonu zaměstnance</a:t>
            </a:r>
            <a:r>
              <a:rPr lang="cs-CZ" sz="2400" dirty="0"/>
              <a:t>.</a:t>
            </a:r>
          </a:p>
          <a:p>
            <a:endParaRPr lang="cs-CZ" sz="3600" dirty="0"/>
          </a:p>
        </p:txBody>
      </p:sp>
      <p:pic>
        <p:nvPicPr>
          <p:cNvPr id="16" name="Obrázek 1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10962" y="4744404"/>
            <a:ext cx="4636008" cy="3614928"/>
          </a:xfrm>
          <a:prstGeom prst="rect">
            <a:avLst/>
          </a:prstGeom>
        </p:spPr>
      </p:pic>
      <p:sp>
        <p:nvSpPr>
          <p:cNvPr id="3" name="Obdélník 2"/>
          <p:cNvSpPr/>
          <p:nvPr/>
        </p:nvSpPr>
        <p:spPr>
          <a:xfrm>
            <a:off x="1710962" y="15534384"/>
            <a:ext cx="15738838" cy="5447645"/>
          </a:xfrm>
          <a:prstGeom prst="rect">
            <a:avLst/>
          </a:prstGeom>
        </p:spPr>
        <p:txBody>
          <a:bodyPr wrap="square">
            <a:spAutoFit/>
          </a:bodyPr>
          <a:lstStyle/>
          <a:p>
            <a:pPr algn="just"/>
            <a:r>
              <a:rPr lang="cs-CZ" sz="3200" b="1" dirty="0" err="1"/>
              <a:t>Abstract</a:t>
            </a:r>
            <a:r>
              <a:rPr lang="cs-CZ" sz="3200" b="1" dirty="0"/>
              <a:t>:</a:t>
            </a:r>
          </a:p>
          <a:p>
            <a:pPr algn="just"/>
            <a:r>
              <a:rPr lang="en-GB" sz="2800" dirty="0"/>
              <a:t>This bachelor thesis deals with the analysis of job performance within a company. One of its main objectives is to formulate recommendations for improving the job performance of employees. Another objective is to explore the worker remuneration system and its various methods using selected literature and, above all, to utilise these methods in practise. </a:t>
            </a:r>
            <a:endParaRPr lang="cs-CZ" sz="2800" dirty="0"/>
          </a:p>
          <a:p>
            <a:pPr algn="just"/>
            <a:r>
              <a:rPr lang="en-GB" sz="2800" dirty="0"/>
              <a:t>The thesis is divided into a theoretical and a practical part. The theoretical part defines the concept of job performance and describes both the system and theory of motivation, and the system and forms of remuneration of workers. The practical part characterises the particular company and features a questionnaire filled in by the company's employees. Their responses are then analysed. Finally, recommendations are made to improve the job performance of employees.	</a:t>
            </a:r>
            <a:endParaRPr lang="cs-CZ" sz="2800" dirty="0"/>
          </a:p>
          <a:p>
            <a:pPr algn="just"/>
            <a:endParaRPr lang="cs-CZ" sz="3200" dirty="0"/>
          </a:p>
        </p:txBody>
      </p:sp>
      <p:graphicFrame>
        <p:nvGraphicFramePr>
          <p:cNvPr id="4" name="Tabulka 3"/>
          <p:cNvGraphicFramePr>
            <a:graphicFrameLocks noGrp="1"/>
          </p:cNvGraphicFramePr>
          <p:nvPr>
            <p:extLst>
              <p:ext uri="{D42A27DB-BD31-4B8C-83A1-F6EECF244321}">
                <p14:modId xmlns:p14="http://schemas.microsoft.com/office/powerpoint/2010/main" val="331159040"/>
              </p:ext>
            </p:extLst>
          </p:nvPr>
        </p:nvGraphicFramePr>
        <p:xfrm>
          <a:off x="1808532" y="20982029"/>
          <a:ext cx="15222169" cy="6107070"/>
        </p:xfrm>
        <a:graphic>
          <a:graphicData uri="http://schemas.openxmlformats.org/drawingml/2006/table">
            <a:tbl>
              <a:tblPr firstRow="1" firstCol="1" bandRow="1">
                <a:tableStyleId>{5C22544A-7EE6-4342-B048-85BDC9FD1C3A}</a:tableStyleId>
              </a:tblPr>
              <a:tblGrid>
                <a:gridCol w="5421437">
                  <a:extLst>
                    <a:ext uri="{9D8B030D-6E8A-4147-A177-3AD203B41FA5}">
                      <a16:colId xmlns:a16="http://schemas.microsoft.com/office/drawing/2014/main" val="1839056912"/>
                    </a:ext>
                  </a:extLst>
                </a:gridCol>
                <a:gridCol w="2450183">
                  <a:extLst>
                    <a:ext uri="{9D8B030D-6E8A-4147-A177-3AD203B41FA5}">
                      <a16:colId xmlns:a16="http://schemas.microsoft.com/office/drawing/2014/main" val="2381960776"/>
                    </a:ext>
                  </a:extLst>
                </a:gridCol>
                <a:gridCol w="2450183">
                  <a:extLst>
                    <a:ext uri="{9D8B030D-6E8A-4147-A177-3AD203B41FA5}">
                      <a16:colId xmlns:a16="http://schemas.microsoft.com/office/drawing/2014/main" val="1926484535"/>
                    </a:ext>
                  </a:extLst>
                </a:gridCol>
                <a:gridCol w="2450183">
                  <a:extLst>
                    <a:ext uri="{9D8B030D-6E8A-4147-A177-3AD203B41FA5}">
                      <a16:colId xmlns:a16="http://schemas.microsoft.com/office/drawing/2014/main" val="800602020"/>
                    </a:ext>
                  </a:extLst>
                </a:gridCol>
                <a:gridCol w="2450183">
                  <a:extLst>
                    <a:ext uri="{9D8B030D-6E8A-4147-A177-3AD203B41FA5}">
                      <a16:colId xmlns:a16="http://schemas.microsoft.com/office/drawing/2014/main" val="3400308952"/>
                    </a:ext>
                  </a:extLst>
                </a:gridCol>
              </a:tblGrid>
              <a:tr h="1962630">
                <a:tc>
                  <a:txBody>
                    <a:bodyPr/>
                    <a:lstStyle/>
                    <a:p>
                      <a:pPr indent="139700" algn="l">
                        <a:lnSpc>
                          <a:spcPct val="150000"/>
                        </a:lnSpc>
                        <a:spcBef>
                          <a:spcPts val="1200"/>
                        </a:spcBef>
                        <a:spcAft>
                          <a:spcPts val="0"/>
                        </a:spcAft>
                      </a:pPr>
                      <a:r>
                        <a:rPr lang="cs-CZ" sz="2400" dirty="0">
                          <a:solidFill>
                            <a:schemeClr val="tx1"/>
                          </a:solidFill>
                          <a:effectLst/>
                        </a:rPr>
                        <a:t>Motiv pracovního </a:t>
                      </a:r>
                    </a:p>
                    <a:p>
                      <a:pPr indent="139700" algn="l">
                        <a:lnSpc>
                          <a:spcPct val="150000"/>
                        </a:lnSpc>
                        <a:spcBef>
                          <a:spcPts val="1200"/>
                        </a:spcBef>
                        <a:spcAft>
                          <a:spcPts val="0"/>
                        </a:spcAft>
                      </a:pPr>
                      <a:r>
                        <a:rPr lang="cs-CZ" sz="2400" dirty="0">
                          <a:solidFill>
                            <a:schemeClr val="tx1"/>
                          </a:solidFill>
                          <a:effectLst/>
                        </a:rPr>
                        <a:t>výkonu</a:t>
                      </a:r>
                      <a:endParaRPr lang="cs-CZ" sz="2400" dirty="0">
                        <a:solidFill>
                          <a:schemeClr val="tx1"/>
                        </a:solidFill>
                        <a:effectLst/>
                        <a:latin typeface="Technika Light" panose="00000300000000000000" pitchFamily="2" charset="-18"/>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50000"/>
                        </a:lnSpc>
                        <a:spcBef>
                          <a:spcPts val="1200"/>
                        </a:spcBef>
                        <a:spcAft>
                          <a:spcPts val="0"/>
                        </a:spcAft>
                      </a:pPr>
                      <a:r>
                        <a:rPr lang="cs-CZ" sz="2400">
                          <a:solidFill>
                            <a:schemeClr val="tx1"/>
                          </a:solidFill>
                          <a:effectLst/>
                        </a:rPr>
                        <a:t>Důležité</a:t>
                      </a:r>
                      <a:endParaRPr lang="cs-CZ" sz="2400">
                        <a:solidFill>
                          <a:schemeClr val="tx1"/>
                        </a:solidFill>
                        <a:effectLst/>
                        <a:latin typeface="Technika Light" panose="00000300000000000000" pitchFamily="2" charset="-18"/>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50000"/>
                        </a:lnSpc>
                        <a:spcBef>
                          <a:spcPts val="1200"/>
                        </a:spcBef>
                        <a:spcAft>
                          <a:spcPts val="0"/>
                        </a:spcAft>
                      </a:pPr>
                      <a:r>
                        <a:rPr lang="cs-CZ" sz="2400">
                          <a:solidFill>
                            <a:schemeClr val="tx1"/>
                          </a:solidFill>
                          <a:effectLst/>
                        </a:rPr>
                        <a:t>Spíše důležité</a:t>
                      </a:r>
                      <a:endParaRPr lang="cs-CZ" sz="2400">
                        <a:solidFill>
                          <a:schemeClr val="tx1"/>
                        </a:solidFill>
                        <a:effectLst/>
                        <a:latin typeface="Technika Light" panose="00000300000000000000" pitchFamily="2" charset="-18"/>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50000"/>
                        </a:lnSpc>
                        <a:spcBef>
                          <a:spcPts val="1200"/>
                        </a:spcBef>
                        <a:spcAft>
                          <a:spcPts val="0"/>
                        </a:spcAft>
                      </a:pPr>
                      <a:r>
                        <a:rPr lang="cs-CZ" sz="2400">
                          <a:solidFill>
                            <a:schemeClr val="tx1"/>
                          </a:solidFill>
                          <a:effectLst/>
                        </a:rPr>
                        <a:t>Spíše</a:t>
                      </a:r>
                    </a:p>
                    <a:p>
                      <a:pPr algn="ctr">
                        <a:lnSpc>
                          <a:spcPct val="150000"/>
                        </a:lnSpc>
                        <a:spcBef>
                          <a:spcPts val="1200"/>
                        </a:spcBef>
                        <a:spcAft>
                          <a:spcPts val="0"/>
                        </a:spcAft>
                      </a:pPr>
                      <a:r>
                        <a:rPr lang="cs-CZ" sz="2400">
                          <a:solidFill>
                            <a:schemeClr val="tx1"/>
                          </a:solidFill>
                          <a:effectLst/>
                        </a:rPr>
                        <a:t>nedůležité</a:t>
                      </a:r>
                      <a:endParaRPr lang="cs-CZ" sz="2400">
                        <a:solidFill>
                          <a:schemeClr val="tx1"/>
                        </a:solidFill>
                        <a:effectLst/>
                        <a:latin typeface="Technika Light" panose="00000300000000000000" pitchFamily="2" charset="-18"/>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50000"/>
                        </a:lnSpc>
                        <a:spcBef>
                          <a:spcPts val="1200"/>
                        </a:spcBef>
                        <a:spcAft>
                          <a:spcPts val="0"/>
                        </a:spcAft>
                      </a:pPr>
                      <a:r>
                        <a:rPr lang="cs-CZ" sz="2400">
                          <a:solidFill>
                            <a:schemeClr val="tx1"/>
                          </a:solidFill>
                          <a:effectLst/>
                        </a:rPr>
                        <a:t>Nedůležité</a:t>
                      </a:r>
                      <a:endParaRPr lang="cs-CZ" sz="2400">
                        <a:solidFill>
                          <a:schemeClr val="tx1"/>
                        </a:solidFill>
                        <a:effectLst/>
                        <a:latin typeface="Technika Light" panose="00000300000000000000" pitchFamily="2" charset="-18"/>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3115639062"/>
                  </a:ext>
                </a:extLst>
              </a:tr>
              <a:tr h="690740">
                <a:tc>
                  <a:txBody>
                    <a:bodyPr/>
                    <a:lstStyle/>
                    <a:p>
                      <a:pPr indent="88900" algn="l">
                        <a:lnSpc>
                          <a:spcPct val="150000"/>
                        </a:lnSpc>
                        <a:spcBef>
                          <a:spcPts val="1200"/>
                        </a:spcBef>
                        <a:spcAft>
                          <a:spcPts val="0"/>
                        </a:spcAft>
                      </a:pPr>
                      <a:r>
                        <a:rPr lang="cs-CZ" sz="2400">
                          <a:solidFill>
                            <a:schemeClr val="tx1"/>
                          </a:solidFill>
                          <a:effectLst/>
                        </a:rPr>
                        <a:t> Finanční ohodnocení</a:t>
                      </a:r>
                      <a:endParaRPr lang="cs-CZ" sz="2400">
                        <a:solidFill>
                          <a:schemeClr val="tx1"/>
                        </a:solidFill>
                        <a:effectLst/>
                        <a:latin typeface="Technika Light" panose="00000300000000000000" pitchFamily="2" charset="-18"/>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50000"/>
                        </a:lnSpc>
                        <a:spcBef>
                          <a:spcPts val="1200"/>
                        </a:spcBef>
                        <a:spcAft>
                          <a:spcPts val="0"/>
                        </a:spcAft>
                      </a:pPr>
                      <a:r>
                        <a:rPr lang="cs-CZ" sz="2400">
                          <a:solidFill>
                            <a:schemeClr val="tx1"/>
                          </a:solidFill>
                          <a:effectLst/>
                        </a:rPr>
                        <a:t>33</a:t>
                      </a:r>
                      <a:endParaRPr lang="cs-CZ" sz="2400">
                        <a:solidFill>
                          <a:schemeClr val="tx1"/>
                        </a:solidFill>
                        <a:effectLst/>
                        <a:latin typeface="Technika Light" panose="00000300000000000000" pitchFamily="2" charset="-18"/>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50000"/>
                        </a:lnSpc>
                        <a:spcBef>
                          <a:spcPts val="1200"/>
                        </a:spcBef>
                        <a:spcAft>
                          <a:spcPts val="0"/>
                        </a:spcAft>
                      </a:pPr>
                      <a:r>
                        <a:rPr lang="cs-CZ" sz="2400">
                          <a:solidFill>
                            <a:schemeClr val="tx1"/>
                          </a:solidFill>
                          <a:effectLst/>
                        </a:rPr>
                        <a:t>4</a:t>
                      </a:r>
                      <a:endParaRPr lang="cs-CZ" sz="2400">
                        <a:solidFill>
                          <a:schemeClr val="tx1"/>
                        </a:solidFill>
                        <a:effectLst/>
                        <a:latin typeface="Technika Light" panose="00000300000000000000" pitchFamily="2" charset="-18"/>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50000"/>
                        </a:lnSpc>
                        <a:spcBef>
                          <a:spcPts val="1200"/>
                        </a:spcBef>
                        <a:spcAft>
                          <a:spcPts val="0"/>
                        </a:spcAft>
                      </a:pPr>
                      <a:r>
                        <a:rPr lang="cs-CZ" sz="2400">
                          <a:solidFill>
                            <a:schemeClr val="tx1"/>
                          </a:solidFill>
                          <a:effectLst/>
                        </a:rPr>
                        <a:t>0</a:t>
                      </a:r>
                      <a:endParaRPr lang="cs-CZ" sz="2400">
                        <a:solidFill>
                          <a:schemeClr val="tx1"/>
                        </a:solidFill>
                        <a:effectLst/>
                        <a:latin typeface="Technika Light" panose="00000300000000000000" pitchFamily="2" charset="-18"/>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50000"/>
                        </a:lnSpc>
                        <a:spcBef>
                          <a:spcPts val="1200"/>
                        </a:spcBef>
                        <a:spcAft>
                          <a:spcPts val="0"/>
                        </a:spcAft>
                      </a:pPr>
                      <a:r>
                        <a:rPr lang="cs-CZ" sz="2400">
                          <a:solidFill>
                            <a:schemeClr val="tx1"/>
                          </a:solidFill>
                          <a:effectLst/>
                        </a:rPr>
                        <a:t>0</a:t>
                      </a:r>
                      <a:endParaRPr lang="cs-CZ" sz="2400">
                        <a:solidFill>
                          <a:schemeClr val="tx1"/>
                        </a:solidFill>
                        <a:effectLst/>
                        <a:latin typeface="Technika Light" panose="00000300000000000000" pitchFamily="2" charset="-18"/>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2316122613"/>
                  </a:ext>
                </a:extLst>
              </a:tr>
              <a:tr h="690740">
                <a:tc>
                  <a:txBody>
                    <a:bodyPr/>
                    <a:lstStyle/>
                    <a:p>
                      <a:pPr indent="88900" algn="l">
                        <a:lnSpc>
                          <a:spcPct val="150000"/>
                        </a:lnSpc>
                        <a:spcBef>
                          <a:spcPts val="1200"/>
                        </a:spcBef>
                        <a:spcAft>
                          <a:spcPts val="0"/>
                        </a:spcAft>
                      </a:pPr>
                      <a:r>
                        <a:rPr lang="cs-CZ" sz="2400">
                          <a:solidFill>
                            <a:schemeClr val="tx1"/>
                          </a:solidFill>
                          <a:effectLst/>
                        </a:rPr>
                        <a:t> Vztah na pracovišti</a:t>
                      </a:r>
                      <a:endParaRPr lang="cs-CZ" sz="2400">
                        <a:solidFill>
                          <a:schemeClr val="tx1"/>
                        </a:solidFill>
                        <a:effectLst/>
                        <a:latin typeface="Technika Light" panose="00000300000000000000" pitchFamily="2" charset="-18"/>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50000"/>
                        </a:lnSpc>
                        <a:spcBef>
                          <a:spcPts val="1200"/>
                        </a:spcBef>
                        <a:spcAft>
                          <a:spcPts val="0"/>
                        </a:spcAft>
                      </a:pPr>
                      <a:r>
                        <a:rPr lang="cs-CZ" sz="2400">
                          <a:solidFill>
                            <a:schemeClr val="tx1"/>
                          </a:solidFill>
                          <a:effectLst/>
                        </a:rPr>
                        <a:t>30</a:t>
                      </a:r>
                      <a:endParaRPr lang="cs-CZ" sz="2400">
                        <a:solidFill>
                          <a:schemeClr val="tx1"/>
                        </a:solidFill>
                        <a:effectLst/>
                        <a:latin typeface="Technika Light" panose="00000300000000000000" pitchFamily="2" charset="-18"/>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50000"/>
                        </a:lnSpc>
                        <a:spcBef>
                          <a:spcPts val="1200"/>
                        </a:spcBef>
                        <a:spcAft>
                          <a:spcPts val="0"/>
                        </a:spcAft>
                      </a:pPr>
                      <a:r>
                        <a:rPr lang="cs-CZ" sz="2400">
                          <a:solidFill>
                            <a:schemeClr val="tx1"/>
                          </a:solidFill>
                          <a:effectLst/>
                        </a:rPr>
                        <a:t>6</a:t>
                      </a:r>
                      <a:endParaRPr lang="cs-CZ" sz="2400">
                        <a:solidFill>
                          <a:schemeClr val="tx1"/>
                        </a:solidFill>
                        <a:effectLst/>
                        <a:latin typeface="Technika Light" panose="00000300000000000000" pitchFamily="2" charset="-18"/>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50000"/>
                        </a:lnSpc>
                        <a:spcBef>
                          <a:spcPts val="1200"/>
                        </a:spcBef>
                        <a:spcAft>
                          <a:spcPts val="0"/>
                        </a:spcAft>
                      </a:pPr>
                      <a:r>
                        <a:rPr lang="cs-CZ" sz="2400">
                          <a:solidFill>
                            <a:schemeClr val="tx1"/>
                          </a:solidFill>
                          <a:effectLst/>
                        </a:rPr>
                        <a:t>1</a:t>
                      </a:r>
                      <a:endParaRPr lang="cs-CZ" sz="2400">
                        <a:solidFill>
                          <a:schemeClr val="tx1"/>
                        </a:solidFill>
                        <a:effectLst/>
                        <a:latin typeface="Technika Light" panose="00000300000000000000" pitchFamily="2" charset="-18"/>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50000"/>
                        </a:lnSpc>
                        <a:spcBef>
                          <a:spcPts val="1200"/>
                        </a:spcBef>
                        <a:spcAft>
                          <a:spcPts val="0"/>
                        </a:spcAft>
                      </a:pPr>
                      <a:r>
                        <a:rPr lang="cs-CZ" sz="2400">
                          <a:solidFill>
                            <a:schemeClr val="tx1"/>
                          </a:solidFill>
                          <a:effectLst/>
                        </a:rPr>
                        <a:t>0</a:t>
                      </a:r>
                      <a:endParaRPr lang="cs-CZ" sz="2400">
                        <a:solidFill>
                          <a:schemeClr val="tx1"/>
                        </a:solidFill>
                        <a:effectLst/>
                        <a:latin typeface="Technika Light" panose="00000300000000000000" pitchFamily="2" charset="-18"/>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2994801183"/>
                  </a:ext>
                </a:extLst>
              </a:tr>
              <a:tr h="690740">
                <a:tc>
                  <a:txBody>
                    <a:bodyPr/>
                    <a:lstStyle/>
                    <a:p>
                      <a:pPr indent="139700" algn="l">
                        <a:lnSpc>
                          <a:spcPct val="150000"/>
                        </a:lnSpc>
                        <a:spcBef>
                          <a:spcPts val="1200"/>
                        </a:spcBef>
                        <a:spcAft>
                          <a:spcPts val="0"/>
                        </a:spcAft>
                      </a:pPr>
                      <a:r>
                        <a:rPr lang="cs-CZ" sz="2400">
                          <a:solidFill>
                            <a:schemeClr val="tx1"/>
                          </a:solidFill>
                          <a:effectLst/>
                        </a:rPr>
                        <a:t>Pracovní doba</a:t>
                      </a:r>
                      <a:endParaRPr lang="cs-CZ" sz="2400">
                        <a:solidFill>
                          <a:schemeClr val="tx1"/>
                        </a:solidFill>
                        <a:effectLst/>
                        <a:latin typeface="Technika Light" panose="00000300000000000000" pitchFamily="2" charset="-18"/>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50000"/>
                        </a:lnSpc>
                        <a:spcBef>
                          <a:spcPts val="1200"/>
                        </a:spcBef>
                        <a:spcAft>
                          <a:spcPts val="0"/>
                        </a:spcAft>
                      </a:pPr>
                      <a:r>
                        <a:rPr lang="cs-CZ" sz="2400">
                          <a:solidFill>
                            <a:schemeClr val="tx1"/>
                          </a:solidFill>
                          <a:effectLst/>
                        </a:rPr>
                        <a:t>5</a:t>
                      </a:r>
                      <a:endParaRPr lang="cs-CZ" sz="2400">
                        <a:solidFill>
                          <a:schemeClr val="tx1"/>
                        </a:solidFill>
                        <a:effectLst/>
                        <a:latin typeface="Technika Light" panose="00000300000000000000" pitchFamily="2" charset="-18"/>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50000"/>
                        </a:lnSpc>
                        <a:spcBef>
                          <a:spcPts val="1200"/>
                        </a:spcBef>
                        <a:spcAft>
                          <a:spcPts val="0"/>
                        </a:spcAft>
                      </a:pPr>
                      <a:r>
                        <a:rPr lang="cs-CZ" sz="2400">
                          <a:solidFill>
                            <a:schemeClr val="tx1"/>
                          </a:solidFill>
                          <a:effectLst/>
                        </a:rPr>
                        <a:t>10</a:t>
                      </a:r>
                      <a:endParaRPr lang="cs-CZ" sz="2400">
                        <a:solidFill>
                          <a:schemeClr val="tx1"/>
                        </a:solidFill>
                        <a:effectLst/>
                        <a:latin typeface="Technika Light" panose="00000300000000000000" pitchFamily="2" charset="-18"/>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50000"/>
                        </a:lnSpc>
                        <a:spcBef>
                          <a:spcPts val="1200"/>
                        </a:spcBef>
                        <a:spcAft>
                          <a:spcPts val="0"/>
                        </a:spcAft>
                      </a:pPr>
                      <a:r>
                        <a:rPr lang="cs-CZ" sz="2400">
                          <a:solidFill>
                            <a:schemeClr val="tx1"/>
                          </a:solidFill>
                          <a:effectLst/>
                        </a:rPr>
                        <a:t>22</a:t>
                      </a:r>
                      <a:endParaRPr lang="cs-CZ" sz="2400">
                        <a:solidFill>
                          <a:schemeClr val="tx1"/>
                        </a:solidFill>
                        <a:effectLst/>
                        <a:latin typeface="Technika Light" panose="00000300000000000000" pitchFamily="2" charset="-18"/>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50000"/>
                        </a:lnSpc>
                        <a:spcBef>
                          <a:spcPts val="1200"/>
                        </a:spcBef>
                        <a:spcAft>
                          <a:spcPts val="0"/>
                        </a:spcAft>
                      </a:pPr>
                      <a:r>
                        <a:rPr lang="cs-CZ" sz="2400">
                          <a:solidFill>
                            <a:schemeClr val="tx1"/>
                          </a:solidFill>
                          <a:effectLst/>
                        </a:rPr>
                        <a:t>0</a:t>
                      </a:r>
                      <a:endParaRPr lang="cs-CZ" sz="2400">
                        <a:solidFill>
                          <a:schemeClr val="tx1"/>
                        </a:solidFill>
                        <a:effectLst/>
                        <a:latin typeface="Technika Light" panose="00000300000000000000" pitchFamily="2" charset="-18"/>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3664043847"/>
                  </a:ext>
                </a:extLst>
              </a:tr>
              <a:tr h="690740">
                <a:tc>
                  <a:txBody>
                    <a:bodyPr/>
                    <a:lstStyle/>
                    <a:p>
                      <a:pPr indent="139700" algn="l">
                        <a:lnSpc>
                          <a:spcPct val="150000"/>
                        </a:lnSpc>
                        <a:spcBef>
                          <a:spcPts val="1200"/>
                        </a:spcBef>
                        <a:spcAft>
                          <a:spcPts val="0"/>
                        </a:spcAft>
                      </a:pPr>
                      <a:r>
                        <a:rPr lang="cs-CZ" sz="2400">
                          <a:solidFill>
                            <a:schemeClr val="tx1"/>
                          </a:solidFill>
                          <a:effectLst/>
                        </a:rPr>
                        <a:t>Náplň práce</a:t>
                      </a:r>
                      <a:endParaRPr lang="cs-CZ" sz="2400">
                        <a:solidFill>
                          <a:schemeClr val="tx1"/>
                        </a:solidFill>
                        <a:effectLst/>
                        <a:latin typeface="Technika Light" panose="00000300000000000000" pitchFamily="2" charset="-18"/>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50000"/>
                        </a:lnSpc>
                        <a:spcBef>
                          <a:spcPts val="1200"/>
                        </a:spcBef>
                        <a:spcAft>
                          <a:spcPts val="0"/>
                        </a:spcAft>
                      </a:pPr>
                      <a:r>
                        <a:rPr lang="cs-CZ" sz="2400">
                          <a:solidFill>
                            <a:schemeClr val="tx1"/>
                          </a:solidFill>
                          <a:effectLst/>
                        </a:rPr>
                        <a:t>28</a:t>
                      </a:r>
                      <a:endParaRPr lang="cs-CZ" sz="2400">
                        <a:solidFill>
                          <a:schemeClr val="tx1"/>
                        </a:solidFill>
                        <a:effectLst/>
                        <a:latin typeface="Technika Light" panose="00000300000000000000" pitchFamily="2" charset="-18"/>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50000"/>
                        </a:lnSpc>
                        <a:spcBef>
                          <a:spcPts val="1200"/>
                        </a:spcBef>
                        <a:spcAft>
                          <a:spcPts val="0"/>
                        </a:spcAft>
                      </a:pPr>
                      <a:r>
                        <a:rPr lang="cs-CZ" sz="2400">
                          <a:solidFill>
                            <a:schemeClr val="tx1"/>
                          </a:solidFill>
                          <a:effectLst/>
                        </a:rPr>
                        <a:t>9</a:t>
                      </a:r>
                      <a:endParaRPr lang="cs-CZ" sz="2400">
                        <a:solidFill>
                          <a:schemeClr val="tx1"/>
                        </a:solidFill>
                        <a:effectLst/>
                        <a:latin typeface="Technika Light" panose="00000300000000000000" pitchFamily="2" charset="-18"/>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50000"/>
                        </a:lnSpc>
                        <a:spcBef>
                          <a:spcPts val="1200"/>
                        </a:spcBef>
                        <a:spcAft>
                          <a:spcPts val="0"/>
                        </a:spcAft>
                      </a:pPr>
                      <a:r>
                        <a:rPr lang="cs-CZ" sz="2400">
                          <a:solidFill>
                            <a:schemeClr val="tx1"/>
                          </a:solidFill>
                          <a:effectLst/>
                        </a:rPr>
                        <a:t>0</a:t>
                      </a:r>
                      <a:endParaRPr lang="cs-CZ" sz="2400">
                        <a:solidFill>
                          <a:schemeClr val="tx1"/>
                        </a:solidFill>
                        <a:effectLst/>
                        <a:latin typeface="Technika Light" panose="00000300000000000000" pitchFamily="2" charset="-18"/>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50000"/>
                        </a:lnSpc>
                        <a:spcBef>
                          <a:spcPts val="1200"/>
                        </a:spcBef>
                        <a:spcAft>
                          <a:spcPts val="0"/>
                        </a:spcAft>
                      </a:pPr>
                      <a:r>
                        <a:rPr lang="cs-CZ" sz="2400">
                          <a:solidFill>
                            <a:schemeClr val="tx1"/>
                          </a:solidFill>
                          <a:effectLst/>
                        </a:rPr>
                        <a:t>0</a:t>
                      </a:r>
                      <a:endParaRPr lang="cs-CZ" sz="2400">
                        <a:solidFill>
                          <a:schemeClr val="tx1"/>
                        </a:solidFill>
                        <a:effectLst/>
                        <a:latin typeface="Technika Light" panose="00000300000000000000" pitchFamily="2" charset="-18"/>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4104150651"/>
                  </a:ext>
                </a:extLst>
              </a:tr>
              <a:tr h="690740">
                <a:tc>
                  <a:txBody>
                    <a:bodyPr/>
                    <a:lstStyle/>
                    <a:p>
                      <a:pPr indent="139700" algn="l">
                        <a:lnSpc>
                          <a:spcPct val="150000"/>
                        </a:lnSpc>
                        <a:spcBef>
                          <a:spcPts val="1200"/>
                        </a:spcBef>
                        <a:spcAft>
                          <a:spcPts val="0"/>
                        </a:spcAft>
                      </a:pPr>
                      <a:r>
                        <a:rPr lang="cs-CZ" sz="2400">
                          <a:solidFill>
                            <a:schemeClr val="tx1"/>
                          </a:solidFill>
                          <a:effectLst/>
                        </a:rPr>
                        <a:t>Možnost vzdělávání</a:t>
                      </a:r>
                      <a:endParaRPr lang="cs-CZ" sz="2400">
                        <a:solidFill>
                          <a:schemeClr val="tx1"/>
                        </a:solidFill>
                        <a:effectLst/>
                        <a:latin typeface="Technika Light" panose="00000300000000000000" pitchFamily="2" charset="-18"/>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50000"/>
                        </a:lnSpc>
                        <a:spcBef>
                          <a:spcPts val="1200"/>
                        </a:spcBef>
                        <a:spcAft>
                          <a:spcPts val="0"/>
                        </a:spcAft>
                      </a:pPr>
                      <a:r>
                        <a:rPr lang="cs-CZ" sz="2400">
                          <a:solidFill>
                            <a:schemeClr val="tx1"/>
                          </a:solidFill>
                          <a:effectLst/>
                        </a:rPr>
                        <a:t>16</a:t>
                      </a:r>
                      <a:endParaRPr lang="cs-CZ" sz="2400">
                        <a:solidFill>
                          <a:schemeClr val="tx1"/>
                        </a:solidFill>
                        <a:effectLst/>
                        <a:latin typeface="Technika Light" panose="00000300000000000000" pitchFamily="2" charset="-18"/>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50000"/>
                        </a:lnSpc>
                        <a:spcBef>
                          <a:spcPts val="1200"/>
                        </a:spcBef>
                        <a:spcAft>
                          <a:spcPts val="0"/>
                        </a:spcAft>
                      </a:pPr>
                      <a:r>
                        <a:rPr lang="cs-CZ" sz="2400">
                          <a:solidFill>
                            <a:schemeClr val="tx1"/>
                          </a:solidFill>
                          <a:effectLst/>
                        </a:rPr>
                        <a:t>5</a:t>
                      </a:r>
                      <a:endParaRPr lang="cs-CZ" sz="2400">
                        <a:solidFill>
                          <a:schemeClr val="tx1"/>
                        </a:solidFill>
                        <a:effectLst/>
                        <a:latin typeface="Technika Light" panose="00000300000000000000" pitchFamily="2" charset="-18"/>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50000"/>
                        </a:lnSpc>
                        <a:spcBef>
                          <a:spcPts val="1200"/>
                        </a:spcBef>
                        <a:spcAft>
                          <a:spcPts val="0"/>
                        </a:spcAft>
                      </a:pPr>
                      <a:r>
                        <a:rPr lang="cs-CZ" sz="2400">
                          <a:solidFill>
                            <a:schemeClr val="tx1"/>
                          </a:solidFill>
                          <a:effectLst/>
                        </a:rPr>
                        <a:t>14</a:t>
                      </a:r>
                      <a:endParaRPr lang="cs-CZ" sz="2400">
                        <a:solidFill>
                          <a:schemeClr val="tx1"/>
                        </a:solidFill>
                        <a:effectLst/>
                        <a:latin typeface="Technika Light" panose="00000300000000000000" pitchFamily="2" charset="-18"/>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50000"/>
                        </a:lnSpc>
                        <a:spcBef>
                          <a:spcPts val="1200"/>
                        </a:spcBef>
                        <a:spcAft>
                          <a:spcPts val="0"/>
                        </a:spcAft>
                      </a:pPr>
                      <a:r>
                        <a:rPr lang="cs-CZ" sz="2400">
                          <a:solidFill>
                            <a:schemeClr val="tx1"/>
                          </a:solidFill>
                          <a:effectLst/>
                        </a:rPr>
                        <a:t>2</a:t>
                      </a:r>
                      <a:endParaRPr lang="cs-CZ" sz="2400">
                        <a:solidFill>
                          <a:schemeClr val="tx1"/>
                        </a:solidFill>
                        <a:effectLst/>
                        <a:latin typeface="Technika Light" panose="00000300000000000000" pitchFamily="2" charset="-18"/>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3271947528"/>
                  </a:ext>
                </a:extLst>
              </a:tr>
              <a:tr h="690740">
                <a:tc>
                  <a:txBody>
                    <a:bodyPr/>
                    <a:lstStyle/>
                    <a:p>
                      <a:pPr marL="133350" indent="5715" algn="l">
                        <a:lnSpc>
                          <a:spcPct val="150000"/>
                        </a:lnSpc>
                        <a:spcBef>
                          <a:spcPts val="1200"/>
                        </a:spcBef>
                        <a:spcAft>
                          <a:spcPts val="0"/>
                        </a:spcAft>
                      </a:pPr>
                      <a:r>
                        <a:rPr lang="cs-CZ" sz="2400">
                          <a:solidFill>
                            <a:schemeClr val="tx1"/>
                          </a:solidFill>
                          <a:effectLst/>
                        </a:rPr>
                        <a:t>Možnost pracovního růstu</a:t>
                      </a:r>
                      <a:endParaRPr lang="cs-CZ" sz="2400">
                        <a:solidFill>
                          <a:schemeClr val="tx1"/>
                        </a:solidFill>
                        <a:effectLst/>
                        <a:latin typeface="Technika Light" panose="00000300000000000000" pitchFamily="2" charset="-18"/>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50000"/>
                        </a:lnSpc>
                        <a:spcBef>
                          <a:spcPts val="1200"/>
                        </a:spcBef>
                        <a:spcAft>
                          <a:spcPts val="0"/>
                        </a:spcAft>
                      </a:pPr>
                      <a:r>
                        <a:rPr lang="cs-CZ" sz="2400">
                          <a:solidFill>
                            <a:schemeClr val="tx1"/>
                          </a:solidFill>
                          <a:effectLst/>
                        </a:rPr>
                        <a:t>9</a:t>
                      </a:r>
                      <a:endParaRPr lang="cs-CZ" sz="2400">
                        <a:solidFill>
                          <a:schemeClr val="tx1"/>
                        </a:solidFill>
                        <a:effectLst/>
                        <a:latin typeface="Technika Light" panose="00000300000000000000" pitchFamily="2" charset="-18"/>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50000"/>
                        </a:lnSpc>
                        <a:spcBef>
                          <a:spcPts val="1200"/>
                        </a:spcBef>
                        <a:spcAft>
                          <a:spcPts val="0"/>
                        </a:spcAft>
                      </a:pPr>
                      <a:r>
                        <a:rPr lang="cs-CZ" sz="2400">
                          <a:solidFill>
                            <a:schemeClr val="tx1"/>
                          </a:solidFill>
                          <a:effectLst/>
                        </a:rPr>
                        <a:t>11</a:t>
                      </a:r>
                      <a:endParaRPr lang="cs-CZ" sz="2400">
                        <a:solidFill>
                          <a:schemeClr val="tx1"/>
                        </a:solidFill>
                        <a:effectLst/>
                        <a:latin typeface="Technika Light" panose="00000300000000000000" pitchFamily="2" charset="-18"/>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50000"/>
                        </a:lnSpc>
                        <a:spcBef>
                          <a:spcPts val="1200"/>
                        </a:spcBef>
                        <a:spcAft>
                          <a:spcPts val="0"/>
                        </a:spcAft>
                      </a:pPr>
                      <a:r>
                        <a:rPr lang="cs-CZ" sz="2400">
                          <a:solidFill>
                            <a:schemeClr val="tx1"/>
                          </a:solidFill>
                          <a:effectLst/>
                        </a:rPr>
                        <a:t>12</a:t>
                      </a:r>
                      <a:endParaRPr lang="cs-CZ" sz="2400">
                        <a:solidFill>
                          <a:schemeClr val="tx1"/>
                        </a:solidFill>
                        <a:effectLst/>
                        <a:latin typeface="Technika Light" panose="00000300000000000000" pitchFamily="2" charset="-18"/>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50000"/>
                        </a:lnSpc>
                        <a:spcBef>
                          <a:spcPts val="1200"/>
                        </a:spcBef>
                        <a:spcAft>
                          <a:spcPts val="0"/>
                        </a:spcAft>
                      </a:pPr>
                      <a:r>
                        <a:rPr lang="cs-CZ" sz="2400" dirty="0">
                          <a:solidFill>
                            <a:schemeClr val="tx1"/>
                          </a:solidFill>
                          <a:effectLst/>
                        </a:rPr>
                        <a:t>5</a:t>
                      </a:r>
                      <a:endParaRPr lang="cs-CZ" sz="2400" dirty="0">
                        <a:solidFill>
                          <a:schemeClr val="tx1"/>
                        </a:solidFill>
                        <a:effectLst/>
                        <a:latin typeface="Technika Light" panose="00000300000000000000" pitchFamily="2" charset="-18"/>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270406213"/>
                  </a:ext>
                </a:extLst>
              </a:tr>
            </a:tbl>
          </a:graphicData>
        </a:graphic>
      </p:graphicFrame>
    </p:spTree>
    <p:extLst>
      <p:ext uri="{BB962C8B-B14F-4D97-AF65-F5344CB8AC3E}">
        <p14:creationId xmlns:p14="http://schemas.microsoft.com/office/powerpoint/2010/main" val="4018415472"/>
      </p:ext>
    </p:extLst>
  </p:cSld>
  <p:clrMapOvr>
    <a:masterClrMapping/>
  </p:clrMapOvr>
</p:sld>
</file>

<file path=ppt/theme/theme1.xml><?xml version="1.0" encoding="utf-8"?>
<a:theme xmlns:a="http://schemas.openxmlformats.org/drawingml/2006/main" name="Fazeta">
  <a:themeElements>
    <a:clrScheme name="Fazeta">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zeta">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zet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docProps/app.xml><?xml version="1.0" encoding="utf-8"?>
<Properties xmlns="http://schemas.openxmlformats.org/officeDocument/2006/extended-properties" xmlns:vt="http://schemas.openxmlformats.org/officeDocument/2006/docPropsVTypes">
  <Template>Facet</Template>
  <TotalTime>68</TotalTime>
  <Words>244</Words>
  <Application>Microsoft Office PowerPoint</Application>
  <PresentationFormat>Vlastní</PresentationFormat>
  <Paragraphs>52</Paragraphs>
  <Slides>1</Slides>
  <Notes>0</Notes>
  <HiddenSlides>0</HiddenSlides>
  <MMClips>0</MMClips>
  <ScaleCrop>false</ScaleCrop>
  <HeadingPairs>
    <vt:vector size="6" baseType="variant">
      <vt:variant>
        <vt:lpstr>Použitá písma</vt:lpstr>
      </vt:variant>
      <vt:variant>
        <vt:i4>6</vt:i4>
      </vt:variant>
      <vt:variant>
        <vt:lpstr>Motiv</vt:lpstr>
      </vt:variant>
      <vt:variant>
        <vt:i4>1</vt:i4>
      </vt:variant>
      <vt:variant>
        <vt:lpstr>Nadpisy snímků</vt:lpstr>
      </vt:variant>
      <vt:variant>
        <vt:i4>1</vt:i4>
      </vt:variant>
    </vt:vector>
  </HeadingPairs>
  <TitlesOfParts>
    <vt:vector size="8" baseType="lpstr">
      <vt:lpstr>Arial</vt:lpstr>
      <vt:lpstr>Calibri</vt:lpstr>
      <vt:lpstr>Technika Light</vt:lpstr>
      <vt:lpstr>Times New Roman</vt:lpstr>
      <vt:lpstr>Trebuchet MS</vt:lpstr>
      <vt:lpstr>Wingdings 3</vt:lpstr>
      <vt:lpstr>Fazeta</vt:lpstr>
      <vt:lpstr>Prezentace aplikace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Prezentace aplikace PowerPoint</dc:title>
  <dc:creator>Radoslav Fonfer</dc:creator>
  <cp:lastModifiedBy>Radoslav Fonfer</cp:lastModifiedBy>
  <cp:revision>6</cp:revision>
  <dcterms:created xsi:type="dcterms:W3CDTF">2017-05-01T17:39:56Z</dcterms:created>
  <dcterms:modified xsi:type="dcterms:W3CDTF">2017-05-03T16:33:00Z</dcterms:modified>
</cp:coreProperties>
</file>