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20" r:id="rId1"/>
  </p:sldMasterIdLst>
  <p:notesMasterIdLst>
    <p:notesMasterId r:id="rId32"/>
  </p:notesMasterIdLst>
  <p:sldIdLst>
    <p:sldId id="256" r:id="rId2"/>
    <p:sldId id="280" r:id="rId3"/>
    <p:sldId id="281" r:id="rId4"/>
    <p:sldId id="282" r:id="rId5"/>
    <p:sldId id="283" r:id="rId6"/>
    <p:sldId id="279" r:id="rId7"/>
    <p:sldId id="261" r:id="rId8"/>
    <p:sldId id="260" r:id="rId9"/>
    <p:sldId id="264" r:id="rId10"/>
    <p:sldId id="294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84" r:id="rId24"/>
    <p:sldId id="285" r:id="rId25"/>
    <p:sldId id="289" r:id="rId26"/>
    <p:sldId id="286" r:id="rId27"/>
    <p:sldId id="287" r:id="rId28"/>
    <p:sldId id="288" r:id="rId29"/>
    <p:sldId id="290" r:id="rId30"/>
    <p:sldId id="292" r:id="rId3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 autoAdjust="0"/>
    <p:restoredTop sz="94686" autoAdjust="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4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F97B06-3065-4C27-8848-3E434B8C4EC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6383D6B6-9C55-48F2-A7C4-B2DF9F3F336F}">
      <dgm:prSet phldrT="[Text]" custT="1"/>
      <dgm:spPr/>
      <dgm:t>
        <a:bodyPr/>
        <a:lstStyle/>
        <a:p>
          <a:r>
            <a:rPr lang="cs-CZ" sz="2000" b="1" dirty="0" err="1" smtClean="0"/>
            <a:t>Připečeniny</a:t>
          </a:r>
          <a:r>
            <a:rPr lang="cs-CZ" sz="2000" b="1" dirty="0" smtClean="0"/>
            <a:t> – 210</a:t>
          </a:r>
          <a:endParaRPr lang="cs-CZ" sz="2000" b="1" dirty="0"/>
        </a:p>
      </dgm:t>
    </dgm:pt>
    <dgm:pt modelId="{EB7A0698-BEAF-43D7-B0C9-C3B1FF1D435A}" type="parTrans" cxnId="{D8A69938-6A6F-4B03-A7B7-EFDFE440E10E}">
      <dgm:prSet/>
      <dgm:spPr/>
      <dgm:t>
        <a:bodyPr/>
        <a:lstStyle/>
        <a:p>
          <a:endParaRPr lang="cs-CZ"/>
        </a:p>
      </dgm:t>
    </dgm:pt>
    <dgm:pt modelId="{F36B57EA-2EC9-44D7-8914-DB13B2ED2E46}" type="sibTrans" cxnId="{D8A69938-6A6F-4B03-A7B7-EFDFE440E10E}">
      <dgm:prSet/>
      <dgm:spPr/>
      <dgm:t>
        <a:bodyPr/>
        <a:lstStyle/>
        <a:p>
          <a:endParaRPr lang="cs-CZ"/>
        </a:p>
      </dgm:t>
    </dgm:pt>
    <dgm:pt modelId="{ADADA34B-1236-41E1-B654-029346C22136}">
      <dgm:prSet phldrT="[Text]" custT="1"/>
      <dgm:spPr/>
      <dgm:t>
        <a:bodyPr/>
        <a:lstStyle/>
        <a:p>
          <a:r>
            <a:rPr lang="cs-CZ" sz="2000" b="1" dirty="0" smtClean="0"/>
            <a:t>Drsný povrch</a:t>
          </a:r>
          <a:endParaRPr lang="cs-CZ" sz="2000" b="1" dirty="0"/>
        </a:p>
      </dgm:t>
    </dgm:pt>
    <dgm:pt modelId="{7221B6B4-57B9-40F1-8705-92ACDD8B02BA}" type="parTrans" cxnId="{9AD96EA9-A9CD-418F-B914-F3FCC7EAFB66}">
      <dgm:prSet/>
      <dgm:spPr/>
      <dgm:t>
        <a:bodyPr/>
        <a:lstStyle/>
        <a:p>
          <a:endParaRPr lang="cs-CZ"/>
        </a:p>
      </dgm:t>
    </dgm:pt>
    <dgm:pt modelId="{168B0FC6-AFEC-48E9-928F-F8851617F526}" type="sibTrans" cxnId="{9AD96EA9-A9CD-418F-B914-F3FCC7EAFB66}">
      <dgm:prSet/>
      <dgm:spPr/>
      <dgm:t>
        <a:bodyPr/>
        <a:lstStyle/>
        <a:p>
          <a:endParaRPr lang="cs-CZ"/>
        </a:p>
      </dgm:t>
    </dgm:pt>
    <dgm:pt modelId="{592258A3-580B-4885-98F8-BC0EA5973D6E}">
      <dgm:prSet phldrT="[Text]" custT="1"/>
      <dgm:spPr/>
      <dgm:t>
        <a:bodyPr/>
        <a:lstStyle/>
        <a:p>
          <a:r>
            <a:rPr lang="cs-CZ" sz="2000" b="1" dirty="0" smtClean="0"/>
            <a:t>Povrchové </a:t>
          </a:r>
          <a:r>
            <a:rPr lang="cs-CZ" sz="2000" b="1" dirty="0" err="1" smtClean="0"/>
            <a:t>připečeniny</a:t>
          </a:r>
          <a:endParaRPr lang="cs-CZ" sz="2000" b="1" dirty="0"/>
        </a:p>
      </dgm:t>
    </dgm:pt>
    <dgm:pt modelId="{2A87AA4B-B296-4627-AE68-7CEB88D52863}" type="parTrans" cxnId="{1AD15BDB-5A64-4B06-AD22-7CDA8B973AE5}">
      <dgm:prSet/>
      <dgm:spPr/>
      <dgm:t>
        <a:bodyPr/>
        <a:lstStyle/>
        <a:p>
          <a:endParaRPr lang="cs-CZ"/>
        </a:p>
      </dgm:t>
    </dgm:pt>
    <dgm:pt modelId="{A5D482CC-80B9-4F53-94DD-F258A061C7FF}" type="sibTrans" cxnId="{1AD15BDB-5A64-4B06-AD22-7CDA8B973AE5}">
      <dgm:prSet/>
      <dgm:spPr/>
      <dgm:t>
        <a:bodyPr/>
        <a:lstStyle/>
        <a:p>
          <a:endParaRPr lang="cs-CZ"/>
        </a:p>
      </dgm:t>
    </dgm:pt>
    <dgm:pt modelId="{F884875B-3749-478A-B943-61ABD6AE9727}">
      <dgm:prSet phldrT="[Text]" custT="1"/>
      <dgm:spPr/>
      <dgm:t>
        <a:bodyPr/>
        <a:lstStyle/>
        <a:p>
          <a:r>
            <a:rPr lang="cs-CZ" sz="2000" b="1" dirty="0" smtClean="0"/>
            <a:t>Hluboké </a:t>
          </a:r>
          <a:r>
            <a:rPr lang="cs-CZ" sz="2000" b="1" dirty="0" err="1" smtClean="0"/>
            <a:t>připečeniny</a:t>
          </a:r>
          <a:endParaRPr lang="cs-CZ" sz="2000" b="1" dirty="0"/>
        </a:p>
      </dgm:t>
    </dgm:pt>
    <dgm:pt modelId="{CD7451DF-FD51-4382-9440-6753D6F5E3D8}" type="parTrans" cxnId="{34263845-DC4E-4259-91C3-64EE3ECD144C}">
      <dgm:prSet/>
      <dgm:spPr/>
      <dgm:t>
        <a:bodyPr/>
        <a:lstStyle/>
        <a:p>
          <a:endParaRPr lang="cs-CZ"/>
        </a:p>
      </dgm:t>
    </dgm:pt>
    <dgm:pt modelId="{7BD061DF-3756-4988-847E-8AF01EF091FA}" type="sibTrans" cxnId="{34263845-DC4E-4259-91C3-64EE3ECD144C}">
      <dgm:prSet/>
      <dgm:spPr/>
      <dgm:t>
        <a:bodyPr/>
        <a:lstStyle/>
        <a:p>
          <a:endParaRPr lang="cs-CZ"/>
        </a:p>
      </dgm:t>
    </dgm:pt>
    <dgm:pt modelId="{E9822DAF-9E90-462C-BAE7-7B521C5A576B}" type="pres">
      <dgm:prSet presAssocID="{64F97B06-3065-4C27-8848-3E434B8C4EC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653DE6DD-A8AB-4D7E-B4C3-A50E0045861B}" type="pres">
      <dgm:prSet presAssocID="{6383D6B6-9C55-48F2-A7C4-B2DF9F3F336F}" presName="composite" presStyleCnt="0"/>
      <dgm:spPr/>
    </dgm:pt>
    <dgm:pt modelId="{F25DB32A-FFF3-4CDF-9A23-5A600011A1CD}" type="pres">
      <dgm:prSet presAssocID="{6383D6B6-9C55-48F2-A7C4-B2DF9F3F336F}" presName="parTx" presStyleLbl="alignNode1" presStyleIdx="0" presStyleCnt="1" custLinFactNeighborY="220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748695C-6829-4B72-87C2-86E817F1AEEF}" type="pres">
      <dgm:prSet presAssocID="{6383D6B6-9C55-48F2-A7C4-B2DF9F3F336F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9AD96EA9-A9CD-418F-B914-F3FCC7EAFB66}" srcId="{6383D6B6-9C55-48F2-A7C4-B2DF9F3F336F}" destId="{ADADA34B-1236-41E1-B654-029346C22136}" srcOrd="0" destOrd="0" parTransId="{7221B6B4-57B9-40F1-8705-92ACDD8B02BA}" sibTransId="{168B0FC6-AFEC-48E9-928F-F8851617F526}"/>
    <dgm:cxn modelId="{5D704854-DDC0-4FE4-8758-C1D4E867DF08}" type="presOf" srcId="{64F97B06-3065-4C27-8848-3E434B8C4EC8}" destId="{E9822DAF-9E90-462C-BAE7-7B521C5A576B}" srcOrd="0" destOrd="0" presId="urn:microsoft.com/office/officeart/2005/8/layout/hList1"/>
    <dgm:cxn modelId="{34263845-DC4E-4259-91C3-64EE3ECD144C}" srcId="{6383D6B6-9C55-48F2-A7C4-B2DF9F3F336F}" destId="{F884875B-3749-478A-B943-61ABD6AE9727}" srcOrd="2" destOrd="0" parTransId="{CD7451DF-FD51-4382-9440-6753D6F5E3D8}" sibTransId="{7BD061DF-3756-4988-847E-8AF01EF091FA}"/>
    <dgm:cxn modelId="{34DF3A27-AAD9-4A51-99E4-F51AF1F2C6CE}" type="presOf" srcId="{6383D6B6-9C55-48F2-A7C4-B2DF9F3F336F}" destId="{F25DB32A-FFF3-4CDF-9A23-5A600011A1CD}" srcOrd="0" destOrd="0" presId="urn:microsoft.com/office/officeart/2005/8/layout/hList1"/>
    <dgm:cxn modelId="{D8A69938-6A6F-4B03-A7B7-EFDFE440E10E}" srcId="{64F97B06-3065-4C27-8848-3E434B8C4EC8}" destId="{6383D6B6-9C55-48F2-A7C4-B2DF9F3F336F}" srcOrd="0" destOrd="0" parTransId="{EB7A0698-BEAF-43D7-B0C9-C3B1FF1D435A}" sibTransId="{F36B57EA-2EC9-44D7-8914-DB13B2ED2E46}"/>
    <dgm:cxn modelId="{FF36F4D7-C1A3-4185-932D-BE7FDF768655}" type="presOf" srcId="{F884875B-3749-478A-B943-61ABD6AE9727}" destId="{8748695C-6829-4B72-87C2-86E817F1AEEF}" srcOrd="0" destOrd="2" presId="urn:microsoft.com/office/officeart/2005/8/layout/hList1"/>
    <dgm:cxn modelId="{BD47B408-8697-41C5-B032-85E77C40B8C3}" type="presOf" srcId="{ADADA34B-1236-41E1-B654-029346C22136}" destId="{8748695C-6829-4B72-87C2-86E817F1AEEF}" srcOrd="0" destOrd="0" presId="urn:microsoft.com/office/officeart/2005/8/layout/hList1"/>
    <dgm:cxn modelId="{3A43E5DC-7A6F-4579-A276-6B1500C14B79}" type="presOf" srcId="{592258A3-580B-4885-98F8-BC0EA5973D6E}" destId="{8748695C-6829-4B72-87C2-86E817F1AEEF}" srcOrd="0" destOrd="1" presId="urn:microsoft.com/office/officeart/2005/8/layout/hList1"/>
    <dgm:cxn modelId="{1AD15BDB-5A64-4B06-AD22-7CDA8B973AE5}" srcId="{6383D6B6-9C55-48F2-A7C4-B2DF9F3F336F}" destId="{592258A3-580B-4885-98F8-BC0EA5973D6E}" srcOrd="1" destOrd="0" parTransId="{2A87AA4B-B296-4627-AE68-7CEB88D52863}" sibTransId="{A5D482CC-80B9-4F53-94DD-F258A061C7FF}"/>
    <dgm:cxn modelId="{4A9930CF-98AC-4813-B7FD-6E338E1F650D}" type="presParOf" srcId="{E9822DAF-9E90-462C-BAE7-7B521C5A576B}" destId="{653DE6DD-A8AB-4D7E-B4C3-A50E0045861B}" srcOrd="0" destOrd="0" presId="urn:microsoft.com/office/officeart/2005/8/layout/hList1"/>
    <dgm:cxn modelId="{58BBE0F3-6B9D-4D72-A30A-618C0B896376}" type="presParOf" srcId="{653DE6DD-A8AB-4D7E-B4C3-A50E0045861B}" destId="{F25DB32A-FFF3-4CDF-9A23-5A600011A1CD}" srcOrd="0" destOrd="0" presId="urn:microsoft.com/office/officeart/2005/8/layout/hList1"/>
    <dgm:cxn modelId="{A38B9AB8-6C05-4DF2-B4F9-F2CDF6A7F72E}" type="presParOf" srcId="{653DE6DD-A8AB-4D7E-B4C3-A50E0045861B}" destId="{8748695C-6829-4B72-87C2-86E817F1AEE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BE7561-76CF-46D3-B0BE-0502CA5D93A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396F4CDC-06B4-4512-89EB-6AFE5B59D898}">
      <dgm:prSet phldrT="[Text]" custT="1"/>
      <dgm:spPr/>
      <dgm:t>
        <a:bodyPr/>
        <a:lstStyle/>
        <a:p>
          <a:r>
            <a:rPr lang="cs-CZ" sz="2000" b="1" dirty="0" smtClean="0"/>
            <a:t>Chybějící část odlitku bez lomu - 110</a:t>
          </a:r>
          <a:endParaRPr lang="cs-CZ" sz="2000" dirty="0"/>
        </a:p>
      </dgm:t>
    </dgm:pt>
    <dgm:pt modelId="{5BFEBE30-10C7-435A-A01B-2F001DF57C60}" type="parTrans" cxnId="{0A0D8C00-AF42-49F7-9CEA-A91EC3A6E605}">
      <dgm:prSet/>
      <dgm:spPr/>
      <dgm:t>
        <a:bodyPr/>
        <a:lstStyle/>
        <a:p>
          <a:endParaRPr lang="cs-CZ"/>
        </a:p>
      </dgm:t>
    </dgm:pt>
    <dgm:pt modelId="{978E974D-3DE6-4BBD-A9A5-E7FD3BDD813A}" type="sibTrans" cxnId="{0A0D8C00-AF42-49F7-9CEA-A91EC3A6E605}">
      <dgm:prSet/>
      <dgm:spPr/>
      <dgm:t>
        <a:bodyPr/>
        <a:lstStyle/>
        <a:p>
          <a:endParaRPr lang="cs-CZ"/>
        </a:p>
      </dgm:t>
    </dgm:pt>
    <dgm:pt modelId="{DDE521C4-92F6-4088-8D9C-D33F0305D634}">
      <dgm:prSet phldrT="[Text]" custT="1"/>
      <dgm:spPr/>
      <dgm:t>
        <a:bodyPr/>
        <a:lstStyle/>
        <a:p>
          <a:r>
            <a:rPr lang="cs-CZ" sz="1800" b="1" dirty="0" smtClean="0"/>
            <a:t>Nezaběhnutí</a:t>
          </a:r>
          <a:endParaRPr lang="cs-CZ" sz="1800" b="1" dirty="0"/>
        </a:p>
      </dgm:t>
    </dgm:pt>
    <dgm:pt modelId="{CF495F27-2FCA-457B-9019-E8ECF4C96423}" type="parTrans" cxnId="{0563974A-8310-473E-B8B8-E288D8087425}">
      <dgm:prSet/>
      <dgm:spPr/>
      <dgm:t>
        <a:bodyPr/>
        <a:lstStyle/>
        <a:p>
          <a:endParaRPr lang="cs-CZ"/>
        </a:p>
      </dgm:t>
    </dgm:pt>
    <dgm:pt modelId="{8DECF0B7-50E6-4096-B66D-6A2A30AD9336}" type="sibTrans" cxnId="{0563974A-8310-473E-B8B8-E288D8087425}">
      <dgm:prSet/>
      <dgm:spPr/>
      <dgm:t>
        <a:bodyPr/>
        <a:lstStyle/>
        <a:p>
          <a:endParaRPr lang="cs-CZ"/>
        </a:p>
      </dgm:t>
    </dgm:pt>
    <dgm:pt modelId="{54669986-7A7B-4860-8DD8-DEA39E35B04D}">
      <dgm:prSet phldrT="[Text]" custT="1"/>
      <dgm:spPr/>
      <dgm:t>
        <a:bodyPr/>
        <a:lstStyle/>
        <a:p>
          <a:r>
            <a:rPr lang="cs-CZ" sz="1800" b="1" dirty="0" smtClean="0"/>
            <a:t>Nedolití</a:t>
          </a:r>
          <a:endParaRPr lang="cs-CZ" sz="1800" b="1" dirty="0"/>
        </a:p>
      </dgm:t>
    </dgm:pt>
    <dgm:pt modelId="{F092F069-4345-4597-86A5-06C0C2D65997}" type="parTrans" cxnId="{55BDEA34-E0D1-4DEE-92F2-F98213F5BEBF}">
      <dgm:prSet/>
      <dgm:spPr/>
      <dgm:t>
        <a:bodyPr/>
        <a:lstStyle/>
        <a:p>
          <a:endParaRPr lang="cs-CZ"/>
        </a:p>
      </dgm:t>
    </dgm:pt>
    <dgm:pt modelId="{6E9EDB2F-B9A9-4890-963A-5D0F933B54E8}" type="sibTrans" cxnId="{55BDEA34-E0D1-4DEE-92F2-F98213F5BEBF}">
      <dgm:prSet/>
      <dgm:spPr/>
      <dgm:t>
        <a:bodyPr/>
        <a:lstStyle/>
        <a:p>
          <a:endParaRPr lang="cs-CZ"/>
        </a:p>
      </dgm:t>
    </dgm:pt>
    <dgm:pt modelId="{4C93619D-4BE7-4F18-98A1-4EC36E0014D9}">
      <dgm:prSet phldrT="[Text]" custT="1"/>
      <dgm:spPr/>
      <dgm:t>
        <a:bodyPr/>
        <a:lstStyle/>
        <a:p>
          <a:r>
            <a:rPr lang="cs-CZ" sz="1800" b="1" dirty="0" smtClean="0"/>
            <a:t>Vytečený kov</a:t>
          </a:r>
          <a:endParaRPr lang="cs-CZ" sz="1800" b="1" dirty="0"/>
        </a:p>
      </dgm:t>
    </dgm:pt>
    <dgm:pt modelId="{FC59EACD-F584-46D3-883C-16A22E0BAF5D}" type="parTrans" cxnId="{C742491C-9CAE-43EC-9570-70A05C1C1B51}">
      <dgm:prSet/>
      <dgm:spPr/>
      <dgm:t>
        <a:bodyPr/>
        <a:lstStyle/>
        <a:p>
          <a:endParaRPr lang="cs-CZ"/>
        </a:p>
      </dgm:t>
    </dgm:pt>
    <dgm:pt modelId="{DA118F28-13ED-4D78-BD97-0E4A851403E9}" type="sibTrans" cxnId="{C742491C-9CAE-43EC-9570-70A05C1C1B51}">
      <dgm:prSet/>
      <dgm:spPr/>
      <dgm:t>
        <a:bodyPr/>
        <a:lstStyle/>
        <a:p>
          <a:endParaRPr lang="cs-CZ"/>
        </a:p>
      </dgm:t>
    </dgm:pt>
    <dgm:pt modelId="{C6FB1F93-C488-4D94-A7BE-3E86B80FA0F3}">
      <dgm:prSet phldrT="[Text]" custT="1"/>
      <dgm:spPr/>
      <dgm:t>
        <a:bodyPr/>
        <a:lstStyle/>
        <a:p>
          <a:r>
            <a:rPr lang="cs-CZ" sz="1800" b="1" dirty="0" smtClean="0"/>
            <a:t>Špatná oprava formy</a:t>
          </a:r>
          <a:endParaRPr lang="cs-CZ" sz="1800" b="1" dirty="0"/>
        </a:p>
      </dgm:t>
    </dgm:pt>
    <dgm:pt modelId="{4F7ADEEB-F106-4350-973F-0994D3D3DDC6}" type="parTrans" cxnId="{53D46352-6E0A-49F9-A819-A0F71EECCF42}">
      <dgm:prSet/>
      <dgm:spPr/>
      <dgm:t>
        <a:bodyPr/>
        <a:lstStyle/>
        <a:p>
          <a:endParaRPr lang="cs-CZ"/>
        </a:p>
      </dgm:t>
    </dgm:pt>
    <dgm:pt modelId="{0B6E5350-027F-4292-A8F7-88BC6BB89880}" type="sibTrans" cxnId="{53D46352-6E0A-49F9-A819-A0F71EECCF42}">
      <dgm:prSet/>
      <dgm:spPr/>
      <dgm:t>
        <a:bodyPr/>
        <a:lstStyle/>
        <a:p>
          <a:endParaRPr lang="cs-CZ"/>
        </a:p>
      </dgm:t>
    </dgm:pt>
    <dgm:pt modelId="{35365795-3A28-488C-945A-AE26461A5ACD}">
      <dgm:prSet phldrT="[Text]" custT="1"/>
      <dgm:spPr/>
      <dgm:t>
        <a:bodyPr/>
        <a:lstStyle/>
        <a:p>
          <a:r>
            <a:rPr lang="cs-CZ" sz="1800" b="1" dirty="0" err="1" smtClean="0"/>
            <a:t>Přetryskaný</a:t>
          </a:r>
          <a:r>
            <a:rPr lang="cs-CZ" sz="1800" b="1" dirty="0" smtClean="0"/>
            <a:t> odlitek</a:t>
          </a:r>
          <a:endParaRPr lang="cs-CZ" sz="1800" b="1" dirty="0"/>
        </a:p>
      </dgm:t>
    </dgm:pt>
    <dgm:pt modelId="{18271F8D-3F06-4FAD-8D50-674B4CA7859B}" type="parTrans" cxnId="{355E4CDA-998F-4133-A54B-1807B2082D89}">
      <dgm:prSet/>
      <dgm:spPr/>
      <dgm:t>
        <a:bodyPr/>
        <a:lstStyle/>
        <a:p>
          <a:endParaRPr lang="cs-CZ"/>
        </a:p>
      </dgm:t>
    </dgm:pt>
    <dgm:pt modelId="{8A213ECE-A2F8-4031-AD35-DBCEFAB4908E}" type="sibTrans" cxnId="{355E4CDA-998F-4133-A54B-1807B2082D89}">
      <dgm:prSet/>
      <dgm:spPr/>
      <dgm:t>
        <a:bodyPr/>
        <a:lstStyle/>
        <a:p>
          <a:endParaRPr lang="cs-CZ"/>
        </a:p>
      </dgm:t>
    </dgm:pt>
    <dgm:pt modelId="{6CB6CA08-41FC-4618-B9AD-017BA3474375}">
      <dgm:prSet phldrT="[Text]" custT="1"/>
      <dgm:spPr/>
      <dgm:t>
        <a:bodyPr/>
        <a:lstStyle/>
        <a:p>
          <a:r>
            <a:rPr lang="cs-CZ" sz="1800" b="1" dirty="0" smtClean="0"/>
            <a:t>Omačkání, potlučení, pohmoždění</a:t>
          </a:r>
          <a:endParaRPr lang="cs-CZ" sz="1800" b="1" dirty="0"/>
        </a:p>
      </dgm:t>
    </dgm:pt>
    <dgm:pt modelId="{4DCC29D5-42C3-4DFB-A4A3-3B588449B96F}" type="parTrans" cxnId="{EC40014F-D364-4C65-9481-D99841E5EC25}">
      <dgm:prSet/>
      <dgm:spPr/>
      <dgm:t>
        <a:bodyPr/>
        <a:lstStyle/>
        <a:p>
          <a:endParaRPr lang="cs-CZ"/>
        </a:p>
      </dgm:t>
    </dgm:pt>
    <dgm:pt modelId="{406B973B-5FCC-4481-ADDA-C24E7CEDDAAC}" type="sibTrans" cxnId="{EC40014F-D364-4C65-9481-D99841E5EC25}">
      <dgm:prSet/>
      <dgm:spPr/>
      <dgm:t>
        <a:bodyPr/>
        <a:lstStyle/>
        <a:p>
          <a:endParaRPr lang="cs-CZ"/>
        </a:p>
      </dgm:t>
    </dgm:pt>
    <dgm:pt modelId="{79D9A459-CFA2-4085-BBE7-88135DAD66CC}">
      <dgm:prSet phldrT="[Text]" custT="1"/>
      <dgm:spPr/>
      <dgm:t>
        <a:bodyPr/>
        <a:lstStyle/>
        <a:p>
          <a:r>
            <a:rPr lang="cs-CZ" sz="1800" b="1" dirty="0" smtClean="0"/>
            <a:t>Nesprávně upálený, odřezaný a obroušený odlitek</a:t>
          </a:r>
          <a:endParaRPr lang="cs-CZ" sz="1800" b="1" dirty="0"/>
        </a:p>
      </dgm:t>
    </dgm:pt>
    <dgm:pt modelId="{D6561065-4CC3-431C-A424-E6580C7D414B}" type="parTrans" cxnId="{7CC30F7F-9E7D-4BC0-9421-E32A431BEEDB}">
      <dgm:prSet/>
      <dgm:spPr/>
      <dgm:t>
        <a:bodyPr/>
        <a:lstStyle/>
        <a:p>
          <a:endParaRPr lang="cs-CZ"/>
        </a:p>
      </dgm:t>
    </dgm:pt>
    <dgm:pt modelId="{8802E9D3-E50F-45D9-AC3F-1434B5DBE74A}" type="sibTrans" cxnId="{7CC30F7F-9E7D-4BC0-9421-E32A431BEEDB}">
      <dgm:prSet/>
      <dgm:spPr/>
      <dgm:t>
        <a:bodyPr/>
        <a:lstStyle/>
        <a:p>
          <a:endParaRPr lang="cs-CZ"/>
        </a:p>
      </dgm:t>
    </dgm:pt>
    <dgm:pt modelId="{C3436DF2-6689-4CEE-B11E-8150D8ADE96D}">
      <dgm:prSet phldrT="[Text]" custT="1"/>
      <dgm:spPr/>
      <dgm:t>
        <a:bodyPr/>
        <a:lstStyle/>
        <a:p>
          <a:r>
            <a:rPr lang="cs-CZ" sz="2000" b="1" dirty="0" smtClean="0"/>
            <a:t>Chybějící část odlitku  s lomem - 120</a:t>
          </a:r>
          <a:endParaRPr lang="cs-CZ" sz="2000" b="1" dirty="0"/>
        </a:p>
      </dgm:t>
    </dgm:pt>
    <dgm:pt modelId="{64549760-6F72-4E13-BEC3-100187FF746B}" type="parTrans" cxnId="{CC131596-4C1B-4328-92C5-F12CF9DA8C73}">
      <dgm:prSet/>
      <dgm:spPr/>
      <dgm:t>
        <a:bodyPr/>
        <a:lstStyle/>
        <a:p>
          <a:endParaRPr lang="cs-CZ"/>
        </a:p>
      </dgm:t>
    </dgm:pt>
    <dgm:pt modelId="{D6DF262E-1843-4BAB-9A70-60C89F1AD741}" type="sibTrans" cxnId="{CC131596-4C1B-4328-92C5-F12CF9DA8C73}">
      <dgm:prSet/>
      <dgm:spPr/>
      <dgm:t>
        <a:bodyPr/>
        <a:lstStyle/>
        <a:p>
          <a:endParaRPr lang="cs-CZ"/>
        </a:p>
      </dgm:t>
    </dgm:pt>
    <dgm:pt modelId="{603AFB4A-3297-48F2-BEB6-CC46B4C928D3}">
      <dgm:prSet phldrT="[Text]" custT="1"/>
      <dgm:spPr/>
      <dgm:t>
        <a:bodyPr/>
        <a:lstStyle/>
        <a:p>
          <a:r>
            <a:rPr lang="cs-CZ" sz="1800" b="1" dirty="0" smtClean="0"/>
            <a:t>Ulomená část odlitku za tepla</a:t>
          </a:r>
          <a:endParaRPr lang="cs-CZ" sz="1800" b="1" dirty="0"/>
        </a:p>
      </dgm:t>
    </dgm:pt>
    <dgm:pt modelId="{19B03C44-E6C9-4F82-AEAE-0E5A9DA49FD0}" type="parTrans" cxnId="{A3C0A873-FF5F-4A0B-B0C7-49CB4E05A232}">
      <dgm:prSet/>
      <dgm:spPr/>
      <dgm:t>
        <a:bodyPr/>
        <a:lstStyle/>
        <a:p>
          <a:endParaRPr lang="cs-CZ"/>
        </a:p>
      </dgm:t>
    </dgm:pt>
    <dgm:pt modelId="{DB80050D-906B-46C2-AC1D-3B81AEBE830A}" type="sibTrans" cxnId="{A3C0A873-FF5F-4A0B-B0C7-49CB4E05A232}">
      <dgm:prSet/>
      <dgm:spPr/>
      <dgm:t>
        <a:bodyPr/>
        <a:lstStyle/>
        <a:p>
          <a:endParaRPr lang="cs-CZ"/>
        </a:p>
      </dgm:t>
    </dgm:pt>
    <dgm:pt modelId="{55D16791-2DC1-40C0-BE53-73D4A8C4213B}">
      <dgm:prSet phldrT="[Text]" custT="1"/>
      <dgm:spPr/>
      <dgm:t>
        <a:bodyPr/>
        <a:lstStyle/>
        <a:p>
          <a:r>
            <a:rPr lang="cs-CZ" sz="1800" b="1" dirty="0" smtClean="0"/>
            <a:t>Ulomená část odlitku za studena</a:t>
          </a:r>
          <a:endParaRPr lang="cs-CZ" sz="1800" b="1" dirty="0"/>
        </a:p>
      </dgm:t>
    </dgm:pt>
    <dgm:pt modelId="{F1BDAA8C-60B8-4F71-B2F2-71FDD8BA17C4}" type="parTrans" cxnId="{FFE2AF3E-1E5A-450B-BB7E-BE959CEA36C3}">
      <dgm:prSet/>
      <dgm:spPr/>
      <dgm:t>
        <a:bodyPr/>
        <a:lstStyle/>
        <a:p>
          <a:endParaRPr lang="cs-CZ"/>
        </a:p>
      </dgm:t>
    </dgm:pt>
    <dgm:pt modelId="{BC8192C8-E6F0-4555-AE29-5204668123FA}" type="sibTrans" cxnId="{FFE2AF3E-1E5A-450B-BB7E-BE959CEA36C3}">
      <dgm:prSet/>
      <dgm:spPr/>
      <dgm:t>
        <a:bodyPr/>
        <a:lstStyle/>
        <a:p>
          <a:endParaRPr lang="cs-CZ"/>
        </a:p>
      </dgm:t>
    </dgm:pt>
    <dgm:pt modelId="{8ED4BF8C-FFEA-4199-805F-7E53FCD4C122}">
      <dgm:prSet phldrT="[Text]" custT="1"/>
      <dgm:spPr/>
      <dgm:t>
        <a:bodyPr/>
        <a:lstStyle/>
        <a:p>
          <a:r>
            <a:rPr lang="cs-CZ" sz="1800" b="1" dirty="0" smtClean="0"/>
            <a:t>Vyštípnutí</a:t>
          </a:r>
          <a:endParaRPr lang="cs-CZ" sz="1800" b="1" dirty="0"/>
        </a:p>
      </dgm:t>
    </dgm:pt>
    <dgm:pt modelId="{799A6847-9690-4A2E-ADC0-10C9BBDF3902}" type="parTrans" cxnId="{D919F574-10A9-4BCE-BB4C-CF0C2C11E670}">
      <dgm:prSet/>
      <dgm:spPr/>
      <dgm:t>
        <a:bodyPr/>
        <a:lstStyle/>
        <a:p>
          <a:endParaRPr lang="cs-CZ"/>
        </a:p>
      </dgm:t>
    </dgm:pt>
    <dgm:pt modelId="{B6539EDE-1BA3-43DF-B2A6-8D348BDB0BB9}" type="sibTrans" cxnId="{D919F574-10A9-4BCE-BB4C-CF0C2C11E670}">
      <dgm:prSet/>
      <dgm:spPr/>
      <dgm:t>
        <a:bodyPr/>
        <a:lstStyle/>
        <a:p>
          <a:endParaRPr lang="cs-CZ"/>
        </a:p>
      </dgm:t>
    </dgm:pt>
    <dgm:pt modelId="{D3DB8A0C-9DE2-48D0-B5FF-83FA40CA2E3D}">
      <dgm:prSet phldrT="[Text]" custT="1"/>
      <dgm:spPr/>
      <dgm:t>
        <a:bodyPr/>
        <a:lstStyle/>
        <a:p>
          <a:r>
            <a:rPr lang="cs-CZ" sz="1800" b="1" dirty="0" smtClean="0"/>
            <a:t>Přesazení</a:t>
          </a:r>
          <a:endParaRPr lang="cs-CZ" sz="1800" b="1" dirty="0"/>
        </a:p>
      </dgm:t>
    </dgm:pt>
    <dgm:pt modelId="{D6AE5533-9219-4CD0-A785-D1D756AA1EE1}" type="parTrans" cxnId="{2878BEC5-43AF-437A-8790-4D1EF875D1AB}">
      <dgm:prSet/>
      <dgm:spPr/>
      <dgm:t>
        <a:bodyPr/>
        <a:lstStyle/>
        <a:p>
          <a:endParaRPr lang="cs-CZ"/>
        </a:p>
      </dgm:t>
    </dgm:pt>
    <dgm:pt modelId="{ECAA4C6D-4451-4E22-8045-1D4EC4AD6AA6}" type="sibTrans" cxnId="{2878BEC5-43AF-437A-8790-4D1EF875D1AB}">
      <dgm:prSet/>
      <dgm:spPr/>
      <dgm:t>
        <a:bodyPr/>
        <a:lstStyle/>
        <a:p>
          <a:endParaRPr lang="cs-CZ"/>
        </a:p>
      </dgm:t>
    </dgm:pt>
    <dgm:pt modelId="{AD58C5A6-93F7-4C77-A2AE-32523B19061B}">
      <dgm:prSet phldrT="[Text]" custT="1"/>
      <dgm:spPr/>
      <dgm:t>
        <a:bodyPr/>
        <a:lstStyle/>
        <a:p>
          <a:r>
            <a:rPr lang="cs-CZ" sz="1800" b="1" dirty="0" smtClean="0"/>
            <a:t>Nevyhovující rozměry</a:t>
          </a:r>
          <a:endParaRPr lang="cs-CZ" sz="1800" b="1" dirty="0"/>
        </a:p>
      </dgm:t>
    </dgm:pt>
    <dgm:pt modelId="{7B9D9DC5-95D5-4EBB-849B-2322DC7324C2}" type="parTrans" cxnId="{60BACD8E-97AA-404A-9979-DBBCA177916E}">
      <dgm:prSet/>
      <dgm:spPr/>
      <dgm:t>
        <a:bodyPr/>
        <a:lstStyle/>
        <a:p>
          <a:endParaRPr lang="cs-CZ"/>
        </a:p>
      </dgm:t>
    </dgm:pt>
    <dgm:pt modelId="{9BFD87EF-49B0-46A2-BAC9-3FAC47875BD1}" type="sibTrans" cxnId="{60BACD8E-97AA-404A-9979-DBBCA177916E}">
      <dgm:prSet/>
      <dgm:spPr/>
      <dgm:t>
        <a:bodyPr/>
        <a:lstStyle/>
        <a:p>
          <a:endParaRPr lang="cs-CZ"/>
        </a:p>
      </dgm:t>
    </dgm:pt>
    <dgm:pt modelId="{5E1BF628-5E18-4ECD-8ADA-6ACC91224ED4}">
      <dgm:prSet phldrT="[Text]" custT="1"/>
      <dgm:spPr/>
      <dgm:t>
        <a:bodyPr/>
        <a:lstStyle/>
        <a:p>
          <a:r>
            <a:rPr lang="cs-CZ" sz="1800" b="1" dirty="0" smtClean="0"/>
            <a:t>Zborcení, deformace</a:t>
          </a:r>
          <a:endParaRPr lang="cs-CZ" sz="1800" b="1" dirty="0"/>
        </a:p>
      </dgm:t>
    </dgm:pt>
    <dgm:pt modelId="{905B0AC7-80F9-4499-8B4E-200C7DACD762}" type="parTrans" cxnId="{4E25522F-36CF-4DC2-80D2-407B77C0F80F}">
      <dgm:prSet/>
      <dgm:spPr/>
      <dgm:t>
        <a:bodyPr/>
        <a:lstStyle/>
        <a:p>
          <a:endParaRPr lang="cs-CZ"/>
        </a:p>
      </dgm:t>
    </dgm:pt>
    <dgm:pt modelId="{44ED886A-9CA4-481C-B5BA-777A0B3E8773}" type="sibTrans" cxnId="{4E25522F-36CF-4DC2-80D2-407B77C0F80F}">
      <dgm:prSet/>
      <dgm:spPr/>
      <dgm:t>
        <a:bodyPr/>
        <a:lstStyle/>
        <a:p>
          <a:endParaRPr lang="cs-CZ"/>
        </a:p>
      </dgm:t>
    </dgm:pt>
    <dgm:pt modelId="{018CA7C1-28DA-4B0B-8FD5-0222E10950EA}">
      <dgm:prSet phldrT="[Text]" custT="1"/>
      <dgm:spPr/>
      <dgm:t>
        <a:bodyPr/>
        <a:lstStyle/>
        <a:p>
          <a:r>
            <a:rPr lang="cs-CZ" sz="2000" b="1" dirty="0" smtClean="0"/>
            <a:t>Nedodržení hmotnosti odlitků - 140</a:t>
          </a:r>
          <a:endParaRPr lang="cs-CZ" sz="2000" dirty="0"/>
        </a:p>
      </dgm:t>
    </dgm:pt>
    <dgm:pt modelId="{12239269-6F8A-417B-A31F-ED112EEB8035}" type="parTrans" cxnId="{8402C10C-1F3E-4370-87BD-666BD025A4E3}">
      <dgm:prSet/>
      <dgm:spPr/>
      <dgm:t>
        <a:bodyPr/>
        <a:lstStyle/>
        <a:p>
          <a:endParaRPr lang="cs-CZ"/>
        </a:p>
      </dgm:t>
    </dgm:pt>
    <dgm:pt modelId="{4859292F-3094-4CF0-B5EF-E4E48F5384D5}" type="sibTrans" cxnId="{8402C10C-1F3E-4370-87BD-666BD025A4E3}">
      <dgm:prSet/>
      <dgm:spPr/>
      <dgm:t>
        <a:bodyPr/>
        <a:lstStyle/>
        <a:p>
          <a:endParaRPr lang="cs-CZ"/>
        </a:p>
      </dgm:t>
    </dgm:pt>
    <dgm:pt modelId="{7A4C3B34-C366-4C4B-8F7C-F3607BA567CB}">
      <dgm:prSet phldrT="[Text]" custT="1"/>
      <dgm:spPr/>
      <dgm:t>
        <a:bodyPr/>
        <a:lstStyle/>
        <a:p>
          <a:r>
            <a:rPr lang="cs-CZ" sz="1800" b="1" dirty="0" smtClean="0"/>
            <a:t>Špatný model</a:t>
          </a:r>
          <a:endParaRPr lang="cs-CZ" sz="1800" b="1" dirty="0"/>
        </a:p>
      </dgm:t>
    </dgm:pt>
    <dgm:pt modelId="{F44487E3-6105-4B1D-8491-E7CE237EE382}" type="sibTrans" cxnId="{A6FA8F3D-B03B-499B-8D81-D586D6F0F2B2}">
      <dgm:prSet/>
      <dgm:spPr/>
      <dgm:t>
        <a:bodyPr/>
        <a:lstStyle/>
        <a:p>
          <a:endParaRPr lang="cs-CZ"/>
        </a:p>
      </dgm:t>
    </dgm:pt>
    <dgm:pt modelId="{1A98653E-843E-4CA1-AF24-C71B94FB31CF}" type="parTrans" cxnId="{A6FA8F3D-B03B-499B-8D81-D586D6F0F2B2}">
      <dgm:prSet/>
      <dgm:spPr/>
      <dgm:t>
        <a:bodyPr/>
        <a:lstStyle/>
        <a:p>
          <a:endParaRPr lang="cs-CZ"/>
        </a:p>
      </dgm:t>
    </dgm:pt>
    <dgm:pt modelId="{5747EDA3-D398-4B6D-89F8-B0B18E3D0B92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cs-CZ" sz="2000" b="1" dirty="0" smtClean="0"/>
            <a:t>Nedodržení rozměrů, nesprávný tvar </a:t>
          </a:r>
        </a:p>
        <a:p>
          <a:pPr>
            <a:spcAft>
              <a:spcPts val="0"/>
            </a:spcAft>
          </a:pPr>
          <a:r>
            <a:rPr lang="cs-CZ" sz="2000" b="1" dirty="0" smtClean="0"/>
            <a:t>- 130</a:t>
          </a:r>
          <a:endParaRPr lang="cs-CZ" sz="2000" b="1" dirty="0"/>
        </a:p>
      </dgm:t>
    </dgm:pt>
    <dgm:pt modelId="{5E9E77E0-1930-4222-9A89-44F82BD42218}" type="sibTrans" cxnId="{54BA5EF3-18C0-4C94-9A52-AD3E833812A7}">
      <dgm:prSet/>
      <dgm:spPr/>
      <dgm:t>
        <a:bodyPr/>
        <a:lstStyle/>
        <a:p>
          <a:endParaRPr lang="cs-CZ"/>
        </a:p>
      </dgm:t>
    </dgm:pt>
    <dgm:pt modelId="{EC6D0F94-F451-4A68-B747-77CE5BED14C1}" type="parTrans" cxnId="{54BA5EF3-18C0-4C94-9A52-AD3E833812A7}">
      <dgm:prSet/>
      <dgm:spPr/>
      <dgm:t>
        <a:bodyPr/>
        <a:lstStyle/>
        <a:p>
          <a:endParaRPr lang="cs-CZ"/>
        </a:p>
      </dgm:t>
    </dgm:pt>
    <dgm:pt modelId="{A85C9775-4597-4EC7-9FFF-C30C53601C41}" type="pres">
      <dgm:prSet presAssocID="{0ABE7561-76CF-46D3-B0BE-0502CA5D93A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FD81717A-15C1-494B-9391-41F8CBC24969}" type="pres">
      <dgm:prSet presAssocID="{396F4CDC-06B4-4512-89EB-6AFE5B59D898}" presName="composite" presStyleCnt="0"/>
      <dgm:spPr/>
    </dgm:pt>
    <dgm:pt modelId="{ADA2BC30-BDF4-47C2-837C-5F03FE0073D1}" type="pres">
      <dgm:prSet presAssocID="{396F4CDC-06B4-4512-89EB-6AFE5B59D898}" presName="parTx" presStyleLbl="alignNode1" presStyleIdx="0" presStyleCnt="4" custScaleY="163389" custLinFactNeighborX="168" custLinFactNeighborY="-1517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DD7CD0F-9F9B-452A-8748-47476F6422E4}" type="pres">
      <dgm:prSet presAssocID="{396F4CDC-06B4-4512-89EB-6AFE5B59D898}" presName="desTx" presStyleLbl="alignAccFollowNode1" presStyleIdx="0" presStyleCnt="4" custLinFactNeighborX="112" custLinFactNeighborY="671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0F4A7C8-2B02-4B64-B08D-4959DF378390}" type="pres">
      <dgm:prSet presAssocID="{978E974D-3DE6-4BBD-A9A5-E7FD3BDD813A}" presName="space" presStyleCnt="0"/>
      <dgm:spPr/>
    </dgm:pt>
    <dgm:pt modelId="{CD352CF4-874B-4FE4-9F18-55270CD86B80}" type="pres">
      <dgm:prSet presAssocID="{C3436DF2-6689-4CEE-B11E-8150D8ADE96D}" presName="composite" presStyleCnt="0"/>
      <dgm:spPr/>
    </dgm:pt>
    <dgm:pt modelId="{1E205682-70B5-4149-865C-67CA211AA22F}" type="pres">
      <dgm:prSet presAssocID="{C3436DF2-6689-4CEE-B11E-8150D8ADE96D}" presName="parTx" presStyleLbl="alignNode1" presStyleIdx="1" presStyleCnt="4" custScaleY="161728" custLinFactNeighborX="-983" custLinFactNeighborY="-144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CFB85202-1C0D-488D-AEDA-74AD9ECE5081}" type="pres">
      <dgm:prSet presAssocID="{C3436DF2-6689-4CEE-B11E-8150D8ADE96D}" presName="desTx" presStyleLbl="alignAccFollowNode1" presStyleIdx="1" presStyleCnt="4" custLinFactNeighborX="-983" custLinFactNeighborY="4089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D9581F6-496B-4ADD-9F75-B341AFAAA5A6}" type="pres">
      <dgm:prSet presAssocID="{D6DF262E-1843-4BAB-9A70-60C89F1AD741}" presName="space" presStyleCnt="0"/>
      <dgm:spPr/>
    </dgm:pt>
    <dgm:pt modelId="{F4B0444B-1CCC-4B1D-B45F-A1213F0C55A7}" type="pres">
      <dgm:prSet presAssocID="{5747EDA3-D398-4B6D-89F8-B0B18E3D0B92}" presName="composite" presStyleCnt="0"/>
      <dgm:spPr/>
    </dgm:pt>
    <dgm:pt modelId="{6568DB80-AFB5-458C-8003-02E53E67D362}" type="pres">
      <dgm:prSet presAssocID="{5747EDA3-D398-4B6D-89F8-B0B18E3D0B92}" presName="parTx" presStyleLbl="alignNode1" presStyleIdx="2" presStyleCnt="4" custScaleY="165072" custLinFactNeighborX="-33" custLinFactNeighborY="-201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075C3D2-1550-40FF-9E23-52CAEB90A72A}" type="pres">
      <dgm:prSet presAssocID="{5747EDA3-D398-4B6D-89F8-B0B18E3D0B92}" presName="desTx" presStyleLbl="alignAccFollowNode1" presStyleIdx="2" presStyleCnt="4" custLinFactNeighborX="-33" custLinFactNeighborY="4927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08F965C-1FB9-4EE9-BCF2-F9DDF43F7840}" type="pres">
      <dgm:prSet presAssocID="{5E9E77E0-1930-4222-9A89-44F82BD42218}" presName="space" presStyleCnt="0"/>
      <dgm:spPr/>
    </dgm:pt>
    <dgm:pt modelId="{DFAC9A0F-C7AA-4728-816C-4949105D191B}" type="pres">
      <dgm:prSet presAssocID="{018CA7C1-28DA-4B0B-8FD5-0222E10950EA}" presName="composite" presStyleCnt="0"/>
      <dgm:spPr/>
    </dgm:pt>
    <dgm:pt modelId="{207F8F2B-F055-4A6E-A3F9-3874696804A9}" type="pres">
      <dgm:prSet presAssocID="{018CA7C1-28DA-4B0B-8FD5-0222E10950EA}" presName="parTx" presStyleLbl="alignNode1" presStyleIdx="3" presStyleCnt="4" custScaleY="162859" custLinFactY="-73199" custLinFactNeighborX="166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88AAAC0-8B47-40D7-B602-49D92C7EDC17}" type="pres">
      <dgm:prSet presAssocID="{018CA7C1-28DA-4B0B-8FD5-0222E10950EA}" presName="desTx" presStyleLbl="alignAccFollowNode1" presStyleIdx="3" presStyleCnt="4" custFlipVert="0" custFlipHor="1" custScaleX="3337" custScaleY="1256" custLinFactY="1600000" custLinFactNeighborX="-34606" custLinFactNeighborY="1636944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cs-CZ"/>
        </a:p>
      </dgm:t>
    </dgm:pt>
  </dgm:ptLst>
  <dgm:cxnLst>
    <dgm:cxn modelId="{60BACD8E-97AA-404A-9979-DBBCA177916E}" srcId="{5747EDA3-D398-4B6D-89F8-B0B18E3D0B92}" destId="{AD58C5A6-93F7-4C77-A2AE-32523B19061B}" srcOrd="2" destOrd="0" parTransId="{7B9D9DC5-95D5-4EBB-849B-2322DC7324C2}" sibTransId="{9BFD87EF-49B0-46A2-BAC9-3FAC47875BD1}"/>
    <dgm:cxn modelId="{A6FA8F3D-B03B-499B-8D81-D586D6F0F2B2}" srcId="{5747EDA3-D398-4B6D-89F8-B0B18E3D0B92}" destId="{7A4C3B34-C366-4C4B-8F7C-F3607BA567CB}" srcOrd="0" destOrd="0" parTransId="{1A98653E-843E-4CA1-AF24-C71B94FB31CF}" sibTransId="{F44487E3-6105-4B1D-8491-E7CE237EE382}"/>
    <dgm:cxn modelId="{D919F574-10A9-4BCE-BB4C-CF0C2C11E670}" srcId="{C3436DF2-6689-4CEE-B11E-8150D8ADE96D}" destId="{8ED4BF8C-FFEA-4199-805F-7E53FCD4C122}" srcOrd="2" destOrd="0" parTransId="{799A6847-9690-4A2E-ADC0-10C9BBDF3902}" sibTransId="{B6539EDE-1BA3-43DF-B2A6-8D348BDB0BB9}"/>
    <dgm:cxn modelId="{355E4CDA-998F-4133-A54B-1807B2082D89}" srcId="{396F4CDC-06B4-4512-89EB-6AFE5B59D898}" destId="{35365795-3A28-488C-945A-AE26461A5ACD}" srcOrd="4" destOrd="0" parTransId="{18271F8D-3F06-4FAD-8D50-674B4CA7859B}" sibTransId="{8A213ECE-A2F8-4031-AD35-DBCEFAB4908E}"/>
    <dgm:cxn modelId="{E3060C5A-12FB-4B9F-8878-4801D236440F}" type="presOf" srcId="{396F4CDC-06B4-4512-89EB-6AFE5B59D898}" destId="{ADA2BC30-BDF4-47C2-837C-5F03FE0073D1}" srcOrd="0" destOrd="0" presId="urn:microsoft.com/office/officeart/2005/8/layout/hList1"/>
    <dgm:cxn modelId="{C742491C-9CAE-43EC-9570-70A05C1C1B51}" srcId="{396F4CDC-06B4-4512-89EB-6AFE5B59D898}" destId="{4C93619D-4BE7-4F18-98A1-4EC36E0014D9}" srcOrd="2" destOrd="0" parTransId="{FC59EACD-F584-46D3-883C-16A22E0BAF5D}" sibTransId="{DA118F28-13ED-4D78-BD97-0E4A851403E9}"/>
    <dgm:cxn modelId="{0A0D8C00-AF42-49F7-9CEA-A91EC3A6E605}" srcId="{0ABE7561-76CF-46D3-B0BE-0502CA5D93A5}" destId="{396F4CDC-06B4-4512-89EB-6AFE5B59D898}" srcOrd="0" destOrd="0" parTransId="{5BFEBE30-10C7-435A-A01B-2F001DF57C60}" sibTransId="{978E974D-3DE6-4BBD-A9A5-E7FD3BDD813A}"/>
    <dgm:cxn modelId="{9478AB04-4054-4188-A701-D164B5195C24}" type="presOf" srcId="{0ABE7561-76CF-46D3-B0BE-0502CA5D93A5}" destId="{A85C9775-4597-4EC7-9FFF-C30C53601C41}" srcOrd="0" destOrd="0" presId="urn:microsoft.com/office/officeart/2005/8/layout/hList1"/>
    <dgm:cxn modelId="{7CC30F7F-9E7D-4BC0-9421-E32A431BEEDB}" srcId="{396F4CDC-06B4-4512-89EB-6AFE5B59D898}" destId="{79D9A459-CFA2-4085-BBE7-88135DAD66CC}" srcOrd="6" destOrd="0" parTransId="{D6561065-4CC3-431C-A424-E6580C7D414B}" sibTransId="{8802E9D3-E50F-45D9-AC3F-1434B5DBE74A}"/>
    <dgm:cxn modelId="{8402C10C-1F3E-4370-87BD-666BD025A4E3}" srcId="{0ABE7561-76CF-46D3-B0BE-0502CA5D93A5}" destId="{018CA7C1-28DA-4B0B-8FD5-0222E10950EA}" srcOrd="3" destOrd="0" parTransId="{12239269-6F8A-417B-A31F-ED112EEB8035}" sibTransId="{4859292F-3094-4CF0-B5EF-E4E48F5384D5}"/>
    <dgm:cxn modelId="{A3C0A873-FF5F-4A0B-B0C7-49CB4E05A232}" srcId="{C3436DF2-6689-4CEE-B11E-8150D8ADE96D}" destId="{603AFB4A-3297-48F2-BEB6-CC46B4C928D3}" srcOrd="0" destOrd="0" parTransId="{19B03C44-E6C9-4F82-AEAE-0E5A9DA49FD0}" sibTransId="{DB80050D-906B-46C2-AC1D-3B81AEBE830A}"/>
    <dgm:cxn modelId="{54A6CD23-13F2-41E8-93D1-010B9C17952B}" type="presOf" srcId="{C6FB1F93-C488-4D94-A7BE-3E86B80FA0F3}" destId="{BDD7CD0F-9F9B-452A-8748-47476F6422E4}" srcOrd="0" destOrd="3" presId="urn:microsoft.com/office/officeart/2005/8/layout/hList1"/>
    <dgm:cxn modelId="{FFE2AF3E-1E5A-450B-BB7E-BE959CEA36C3}" srcId="{C3436DF2-6689-4CEE-B11E-8150D8ADE96D}" destId="{55D16791-2DC1-40C0-BE53-73D4A8C4213B}" srcOrd="1" destOrd="0" parTransId="{F1BDAA8C-60B8-4F71-B2F2-71FDD8BA17C4}" sibTransId="{BC8192C8-E6F0-4555-AE29-5204668123FA}"/>
    <dgm:cxn modelId="{2878BEC5-43AF-437A-8790-4D1EF875D1AB}" srcId="{5747EDA3-D398-4B6D-89F8-B0B18E3D0B92}" destId="{D3DB8A0C-9DE2-48D0-B5FF-83FA40CA2E3D}" srcOrd="1" destOrd="0" parTransId="{D6AE5533-9219-4CD0-A785-D1D756AA1EE1}" sibTransId="{ECAA4C6D-4451-4E22-8045-1D4EC4AD6AA6}"/>
    <dgm:cxn modelId="{01404709-6DD2-45D7-A4F9-CA81E9BE6B65}" type="presOf" srcId="{4C93619D-4BE7-4F18-98A1-4EC36E0014D9}" destId="{BDD7CD0F-9F9B-452A-8748-47476F6422E4}" srcOrd="0" destOrd="2" presId="urn:microsoft.com/office/officeart/2005/8/layout/hList1"/>
    <dgm:cxn modelId="{3AFCA351-6D9C-43FE-8C2D-EED52DEC4E19}" type="presOf" srcId="{5747EDA3-D398-4B6D-89F8-B0B18E3D0B92}" destId="{6568DB80-AFB5-458C-8003-02E53E67D362}" srcOrd="0" destOrd="0" presId="urn:microsoft.com/office/officeart/2005/8/layout/hList1"/>
    <dgm:cxn modelId="{55BDEA34-E0D1-4DEE-92F2-F98213F5BEBF}" srcId="{396F4CDC-06B4-4512-89EB-6AFE5B59D898}" destId="{54669986-7A7B-4860-8DD8-DEA39E35B04D}" srcOrd="1" destOrd="0" parTransId="{F092F069-4345-4597-86A5-06C0C2D65997}" sibTransId="{6E9EDB2F-B9A9-4890-963A-5D0F933B54E8}"/>
    <dgm:cxn modelId="{A1893FE4-65FB-47CE-8BD3-9866519E577B}" type="presOf" srcId="{6CB6CA08-41FC-4618-B9AD-017BA3474375}" destId="{BDD7CD0F-9F9B-452A-8748-47476F6422E4}" srcOrd="0" destOrd="5" presId="urn:microsoft.com/office/officeart/2005/8/layout/hList1"/>
    <dgm:cxn modelId="{4E25522F-36CF-4DC2-80D2-407B77C0F80F}" srcId="{5747EDA3-D398-4B6D-89F8-B0B18E3D0B92}" destId="{5E1BF628-5E18-4ECD-8ADA-6ACC91224ED4}" srcOrd="3" destOrd="0" parTransId="{905B0AC7-80F9-4499-8B4E-200C7DACD762}" sibTransId="{44ED886A-9CA4-481C-B5BA-777A0B3E8773}"/>
    <dgm:cxn modelId="{CC131596-4C1B-4328-92C5-F12CF9DA8C73}" srcId="{0ABE7561-76CF-46D3-B0BE-0502CA5D93A5}" destId="{C3436DF2-6689-4CEE-B11E-8150D8ADE96D}" srcOrd="1" destOrd="0" parTransId="{64549760-6F72-4E13-BEC3-100187FF746B}" sibTransId="{D6DF262E-1843-4BAB-9A70-60C89F1AD741}"/>
    <dgm:cxn modelId="{83CF7BBC-95F2-4608-80CE-4B4855247BD9}" type="presOf" srcId="{54669986-7A7B-4860-8DD8-DEA39E35B04D}" destId="{BDD7CD0F-9F9B-452A-8748-47476F6422E4}" srcOrd="0" destOrd="1" presId="urn:microsoft.com/office/officeart/2005/8/layout/hList1"/>
    <dgm:cxn modelId="{ADA92822-13F0-46C0-9D94-738B5DEFA1DD}" type="presOf" srcId="{DDE521C4-92F6-4088-8D9C-D33F0305D634}" destId="{BDD7CD0F-9F9B-452A-8748-47476F6422E4}" srcOrd="0" destOrd="0" presId="urn:microsoft.com/office/officeart/2005/8/layout/hList1"/>
    <dgm:cxn modelId="{33461277-D5CF-4A07-AD67-30D075549386}" type="presOf" srcId="{79D9A459-CFA2-4085-BBE7-88135DAD66CC}" destId="{BDD7CD0F-9F9B-452A-8748-47476F6422E4}" srcOrd="0" destOrd="6" presId="urn:microsoft.com/office/officeart/2005/8/layout/hList1"/>
    <dgm:cxn modelId="{AC9EA612-D792-4661-95D3-739DAE0D4004}" type="presOf" srcId="{55D16791-2DC1-40C0-BE53-73D4A8C4213B}" destId="{CFB85202-1C0D-488D-AEDA-74AD9ECE5081}" srcOrd="0" destOrd="1" presId="urn:microsoft.com/office/officeart/2005/8/layout/hList1"/>
    <dgm:cxn modelId="{46E37180-0E5D-489A-9456-A3CA5AE1BD2D}" type="presOf" srcId="{5E1BF628-5E18-4ECD-8ADA-6ACC91224ED4}" destId="{5075C3D2-1550-40FF-9E23-52CAEB90A72A}" srcOrd="0" destOrd="3" presId="urn:microsoft.com/office/officeart/2005/8/layout/hList1"/>
    <dgm:cxn modelId="{54BA5EF3-18C0-4C94-9A52-AD3E833812A7}" srcId="{0ABE7561-76CF-46D3-B0BE-0502CA5D93A5}" destId="{5747EDA3-D398-4B6D-89F8-B0B18E3D0B92}" srcOrd="2" destOrd="0" parTransId="{EC6D0F94-F451-4A68-B747-77CE5BED14C1}" sibTransId="{5E9E77E0-1930-4222-9A89-44F82BD42218}"/>
    <dgm:cxn modelId="{0563974A-8310-473E-B8B8-E288D8087425}" srcId="{396F4CDC-06B4-4512-89EB-6AFE5B59D898}" destId="{DDE521C4-92F6-4088-8D9C-D33F0305D634}" srcOrd="0" destOrd="0" parTransId="{CF495F27-2FCA-457B-9019-E8ECF4C96423}" sibTransId="{8DECF0B7-50E6-4096-B66D-6A2A30AD9336}"/>
    <dgm:cxn modelId="{6E77DE56-D126-4BB7-ACC1-FB886E225411}" type="presOf" srcId="{603AFB4A-3297-48F2-BEB6-CC46B4C928D3}" destId="{CFB85202-1C0D-488D-AEDA-74AD9ECE5081}" srcOrd="0" destOrd="0" presId="urn:microsoft.com/office/officeart/2005/8/layout/hList1"/>
    <dgm:cxn modelId="{C1633542-47B7-4E72-A63E-E88BAAC92832}" type="presOf" srcId="{AD58C5A6-93F7-4C77-A2AE-32523B19061B}" destId="{5075C3D2-1550-40FF-9E23-52CAEB90A72A}" srcOrd="0" destOrd="2" presId="urn:microsoft.com/office/officeart/2005/8/layout/hList1"/>
    <dgm:cxn modelId="{29F83B83-A59C-47EE-AC34-D6AB9ED23630}" type="presOf" srcId="{C3436DF2-6689-4CEE-B11E-8150D8ADE96D}" destId="{1E205682-70B5-4149-865C-67CA211AA22F}" srcOrd="0" destOrd="0" presId="urn:microsoft.com/office/officeart/2005/8/layout/hList1"/>
    <dgm:cxn modelId="{EC40014F-D364-4C65-9481-D99841E5EC25}" srcId="{396F4CDC-06B4-4512-89EB-6AFE5B59D898}" destId="{6CB6CA08-41FC-4618-B9AD-017BA3474375}" srcOrd="5" destOrd="0" parTransId="{4DCC29D5-42C3-4DFB-A4A3-3B588449B96F}" sibTransId="{406B973B-5FCC-4481-ADDA-C24E7CEDDAAC}"/>
    <dgm:cxn modelId="{992BE396-6029-4B5E-9491-2956B869A187}" type="presOf" srcId="{7A4C3B34-C366-4C4B-8F7C-F3607BA567CB}" destId="{5075C3D2-1550-40FF-9E23-52CAEB90A72A}" srcOrd="0" destOrd="0" presId="urn:microsoft.com/office/officeart/2005/8/layout/hList1"/>
    <dgm:cxn modelId="{2D9FFE5F-AE32-465C-911A-AC5711BDF8DC}" type="presOf" srcId="{018CA7C1-28DA-4B0B-8FD5-0222E10950EA}" destId="{207F8F2B-F055-4A6E-A3F9-3874696804A9}" srcOrd="0" destOrd="0" presId="urn:microsoft.com/office/officeart/2005/8/layout/hList1"/>
    <dgm:cxn modelId="{53D46352-6E0A-49F9-A819-A0F71EECCF42}" srcId="{396F4CDC-06B4-4512-89EB-6AFE5B59D898}" destId="{C6FB1F93-C488-4D94-A7BE-3E86B80FA0F3}" srcOrd="3" destOrd="0" parTransId="{4F7ADEEB-F106-4350-973F-0994D3D3DDC6}" sibTransId="{0B6E5350-027F-4292-A8F7-88BC6BB89880}"/>
    <dgm:cxn modelId="{B2C12C9D-0600-494E-AEF2-D02EFB5415DB}" type="presOf" srcId="{D3DB8A0C-9DE2-48D0-B5FF-83FA40CA2E3D}" destId="{5075C3D2-1550-40FF-9E23-52CAEB90A72A}" srcOrd="0" destOrd="1" presId="urn:microsoft.com/office/officeart/2005/8/layout/hList1"/>
    <dgm:cxn modelId="{5187288F-4021-44FC-96F8-547F4896F85F}" type="presOf" srcId="{35365795-3A28-488C-945A-AE26461A5ACD}" destId="{BDD7CD0F-9F9B-452A-8748-47476F6422E4}" srcOrd="0" destOrd="4" presId="urn:microsoft.com/office/officeart/2005/8/layout/hList1"/>
    <dgm:cxn modelId="{C2130569-1C9C-4A0E-8EA2-E89C4E3C28D1}" type="presOf" srcId="{8ED4BF8C-FFEA-4199-805F-7E53FCD4C122}" destId="{CFB85202-1C0D-488D-AEDA-74AD9ECE5081}" srcOrd="0" destOrd="2" presId="urn:microsoft.com/office/officeart/2005/8/layout/hList1"/>
    <dgm:cxn modelId="{773DE2F4-3230-49B7-8906-72C4E006A69B}" type="presParOf" srcId="{A85C9775-4597-4EC7-9FFF-C30C53601C41}" destId="{FD81717A-15C1-494B-9391-41F8CBC24969}" srcOrd="0" destOrd="0" presId="urn:microsoft.com/office/officeart/2005/8/layout/hList1"/>
    <dgm:cxn modelId="{19065860-FD82-48BC-AE23-2AA477AEAFA9}" type="presParOf" srcId="{FD81717A-15C1-494B-9391-41F8CBC24969}" destId="{ADA2BC30-BDF4-47C2-837C-5F03FE0073D1}" srcOrd="0" destOrd="0" presId="urn:microsoft.com/office/officeart/2005/8/layout/hList1"/>
    <dgm:cxn modelId="{D4E929A9-4840-4938-9B23-BBB873289C0D}" type="presParOf" srcId="{FD81717A-15C1-494B-9391-41F8CBC24969}" destId="{BDD7CD0F-9F9B-452A-8748-47476F6422E4}" srcOrd="1" destOrd="0" presId="urn:microsoft.com/office/officeart/2005/8/layout/hList1"/>
    <dgm:cxn modelId="{00D7C20C-73AF-4A50-9E40-196A07181BF8}" type="presParOf" srcId="{A85C9775-4597-4EC7-9FFF-C30C53601C41}" destId="{40F4A7C8-2B02-4B64-B08D-4959DF378390}" srcOrd="1" destOrd="0" presId="urn:microsoft.com/office/officeart/2005/8/layout/hList1"/>
    <dgm:cxn modelId="{86096D0A-32BD-4E49-8C73-3DEDB2BD583B}" type="presParOf" srcId="{A85C9775-4597-4EC7-9FFF-C30C53601C41}" destId="{CD352CF4-874B-4FE4-9F18-55270CD86B80}" srcOrd="2" destOrd="0" presId="urn:microsoft.com/office/officeart/2005/8/layout/hList1"/>
    <dgm:cxn modelId="{F6912AE1-7456-4752-AC92-896177CB4FCC}" type="presParOf" srcId="{CD352CF4-874B-4FE4-9F18-55270CD86B80}" destId="{1E205682-70B5-4149-865C-67CA211AA22F}" srcOrd="0" destOrd="0" presId="urn:microsoft.com/office/officeart/2005/8/layout/hList1"/>
    <dgm:cxn modelId="{B7F03C84-3C2C-4A41-8DF8-E3E46C66EC1B}" type="presParOf" srcId="{CD352CF4-874B-4FE4-9F18-55270CD86B80}" destId="{CFB85202-1C0D-488D-AEDA-74AD9ECE5081}" srcOrd="1" destOrd="0" presId="urn:microsoft.com/office/officeart/2005/8/layout/hList1"/>
    <dgm:cxn modelId="{395E198A-DBD7-49FC-B51F-4270EBA52668}" type="presParOf" srcId="{A85C9775-4597-4EC7-9FFF-C30C53601C41}" destId="{6D9581F6-496B-4ADD-9F75-B341AFAAA5A6}" srcOrd="3" destOrd="0" presId="urn:microsoft.com/office/officeart/2005/8/layout/hList1"/>
    <dgm:cxn modelId="{A276F98C-771E-44AB-823B-783576DA5101}" type="presParOf" srcId="{A85C9775-4597-4EC7-9FFF-C30C53601C41}" destId="{F4B0444B-1CCC-4B1D-B45F-A1213F0C55A7}" srcOrd="4" destOrd="0" presId="urn:microsoft.com/office/officeart/2005/8/layout/hList1"/>
    <dgm:cxn modelId="{5B11DC18-B094-4C5A-8E9E-6FB08F34C906}" type="presParOf" srcId="{F4B0444B-1CCC-4B1D-B45F-A1213F0C55A7}" destId="{6568DB80-AFB5-458C-8003-02E53E67D362}" srcOrd="0" destOrd="0" presId="urn:microsoft.com/office/officeart/2005/8/layout/hList1"/>
    <dgm:cxn modelId="{26E30211-3303-4FE9-BABD-26CDA362F62C}" type="presParOf" srcId="{F4B0444B-1CCC-4B1D-B45F-A1213F0C55A7}" destId="{5075C3D2-1550-40FF-9E23-52CAEB90A72A}" srcOrd="1" destOrd="0" presId="urn:microsoft.com/office/officeart/2005/8/layout/hList1"/>
    <dgm:cxn modelId="{85DB03D8-0BAD-4C16-96DA-79DF02B7C610}" type="presParOf" srcId="{A85C9775-4597-4EC7-9FFF-C30C53601C41}" destId="{508F965C-1FB9-4EE9-BCF2-F9DDF43F7840}" srcOrd="5" destOrd="0" presId="urn:microsoft.com/office/officeart/2005/8/layout/hList1"/>
    <dgm:cxn modelId="{30451019-629A-4BE1-9B9F-EEAA198A1D44}" type="presParOf" srcId="{A85C9775-4597-4EC7-9FFF-C30C53601C41}" destId="{DFAC9A0F-C7AA-4728-816C-4949105D191B}" srcOrd="6" destOrd="0" presId="urn:microsoft.com/office/officeart/2005/8/layout/hList1"/>
    <dgm:cxn modelId="{C5DBF648-10A1-41F5-B34B-28DA766EED3A}" type="presParOf" srcId="{DFAC9A0F-C7AA-4728-816C-4949105D191B}" destId="{207F8F2B-F055-4A6E-A3F9-3874696804A9}" srcOrd="0" destOrd="0" presId="urn:microsoft.com/office/officeart/2005/8/layout/hList1"/>
    <dgm:cxn modelId="{5BA95EF5-7664-4B65-9F71-EA32DDB729D8}" type="presParOf" srcId="{DFAC9A0F-C7AA-4728-816C-4949105D191B}" destId="{888AAAC0-8B47-40D7-B602-49D92C7EDC1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D0ADD5-4CD8-43F4-81F8-600F32105F3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CF4FBD36-7A4F-47BC-A613-205F023C2385}">
      <dgm:prSet phldrT="[Text]" custT="1"/>
      <dgm:spPr/>
      <dgm:t>
        <a:bodyPr/>
        <a:lstStyle/>
        <a:p>
          <a:r>
            <a:rPr lang="cs-CZ" sz="2000" b="1" dirty="0" err="1" smtClean="0"/>
            <a:t>Připečeniny</a:t>
          </a:r>
          <a:r>
            <a:rPr lang="cs-CZ" sz="2000" b="1" dirty="0" smtClean="0"/>
            <a:t> – 210</a:t>
          </a:r>
          <a:endParaRPr lang="cs-CZ" sz="2000" b="1" dirty="0"/>
        </a:p>
      </dgm:t>
    </dgm:pt>
    <dgm:pt modelId="{71ECFE50-C1AE-41BE-9F1D-18899C1D65CA}" type="parTrans" cxnId="{75C7B5AB-4D3D-4948-81B1-D89CA821E694}">
      <dgm:prSet/>
      <dgm:spPr/>
      <dgm:t>
        <a:bodyPr/>
        <a:lstStyle/>
        <a:p>
          <a:endParaRPr lang="cs-CZ"/>
        </a:p>
      </dgm:t>
    </dgm:pt>
    <dgm:pt modelId="{404D1D85-34F8-4168-8527-4EB6E009B2B5}" type="sibTrans" cxnId="{75C7B5AB-4D3D-4948-81B1-D89CA821E694}">
      <dgm:prSet/>
      <dgm:spPr/>
      <dgm:t>
        <a:bodyPr/>
        <a:lstStyle/>
        <a:p>
          <a:endParaRPr lang="cs-CZ"/>
        </a:p>
      </dgm:t>
    </dgm:pt>
    <dgm:pt modelId="{05117D86-61A8-4372-9A35-CDE2D0F0FBC8}">
      <dgm:prSet phldrT="[Text]" custT="1"/>
      <dgm:spPr/>
      <dgm:t>
        <a:bodyPr/>
        <a:lstStyle/>
        <a:p>
          <a:pPr algn="just"/>
          <a:r>
            <a:rPr lang="cs-CZ" sz="1800" b="1" dirty="0" smtClean="0"/>
            <a:t>Drsný povrch</a:t>
          </a:r>
          <a:endParaRPr lang="cs-CZ" sz="1800" b="1" dirty="0"/>
        </a:p>
      </dgm:t>
    </dgm:pt>
    <dgm:pt modelId="{6E8636DA-6CD8-4EE3-9E25-618C46EEACE6}" type="parTrans" cxnId="{F48B1C50-0741-46DB-B249-3399292513F8}">
      <dgm:prSet/>
      <dgm:spPr/>
      <dgm:t>
        <a:bodyPr/>
        <a:lstStyle/>
        <a:p>
          <a:endParaRPr lang="cs-CZ"/>
        </a:p>
      </dgm:t>
    </dgm:pt>
    <dgm:pt modelId="{88236A3C-25A5-4366-A25B-B08488511B2C}" type="sibTrans" cxnId="{F48B1C50-0741-46DB-B249-3399292513F8}">
      <dgm:prSet/>
      <dgm:spPr/>
      <dgm:t>
        <a:bodyPr/>
        <a:lstStyle/>
        <a:p>
          <a:endParaRPr lang="cs-CZ"/>
        </a:p>
      </dgm:t>
    </dgm:pt>
    <dgm:pt modelId="{CE283B5C-69D7-442F-8652-0FF9ECE91C1F}">
      <dgm:prSet phldrT="[Text]" custT="1"/>
      <dgm:spPr/>
      <dgm:t>
        <a:bodyPr/>
        <a:lstStyle/>
        <a:p>
          <a:pPr algn="just"/>
          <a:r>
            <a:rPr lang="cs-CZ" sz="1800" b="1" dirty="0" smtClean="0"/>
            <a:t>Povrchové </a:t>
          </a:r>
          <a:r>
            <a:rPr lang="cs-CZ" sz="1800" b="1" dirty="0" err="1" smtClean="0"/>
            <a:t>připečeniny</a:t>
          </a:r>
          <a:endParaRPr lang="cs-CZ" sz="1800" b="1" dirty="0"/>
        </a:p>
      </dgm:t>
    </dgm:pt>
    <dgm:pt modelId="{AF274904-8F2C-4EAC-9317-21DCB98C481C}" type="parTrans" cxnId="{7EDAF378-0450-45AA-85C6-FDA650A046F8}">
      <dgm:prSet/>
      <dgm:spPr/>
      <dgm:t>
        <a:bodyPr/>
        <a:lstStyle/>
        <a:p>
          <a:endParaRPr lang="cs-CZ"/>
        </a:p>
      </dgm:t>
    </dgm:pt>
    <dgm:pt modelId="{2AF5E0EB-F75B-410F-99CC-3EE6AE33758D}" type="sibTrans" cxnId="{7EDAF378-0450-45AA-85C6-FDA650A046F8}">
      <dgm:prSet/>
      <dgm:spPr/>
      <dgm:t>
        <a:bodyPr/>
        <a:lstStyle/>
        <a:p>
          <a:endParaRPr lang="cs-CZ"/>
        </a:p>
      </dgm:t>
    </dgm:pt>
    <dgm:pt modelId="{984869CF-E783-43CE-960B-EDA2C258E80E}">
      <dgm:prSet phldrT="[Text]" custT="1"/>
      <dgm:spPr/>
      <dgm:t>
        <a:bodyPr/>
        <a:lstStyle/>
        <a:p>
          <a:pPr algn="just"/>
          <a:r>
            <a:rPr lang="cs-CZ" sz="1800" b="1" dirty="0" smtClean="0"/>
            <a:t>Hluboké </a:t>
          </a:r>
          <a:r>
            <a:rPr lang="cs-CZ" sz="1800" b="1" dirty="0" err="1" smtClean="0"/>
            <a:t>připečeniny</a:t>
          </a:r>
          <a:r>
            <a:rPr lang="cs-CZ" sz="1800" b="1" dirty="0" smtClean="0"/>
            <a:t>, </a:t>
          </a:r>
          <a:r>
            <a:rPr lang="cs-CZ" sz="1800" b="1" dirty="0" err="1" smtClean="0"/>
            <a:t>zapečeniny</a:t>
          </a:r>
          <a:endParaRPr lang="cs-CZ" sz="1800" b="1" dirty="0"/>
        </a:p>
      </dgm:t>
    </dgm:pt>
    <dgm:pt modelId="{96A72E2F-E1DD-40FE-A7E9-FD989E1023AA}" type="parTrans" cxnId="{A0ADB2C4-3399-46E9-8459-A0E87C02C2D0}">
      <dgm:prSet/>
      <dgm:spPr/>
      <dgm:t>
        <a:bodyPr/>
        <a:lstStyle/>
        <a:p>
          <a:endParaRPr lang="cs-CZ"/>
        </a:p>
      </dgm:t>
    </dgm:pt>
    <dgm:pt modelId="{F4860231-2B5B-4351-917F-58498862BFB5}" type="sibTrans" cxnId="{A0ADB2C4-3399-46E9-8459-A0E87C02C2D0}">
      <dgm:prSet/>
      <dgm:spPr/>
      <dgm:t>
        <a:bodyPr/>
        <a:lstStyle/>
        <a:p>
          <a:endParaRPr lang="cs-CZ"/>
        </a:p>
      </dgm:t>
    </dgm:pt>
    <dgm:pt modelId="{6C87175C-75BA-4569-AE90-7523BCE8617E}">
      <dgm:prSet phldrT="[Text]" custT="1"/>
      <dgm:spPr/>
      <dgm:t>
        <a:bodyPr/>
        <a:lstStyle/>
        <a:p>
          <a:r>
            <a:rPr lang="cs-CZ" sz="2000" b="1" dirty="0" smtClean="0"/>
            <a:t>Zálupy – 220</a:t>
          </a:r>
          <a:endParaRPr lang="cs-CZ" sz="2000" b="1" dirty="0"/>
        </a:p>
      </dgm:t>
    </dgm:pt>
    <dgm:pt modelId="{6160A175-EE98-4D82-84C3-44AD6387F1BF}" type="parTrans" cxnId="{207280D4-D48E-460D-BDA7-E27EFA94D655}">
      <dgm:prSet/>
      <dgm:spPr/>
      <dgm:t>
        <a:bodyPr/>
        <a:lstStyle/>
        <a:p>
          <a:endParaRPr lang="cs-CZ"/>
        </a:p>
      </dgm:t>
    </dgm:pt>
    <dgm:pt modelId="{723AAA00-280F-4E14-8444-94447B73891C}" type="sibTrans" cxnId="{207280D4-D48E-460D-BDA7-E27EFA94D655}">
      <dgm:prSet/>
      <dgm:spPr/>
      <dgm:t>
        <a:bodyPr/>
        <a:lstStyle/>
        <a:p>
          <a:endParaRPr lang="cs-CZ"/>
        </a:p>
      </dgm:t>
    </dgm:pt>
    <dgm:pt modelId="{1124D3AB-A27C-4BAB-8336-12418CD5F4BF}">
      <dgm:prSet phldrT="[Text]" custT="1"/>
      <dgm:spPr/>
      <dgm:t>
        <a:bodyPr/>
        <a:lstStyle/>
        <a:p>
          <a:pPr algn="l"/>
          <a:r>
            <a:rPr lang="cs-CZ" sz="1800" b="1" dirty="0" smtClean="0"/>
            <a:t>Zálupy na horní ploše formy</a:t>
          </a:r>
          <a:endParaRPr lang="cs-CZ" sz="1800" b="1" dirty="0"/>
        </a:p>
      </dgm:t>
    </dgm:pt>
    <dgm:pt modelId="{350D02AD-49F7-4E30-AD8E-6C64745788F6}" type="parTrans" cxnId="{7387A9D5-D236-418C-889B-E9382B51D05A}">
      <dgm:prSet/>
      <dgm:spPr/>
      <dgm:t>
        <a:bodyPr/>
        <a:lstStyle/>
        <a:p>
          <a:endParaRPr lang="cs-CZ"/>
        </a:p>
      </dgm:t>
    </dgm:pt>
    <dgm:pt modelId="{D6E80F79-2DB6-4862-B443-E87C3B1D81C5}" type="sibTrans" cxnId="{7387A9D5-D236-418C-889B-E9382B51D05A}">
      <dgm:prSet/>
      <dgm:spPr/>
      <dgm:t>
        <a:bodyPr/>
        <a:lstStyle/>
        <a:p>
          <a:endParaRPr lang="cs-CZ"/>
        </a:p>
      </dgm:t>
    </dgm:pt>
    <dgm:pt modelId="{0F9795A2-9723-4D69-8164-4FDFA3046AEF}">
      <dgm:prSet phldrT="[Text]" custT="1"/>
      <dgm:spPr/>
      <dgm:t>
        <a:bodyPr/>
        <a:lstStyle/>
        <a:p>
          <a:pPr algn="l"/>
          <a:r>
            <a:rPr lang="cs-CZ" sz="1800" b="1" dirty="0" smtClean="0"/>
            <a:t>Zálupy na dně formy</a:t>
          </a:r>
          <a:endParaRPr lang="cs-CZ" sz="1800" b="1" dirty="0"/>
        </a:p>
      </dgm:t>
    </dgm:pt>
    <dgm:pt modelId="{6729E222-AF8B-4CF3-B272-B84DE4B5523C}" type="parTrans" cxnId="{F683B147-A8C3-4DAA-9AF5-BC432FA389AC}">
      <dgm:prSet/>
      <dgm:spPr/>
      <dgm:t>
        <a:bodyPr/>
        <a:lstStyle/>
        <a:p>
          <a:endParaRPr lang="cs-CZ"/>
        </a:p>
      </dgm:t>
    </dgm:pt>
    <dgm:pt modelId="{145C76A9-36D9-443D-A803-9594C8A2784B}" type="sibTrans" cxnId="{F683B147-A8C3-4DAA-9AF5-BC432FA389AC}">
      <dgm:prSet/>
      <dgm:spPr/>
      <dgm:t>
        <a:bodyPr/>
        <a:lstStyle/>
        <a:p>
          <a:endParaRPr lang="cs-CZ"/>
        </a:p>
      </dgm:t>
    </dgm:pt>
    <dgm:pt modelId="{4E95A64F-4497-4FCF-B71F-53E6976AB59F}">
      <dgm:prSet phldrT="[Text]" custT="1"/>
      <dgm:spPr/>
      <dgm:t>
        <a:bodyPr/>
        <a:lstStyle/>
        <a:p>
          <a:pPr algn="l"/>
          <a:r>
            <a:rPr lang="cs-CZ" sz="1800" b="1" dirty="0" err="1" smtClean="0"/>
            <a:t>Zálupové</a:t>
          </a:r>
          <a:r>
            <a:rPr lang="cs-CZ" sz="1800" b="1" dirty="0" smtClean="0"/>
            <a:t> síťoví</a:t>
          </a:r>
          <a:endParaRPr lang="cs-CZ" sz="1800" b="1" dirty="0"/>
        </a:p>
      </dgm:t>
    </dgm:pt>
    <dgm:pt modelId="{5F7707CB-9B5D-402E-B468-F94EFAE87B39}" type="parTrans" cxnId="{4A500DF1-ADFF-4D78-8ED9-DF4ED384CF38}">
      <dgm:prSet/>
      <dgm:spPr/>
      <dgm:t>
        <a:bodyPr/>
        <a:lstStyle/>
        <a:p>
          <a:endParaRPr lang="cs-CZ"/>
        </a:p>
      </dgm:t>
    </dgm:pt>
    <dgm:pt modelId="{136E3904-E683-45C2-B732-84566B6BD020}" type="sibTrans" cxnId="{4A500DF1-ADFF-4D78-8ED9-DF4ED384CF38}">
      <dgm:prSet/>
      <dgm:spPr/>
      <dgm:t>
        <a:bodyPr/>
        <a:lstStyle/>
        <a:p>
          <a:endParaRPr lang="cs-CZ"/>
        </a:p>
      </dgm:t>
    </dgm:pt>
    <dgm:pt modelId="{61E37394-5E47-4F3E-A0A0-B520FAE72DD6}">
      <dgm:prSet phldrT="[Text]" custT="1"/>
      <dgm:spPr/>
      <dgm:t>
        <a:bodyPr/>
        <a:lstStyle/>
        <a:p>
          <a:r>
            <a:rPr lang="cs-CZ" sz="2000" b="1" dirty="0" smtClean="0"/>
            <a:t>Nárosty – 230</a:t>
          </a:r>
          <a:endParaRPr lang="cs-CZ" sz="2000" b="1" dirty="0"/>
        </a:p>
      </dgm:t>
    </dgm:pt>
    <dgm:pt modelId="{A2485B4E-F3F6-4BF0-8CC9-1055F6D5F409}" type="parTrans" cxnId="{200172E8-D3A9-49E5-B0DD-F9F2F82960AD}">
      <dgm:prSet/>
      <dgm:spPr/>
      <dgm:t>
        <a:bodyPr/>
        <a:lstStyle/>
        <a:p>
          <a:endParaRPr lang="cs-CZ"/>
        </a:p>
      </dgm:t>
    </dgm:pt>
    <dgm:pt modelId="{2632A85F-9355-420A-8EF4-00E39927C062}" type="sibTrans" cxnId="{200172E8-D3A9-49E5-B0DD-F9F2F82960AD}">
      <dgm:prSet/>
      <dgm:spPr/>
      <dgm:t>
        <a:bodyPr/>
        <a:lstStyle/>
        <a:p>
          <a:endParaRPr lang="cs-CZ"/>
        </a:p>
      </dgm:t>
    </dgm:pt>
    <dgm:pt modelId="{2F6F9B46-5DA2-42D0-8D6B-ADDE95BE7FEC}">
      <dgm:prSet phldrT="[Text]" custT="1"/>
      <dgm:spPr/>
      <dgm:t>
        <a:bodyPr/>
        <a:lstStyle/>
        <a:p>
          <a:pPr algn="just"/>
          <a:r>
            <a:rPr lang="cs-CZ" sz="1800" b="1" dirty="0" smtClean="0"/>
            <a:t>Vyboulení</a:t>
          </a:r>
          <a:endParaRPr lang="cs-CZ" sz="1800" b="1" dirty="0"/>
        </a:p>
      </dgm:t>
    </dgm:pt>
    <dgm:pt modelId="{5E0AB89B-257A-47E6-AEF0-024663B4E4A1}" type="parTrans" cxnId="{5F532663-3DE3-4123-9B3C-B29D1209039E}">
      <dgm:prSet/>
      <dgm:spPr/>
      <dgm:t>
        <a:bodyPr/>
        <a:lstStyle/>
        <a:p>
          <a:endParaRPr lang="cs-CZ"/>
        </a:p>
      </dgm:t>
    </dgm:pt>
    <dgm:pt modelId="{5D71F694-C2F5-4D87-9B8C-BD80D4EF03B5}" type="sibTrans" cxnId="{5F532663-3DE3-4123-9B3C-B29D1209039E}">
      <dgm:prSet/>
      <dgm:spPr/>
      <dgm:t>
        <a:bodyPr/>
        <a:lstStyle/>
        <a:p>
          <a:endParaRPr lang="cs-CZ"/>
        </a:p>
      </dgm:t>
    </dgm:pt>
    <dgm:pt modelId="{1A8362EB-BE37-4948-9E42-E16CAC7012B8}">
      <dgm:prSet phldrT="[Text]" custT="1"/>
      <dgm:spPr/>
      <dgm:t>
        <a:bodyPr/>
        <a:lstStyle/>
        <a:p>
          <a:pPr algn="just"/>
          <a:r>
            <a:rPr lang="cs-CZ" sz="1800" b="1" dirty="0" smtClean="0"/>
            <a:t>Odření, shrnutí</a:t>
          </a:r>
          <a:endParaRPr lang="cs-CZ" sz="1800" b="1" dirty="0"/>
        </a:p>
      </dgm:t>
    </dgm:pt>
    <dgm:pt modelId="{32DAC84A-D515-4805-8807-BBC41A37713C}" type="parTrans" cxnId="{0FF11C0A-95E9-455F-8D28-79FC9BC7BA2D}">
      <dgm:prSet/>
      <dgm:spPr/>
      <dgm:t>
        <a:bodyPr/>
        <a:lstStyle/>
        <a:p>
          <a:endParaRPr lang="cs-CZ"/>
        </a:p>
      </dgm:t>
    </dgm:pt>
    <dgm:pt modelId="{5D1079E9-6D1F-4AEF-9AF4-C69BFDA5C2FA}" type="sibTrans" cxnId="{0FF11C0A-95E9-455F-8D28-79FC9BC7BA2D}">
      <dgm:prSet/>
      <dgm:spPr/>
      <dgm:t>
        <a:bodyPr/>
        <a:lstStyle/>
        <a:p>
          <a:endParaRPr lang="cs-CZ"/>
        </a:p>
      </dgm:t>
    </dgm:pt>
    <dgm:pt modelId="{02BA521C-FA7D-4337-83E5-3A87774A357A}">
      <dgm:prSet phldrT="[Text]" custT="1"/>
      <dgm:spPr/>
      <dgm:t>
        <a:bodyPr/>
        <a:lstStyle/>
        <a:p>
          <a:pPr algn="just"/>
          <a:r>
            <a:rPr lang="cs-CZ" sz="1800" b="1" dirty="0" smtClean="0"/>
            <a:t>Utržení, sesutí</a:t>
          </a:r>
          <a:endParaRPr lang="cs-CZ" sz="1800" b="1" dirty="0"/>
        </a:p>
      </dgm:t>
    </dgm:pt>
    <dgm:pt modelId="{DD1C732B-B21E-4B27-97E3-DDA1443B0F3F}" type="parTrans" cxnId="{EEF50BF3-55B1-4D3A-BE77-8FFC516063B6}">
      <dgm:prSet/>
      <dgm:spPr/>
      <dgm:t>
        <a:bodyPr/>
        <a:lstStyle/>
        <a:p>
          <a:endParaRPr lang="cs-CZ"/>
        </a:p>
      </dgm:t>
    </dgm:pt>
    <dgm:pt modelId="{D3EF30C6-91A6-4F97-A3AE-C36FF9E6A234}" type="sibTrans" cxnId="{EEF50BF3-55B1-4D3A-BE77-8FFC516063B6}">
      <dgm:prSet/>
      <dgm:spPr/>
      <dgm:t>
        <a:bodyPr/>
        <a:lstStyle/>
        <a:p>
          <a:endParaRPr lang="cs-CZ"/>
        </a:p>
      </dgm:t>
    </dgm:pt>
    <dgm:pt modelId="{7F78E8E7-5381-4200-A208-CBF9223AAB07}">
      <dgm:prSet phldrT="[Text]" custT="1"/>
      <dgm:spPr/>
      <dgm:t>
        <a:bodyPr/>
        <a:lstStyle/>
        <a:p>
          <a:pPr algn="just"/>
          <a:r>
            <a:rPr lang="cs-CZ" sz="1800" b="1" dirty="0" smtClean="0"/>
            <a:t>Eroze</a:t>
          </a:r>
          <a:endParaRPr lang="cs-CZ" sz="1800" b="1" dirty="0"/>
        </a:p>
      </dgm:t>
    </dgm:pt>
    <dgm:pt modelId="{FEB12492-4D81-42F2-8F1E-863982DDA07D}" type="parTrans" cxnId="{6EECD0F3-841B-42A3-971F-62DF854075BB}">
      <dgm:prSet/>
      <dgm:spPr/>
      <dgm:t>
        <a:bodyPr/>
        <a:lstStyle/>
        <a:p>
          <a:endParaRPr lang="cs-CZ"/>
        </a:p>
      </dgm:t>
    </dgm:pt>
    <dgm:pt modelId="{38494C39-5165-43D6-B53A-8A11ED846F9B}" type="sibTrans" cxnId="{6EECD0F3-841B-42A3-971F-62DF854075BB}">
      <dgm:prSet/>
      <dgm:spPr/>
      <dgm:t>
        <a:bodyPr/>
        <a:lstStyle/>
        <a:p>
          <a:endParaRPr lang="cs-CZ"/>
        </a:p>
      </dgm:t>
    </dgm:pt>
    <dgm:pt modelId="{D3912459-7CAF-424A-9613-16CEBE205CDA}">
      <dgm:prSet phldrT="[Text]" custT="1"/>
      <dgm:spPr/>
      <dgm:t>
        <a:bodyPr/>
        <a:lstStyle/>
        <a:p>
          <a:r>
            <a:rPr lang="cs-CZ" sz="2000" b="1" dirty="0" smtClean="0"/>
            <a:t>Výronky – 240</a:t>
          </a:r>
          <a:endParaRPr lang="cs-CZ" sz="2000" b="1" dirty="0"/>
        </a:p>
      </dgm:t>
    </dgm:pt>
    <dgm:pt modelId="{B78996A7-EBEF-4791-BFE3-E78A0C79FF31}" type="parTrans" cxnId="{19BE2B77-8431-4F8A-A450-F60E400C1446}">
      <dgm:prSet/>
      <dgm:spPr/>
      <dgm:t>
        <a:bodyPr/>
        <a:lstStyle/>
        <a:p>
          <a:endParaRPr lang="cs-CZ"/>
        </a:p>
      </dgm:t>
    </dgm:pt>
    <dgm:pt modelId="{258A625E-9CDC-438C-88EC-15D4B9CE14C6}" type="sibTrans" cxnId="{19BE2B77-8431-4F8A-A450-F60E400C1446}">
      <dgm:prSet/>
      <dgm:spPr/>
      <dgm:t>
        <a:bodyPr/>
        <a:lstStyle/>
        <a:p>
          <a:endParaRPr lang="cs-CZ"/>
        </a:p>
      </dgm:t>
    </dgm:pt>
    <dgm:pt modelId="{C3CCAE34-87B5-4470-9314-E6285D2BA966}">
      <dgm:prSet phldrT="[Text]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cs-CZ" dirty="0"/>
        </a:p>
      </dgm:t>
    </dgm:pt>
    <dgm:pt modelId="{82E1018F-B8F8-4980-AF58-E5E4FA82BC17}" type="parTrans" cxnId="{288D5F1A-0A30-4B5E-8070-4654FF71CB22}">
      <dgm:prSet/>
      <dgm:spPr/>
      <dgm:t>
        <a:bodyPr/>
        <a:lstStyle/>
        <a:p>
          <a:endParaRPr lang="cs-CZ"/>
        </a:p>
      </dgm:t>
    </dgm:pt>
    <dgm:pt modelId="{841FBD1D-EE48-49CE-91EE-46EBD6A66268}" type="sibTrans" cxnId="{288D5F1A-0A30-4B5E-8070-4654FF71CB22}">
      <dgm:prSet/>
      <dgm:spPr/>
      <dgm:t>
        <a:bodyPr/>
        <a:lstStyle/>
        <a:p>
          <a:endParaRPr lang="cs-CZ"/>
        </a:p>
      </dgm:t>
    </dgm:pt>
    <dgm:pt modelId="{1DD0ED4F-BEE0-4C16-9E19-FD9EC33DD8C0}">
      <dgm:prSet phldrT="[Text]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cs-CZ" dirty="0"/>
        </a:p>
      </dgm:t>
    </dgm:pt>
    <dgm:pt modelId="{F47CDB92-C703-42D0-9FE4-1910195CAA40}" type="parTrans" cxnId="{B60DFBE6-DCB0-42D6-923E-FF5647A0576E}">
      <dgm:prSet/>
      <dgm:spPr/>
      <dgm:t>
        <a:bodyPr/>
        <a:lstStyle/>
        <a:p>
          <a:endParaRPr lang="cs-CZ"/>
        </a:p>
      </dgm:t>
    </dgm:pt>
    <dgm:pt modelId="{8026F41B-693A-48AF-A34C-7405D277A994}" type="sibTrans" cxnId="{B60DFBE6-DCB0-42D6-923E-FF5647A0576E}">
      <dgm:prSet/>
      <dgm:spPr/>
      <dgm:t>
        <a:bodyPr/>
        <a:lstStyle/>
        <a:p>
          <a:endParaRPr lang="cs-CZ"/>
        </a:p>
      </dgm:t>
    </dgm:pt>
    <dgm:pt modelId="{2106341F-5AB7-4938-B153-52D547FAF14F}">
      <dgm:prSet phldrT="[Text]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cs-CZ" dirty="0"/>
        </a:p>
      </dgm:t>
    </dgm:pt>
    <dgm:pt modelId="{C6EAA1F3-B00D-4B58-9ABD-4CF6391D0AE9}" type="parTrans" cxnId="{E56129E4-B4CE-4E29-8A55-FE0283A7D4A2}">
      <dgm:prSet/>
      <dgm:spPr/>
      <dgm:t>
        <a:bodyPr/>
        <a:lstStyle/>
        <a:p>
          <a:endParaRPr lang="cs-CZ"/>
        </a:p>
      </dgm:t>
    </dgm:pt>
    <dgm:pt modelId="{A73CBCB3-50C6-481A-8495-26D84885DF07}" type="sibTrans" cxnId="{E56129E4-B4CE-4E29-8A55-FE0283A7D4A2}">
      <dgm:prSet/>
      <dgm:spPr/>
      <dgm:t>
        <a:bodyPr/>
        <a:lstStyle/>
        <a:p>
          <a:endParaRPr lang="cs-CZ"/>
        </a:p>
      </dgm:t>
    </dgm:pt>
    <dgm:pt modelId="{F8DF7580-D9A5-4BF4-8D8C-26D3F3D646EE}" type="pres">
      <dgm:prSet presAssocID="{E0D0ADD5-4CD8-43F4-81F8-600F32105F3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7F635E1F-D25A-437B-B13A-51971FFFE553}" type="pres">
      <dgm:prSet presAssocID="{CF4FBD36-7A4F-47BC-A613-205F023C2385}" presName="composite" presStyleCnt="0"/>
      <dgm:spPr/>
    </dgm:pt>
    <dgm:pt modelId="{454B73FD-EF1D-4DA0-9F26-AE1C3128745F}" type="pres">
      <dgm:prSet presAssocID="{CF4FBD36-7A4F-47BC-A613-205F023C2385}" presName="parTx" presStyleLbl="alignNode1" presStyleIdx="0" presStyleCnt="4" custLinFactNeighborX="-11" custLinFactNeighborY="-202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C5018A60-C481-4D5E-B2C7-6DC43FE551C2}" type="pres">
      <dgm:prSet presAssocID="{CF4FBD36-7A4F-47BC-A613-205F023C2385}" presName="desTx" presStyleLbl="alignAccFollowNode1" presStyleIdx="0" presStyleCnt="4" custLinFactNeighborX="-190" custLinFactNeighborY="-2620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8DE9338-038F-4399-9409-E40EE0064E3C}" type="pres">
      <dgm:prSet presAssocID="{404D1D85-34F8-4168-8527-4EB6E009B2B5}" presName="space" presStyleCnt="0"/>
      <dgm:spPr/>
    </dgm:pt>
    <dgm:pt modelId="{11CCE9B7-CFEF-4B7C-89D4-D0074ABF5AC0}" type="pres">
      <dgm:prSet presAssocID="{6C87175C-75BA-4569-AE90-7523BCE8617E}" presName="composite" presStyleCnt="0"/>
      <dgm:spPr/>
    </dgm:pt>
    <dgm:pt modelId="{AB42719F-46F7-4237-B321-EE5803AF4BFD}" type="pres">
      <dgm:prSet presAssocID="{6C87175C-75BA-4569-AE90-7523BCE8617E}" presName="parTx" presStyleLbl="alignNode1" presStyleIdx="1" presStyleCnt="4" custLinFactNeighborX="-29" custLinFactNeighborY="-202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D7881E2-9A00-48F1-A140-41625185EAAD}" type="pres">
      <dgm:prSet presAssocID="{6C87175C-75BA-4569-AE90-7523BCE8617E}" presName="desTx" presStyleLbl="alignAccFollowNode1" presStyleIdx="1" presStyleCnt="4" custLinFactNeighborX="-29" custLinFactNeighborY="-2260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E18AAC4-7379-43CF-8671-AF5F1A4A123A}" type="pres">
      <dgm:prSet presAssocID="{723AAA00-280F-4E14-8444-94447B73891C}" presName="space" presStyleCnt="0"/>
      <dgm:spPr/>
    </dgm:pt>
    <dgm:pt modelId="{8DA3CF81-5A24-4C7E-9C9C-F1F3A3CCC49D}" type="pres">
      <dgm:prSet presAssocID="{61E37394-5E47-4F3E-A0A0-B520FAE72DD6}" presName="composite" presStyleCnt="0"/>
      <dgm:spPr/>
    </dgm:pt>
    <dgm:pt modelId="{7007772C-14EF-4517-A716-C88B9AC70692}" type="pres">
      <dgm:prSet presAssocID="{61E37394-5E47-4F3E-A0A0-B520FAE72DD6}" presName="parTx" presStyleLbl="alignNode1" presStyleIdx="2" presStyleCnt="4" custLinFactNeighborX="134" custLinFactNeighborY="-202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053B749-96DD-43E0-B4B6-7D609CDE1DFB}" type="pres">
      <dgm:prSet presAssocID="{61E37394-5E47-4F3E-A0A0-B520FAE72DD6}" presName="desTx" presStyleLbl="alignAccFollowNode1" presStyleIdx="2" presStyleCnt="4" custLinFactNeighborX="134" custLinFactNeighborY="-4460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076A25C-40B4-4880-B7E9-3BD6185EEF4E}" type="pres">
      <dgm:prSet presAssocID="{2632A85F-9355-420A-8EF4-00E39927C062}" presName="space" presStyleCnt="0"/>
      <dgm:spPr/>
    </dgm:pt>
    <dgm:pt modelId="{245EB28E-791E-4785-942E-AA6DC6F900BA}" type="pres">
      <dgm:prSet presAssocID="{D3912459-7CAF-424A-9613-16CEBE205CDA}" presName="composite" presStyleCnt="0"/>
      <dgm:spPr/>
    </dgm:pt>
    <dgm:pt modelId="{7EAB4DAB-E291-49C9-93C0-C9FDB909BA11}" type="pres">
      <dgm:prSet presAssocID="{D3912459-7CAF-424A-9613-16CEBE205CDA}" presName="parTx" presStyleLbl="alignNode1" presStyleIdx="3" presStyleCnt="4" custScaleX="100120" custScaleY="102877" custLinFactNeighborX="11" custLinFactNeighborY="-4623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54D49B4-D31F-41B6-89A1-8F6F852D8BF2}" type="pres">
      <dgm:prSet presAssocID="{D3912459-7CAF-424A-9613-16CEBE205CDA}" presName="desTx" presStyleLbl="alignAccFollowNode1" presStyleIdx="3" presStyleCnt="4" custScaleX="100430" custLinFactNeighborX="574" custLinFactNeighborY="1050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7387A9D5-D236-418C-889B-E9382B51D05A}" srcId="{6C87175C-75BA-4569-AE90-7523BCE8617E}" destId="{1124D3AB-A27C-4BAB-8336-12418CD5F4BF}" srcOrd="0" destOrd="0" parTransId="{350D02AD-49F7-4E30-AD8E-6C64745788F6}" sibTransId="{D6E80F79-2DB6-4862-B443-E87C3B1D81C5}"/>
    <dgm:cxn modelId="{7EDAF378-0450-45AA-85C6-FDA650A046F8}" srcId="{CF4FBD36-7A4F-47BC-A613-205F023C2385}" destId="{CE283B5C-69D7-442F-8652-0FF9ECE91C1F}" srcOrd="1" destOrd="0" parTransId="{AF274904-8F2C-4EAC-9317-21DCB98C481C}" sibTransId="{2AF5E0EB-F75B-410F-99CC-3EE6AE33758D}"/>
    <dgm:cxn modelId="{AD0F8DBD-68F0-4DB0-84CB-FCA8EE91BBF2}" type="presOf" srcId="{2106341F-5AB7-4938-B153-52D547FAF14F}" destId="{654D49B4-D31F-41B6-89A1-8F6F852D8BF2}" srcOrd="0" destOrd="1" presId="urn:microsoft.com/office/officeart/2005/8/layout/hList1"/>
    <dgm:cxn modelId="{75C7B5AB-4D3D-4948-81B1-D89CA821E694}" srcId="{E0D0ADD5-4CD8-43F4-81F8-600F32105F33}" destId="{CF4FBD36-7A4F-47BC-A613-205F023C2385}" srcOrd="0" destOrd="0" parTransId="{71ECFE50-C1AE-41BE-9F1D-18899C1D65CA}" sibTransId="{404D1D85-34F8-4168-8527-4EB6E009B2B5}"/>
    <dgm:cxn modelId="{A10879CE-A001-490C-95C6-DFBB8A0839A4}" type="presOf" srcId="{7F78E8E7-5381-4200-A208-CBF9223AAB07}" destId="{B053B749-96DD-43E0-B4B6-7D609CDE1DFB}" srcOrd="0" destOrd="3" presId="urn:microsoft.com/office/officeart/2005/8/layout/hList1"/>
    <dgm:cxn modelId="{E28805BD-9001-4387-A256-7EA75E5F7856}" type="presOf" srcId="{D3912459-7CAF-424A-9613-16CEBE205CDA}" destId="{7EAB4DAB-E291-49C9-93C0-C9FDB909BA11}" srcOrd="0" destOrd="0" presId="urn:microsoft.com/office/officeart/2005/8/layout/hList1"/>
    <dgm:cxn modelId="{A929F587-11B9-414E-8D74-9ADDB8A23E63}" type="presOf" srcId="{1A8362EB-BE37-4948-9E42-E16CAC7012B8}" destId="{B053B749-96DD-43E0-B4B6-7D609CDE1DFB}" srcOrd="0" destOrd="1" presId="urn:microsoft.com/office/officeart/2005/8/layout/hList1"/>
    <dgm:cxn modelId="{4A500DF1-ADFF-4D78-8ED9-DF4ED384CF38}" srcId="{6C87175C-75BA-4569-AE90-7523BCE8617E}" destId="{4E95A64F-4497-4FCF-B71F-53E6976AB59F}" srcOrd="2" destOrd="0" parTransId="{5F7707CB-9B5D-402E-B468-F94EFAE87B39}" sibTransId="{136E3904-E683-45C2-B732-84566B6BD020}"/>
    <dgm:cxn modelId="{19BE2B77-8431-4F8A-A450-F60E400C1446}" srcId="{E0D0ADD5-4CD8-43F4-81F8-600F32105F33}" destId="{D3912459-7CAF-424A-9613-16CEBE205CDA}" srcOrd="3" destOrd="0" parTransId="{B78996A7-EBEF-4791-BFE3-E78A0C79FF31}" sibTransId="{258A625E-9CDC-438C-88EC-15D4B9CE14C6}"/>
    <dgm:cxn modelId="{E56129E4-B4CE-4E29-8A55-FE0283A7D4A2}" srcId="{D3912459-7CAF-424A-9613-16CEBE205CDA}" destId="{2106341F-5AB7-4938-B153-52D547FAF14F}" srcOrd="1" destOrd="0" parTransId="{C6EAA1F3-B00D-4B58-9ABD-4CF6391D0AE9}" sibTransId="{A73CBCB3-50C6-481A-8495-26D84885DF07}"/>
    <dgm:cxn modelId="{6EECD0F3-841B-42A3-971F-62DF854075BB}" srcId="{61E37394-5E47-4F3E-A0A0-B520FAE72DD6}" destId="{7F78E8E7-5381-4200-A208-CBF9223AAB07}" srcOrd="3" destOrd="0" parTransId="{FEB12492-4D81-42F2-8F1E-863982DDA07D}" sibTransId="{38494C39-5165-43D6-B53A-8A11ED846F9B}"/>
    <dgm:cxn modelId="{0F45C95F-DF05-4406-A9CC-8DA0AC019D06}" type="presOf" srcId="{0F9795A2-9723-4D69-8164-4FDFA3046AEF}" destId="{BD7881E2-9A00-48F1-A140-41625185EAAD}" srcOrd="0" destOrd="1" presId="urn:microsoft.com/office/officeart/2005/8/layout/hList1"/>
    <dgm:cxn modelId="{F48B1C50-0741-46DB-B249-3399292513F8}" srcId="{CF4FBD36-7A4F-47BC-A613-205F023C2385}" destId="{05117D86-61A8-4372-9A35-CDE2D0F0FBC8}" srcOrd="0" destOrd="0" parTransId="{6E8636DA-6CD8-4EE3-9E25-618C46EEACE6}" sibTransId="{88236A3C-25A5-4366-A25B-B08488511B2C}"/>
    <dgm:cxn modelId="{37BFF7C1-0654-4873-9341-FFE5E73C2F01}" type="presOf" srcId="{984869CF-E783-43CE-960B-EDA2C258E80E}" destId="{C5018A60-C481-4D5E-B2C7-6DC43FE551C2}" srcOrd="0" destOrd="2" presId="urn:microsoft.com/office/officeart/2005/8/layout/hList1"/>
    <dgm:cxn modelId="{4368B7A8-7420-4D59-91E4-0A6A940EA7D6}" type="presOf" srcId="{61E37394-5E47-4F3E-A0A0-B520FAE72DD6}" destId="{7007772C-14EF-4517-A716-C88B9AC70692}" srcOrd="0" destOrd="0" presId="urn:microsoft.com/office/officeart/2005/8/layout/hList1"/>
    <dgm:cxn modelId="{FAD18D41-760A-42CB-9763-7823F88662DA}" type="presOf" srcId="{1124D3AB-A27C-4BAB-8336-12418CD5F4BF}" destId="{BD7881E2-9A00-48F1-A140-41625185EAAD}" srcOrd="0" destOrd="0" presId="urn:microsoft.com/office/officeart/2005/8/layout/hList1"/>
    <dgm:cxn modelId="{3D7757CB-3E7D-491C-9493-7535B3D98E8C}" type="presOf" srcId="{1DD0ED4F-BEE0-4C16-9E19-FD9EC33DD8C0}" destId="{654D49B4-D31F-41B6-89A1-8F6F852D8BF2}" srcOrd="0" destOrd="0" presId="urn:microsoft.com/office/officeart/2005/8/layout/hList1"/>
    <dgm:cxn modelId="{EBDC661D-4F4A-4474-B356-D2E9D3E81459}" type="presOf" srcId="{E0D0ADD5-4CD8-43F4-81F8-600F32105F33}" destId="{F8DF7580-D9A5-4BF4-8D8C-26D3F3D646EE}" srcOrd="0" destOrd="0" presId="urn:microsoft.com/office/officeart/2005/8/layout/hList1"/>
    <dgm:cxn modelId="{207280D4-D48E-460D-BDA7-E27EFA94D655}" srcId="{E0D0ADD5-4CD8-43F4-81F8-600F32105F33}" destId="{6C87175C-75BA-4569-AE90-7523BCE8617E}" srcOrd="1" destOrd="0" parTransId="{6160A175-EE98-4D82-84C3-44AD6387F1BF}" sibTransId="{723AAA00-280F-4E14-8444-94447B73891C}"/>
    <dgm:cxn modelId="{B60DFBE6-DCB0-42D6-923E-FF5647A0576E}" srcId="{D3912459-7CAF-424A-9613-16CEBE205CDA}" destId="{1DD0ED4F-BEE0-4C16-9E19-FD9EC33DD8C0}" srcOrd="0" destOrd="0" parTransId="{F47CDB92-C703-42D0-9FE4-1910195CAA40}" sibTransId="{8026F41B-693A-48AF-A34C-7405D277A994}"/>
    <dgm:cxn modelId="{200172E8-D3A9-49E5-B0DD-F9F2F82960AD}" srcId="{E0D0ADD5-4CD8-43F4-81F8-600F32105F33}" destId="{61E37394-5E47-4F3E-A0A0-B520FAE72DD6}" srcOrd="2" destOrd="0" parTransId="{A2485B4E-F3F6-4BF0-8CC9-1055F6D5F409}" sibTransId="{2632A85F-9355-420A-8EF4-00E39927C062}"/>
    <dgm:cxn modelId="{5F532663-3DE3-4123-9B3C-B29D1209039E}" srcId="{61E37394-5E47-4F3E-A0A0-B520FAE72DD6}" destId="{2F6F9B46-5DA2-42D0-8D6B-ADDE95BE7FEC}" srcOrd="0" destOrd="0" parTransId="{5E0AB89B-257A-47E6-AEF0-024663B4E4A1}" sibTransId="{5D71F694-C2F5-4D87-9B8C-BD80D4EF03B5}"/>
    <dgm:cxn modelId="{0FF11C0A-95E9-455F-8D28-79FC9BC7BA2D}" srcId="{61E37394-5E47-4F3E-A0A0-B520FAE72DD6}" destId="{1A8362EB-BE37-4948-9E42-E16CAC7012B8}" srcOrd="1" destOrd="0" parTransId="{32DAC84A-D515-4805-8807-BBC41A37713C}" sibTransId="{5D1079E9-6D1F-4AEF-9AF4-C69BFDA5C2FA}"/>
    <dgm:cxn modelId="{288D5F1A-0A30-4B5E-8070-4654FF71CB22}" srcId="{D3912459-7CAF-424A-9613-16CEBE205CDA}" destId="{C3CCAE34-87B5-4470-9314-E6285D2BA966}" srcOrd="2" destOrd="0" parTransId="{82E1018F-B8F8-4980-AF58-E5E4FA82BC17}" sibTransId="{841FBD1D-EE48-49CE-91EE-46EBD6A66268}"/>
    <dgm:cxn modelId="{E361D9FF-9773-424C-9C71-254FF8520D38}" type="presOf" srcId="{CE283B5C-69D7-442F-8652-0FF9ECE91C1F}" destId="{C5018A60-C481-4D5E-B2C7-6DC43FE551C2}" srcOrd="0" destOrd="1" presId="urn:microsoft.com/office/officeart/2005/8/layout/hList1"/>
    <dgm:cxn modelId="{A0ADB2C4-3399-46E9-8459-A0E87C02C2D0}" srcId="{CF4FBD36-7A4F-47BC-A613-205F023C2385}" destId="{984869CF-E783-43CE-960B-EDA2C258E80E}" srcOrd="2" destOrd="0" parTransId="{96A72E2F-E1DD-40FE-A7E9-FD989E1023AA}" sibTransId="{F4860231-2B5B-4351-917F-58498862BFB5}"/>
    <dgm:cxn modelId="{3C58D089-0009-4CD8-9BB6-0FFCE755AA57}" type="presOf" srcId="{02BA521C-FA7D-4337-83E5-3A87774A357A}" destId="{B053B749-96DD-43E0-B4B6-7D609CDE1DFB}" srcOrd="0" destOrd="2" presId="urn:microsoft.com/office/officeart/2005/8/layout/hList1"/>
    <dgm:cxn modelId="{6483A9DB-DDAA-4422-B450-5C1579301EB1}" type="presOf" srcId="{2F6F9B46-5DA2-42D0-8D6B-ADDE95BE7FEC}" destId="{B053B749-96DD-43E0-B4B6-7D609CDE1DFB}" srcOrd="0" destOrd="0" presId="urn:microsoft.com/office/officeart/2005/8/layout/hList1"/>
    <dgm:cxn modelId="{F683B147-A8C3-4DAA-9AF5-BC432FA389AC}" srcId="{6C87175C-75BA-4569-AE90-7523BCE8617E}" destId="{0F9795A2-9723-4D69-8164-4FDFA3046AEF}" srcOrd="1" destOrd="0" parTransId="{6729E222-AF8B-4CF3-B272-B84DE4B5523C}" sibTransId="{145C76A9-36D9-443D-A803-9594C8A2784B}"/>
    <dgm:cxn modelId="{0D8A46CB-053C-4EAE-A2C5-3E3B60E2F6B7}" type="presOf" srcId="{4E95A64F-4497-4FCF-B71F-53E6976AB59F}" destId="{BD7881E2-9A00-48F1-A140-41625185EAAD}" srcOrd="0" destOrd="2" presId="urn:microsoft.com/office/officeart/2005/8/layout/hList1"/>
    <dgm:cxn modelId="{5B224C49-B204-4D9C-B6B2-EFF927435852}" type="presOf" srcId="{CF4FBD36-7A4F-47BC-A613-205F023C2385}" destId="{454B73FD-EF1D-4DA0-9F26-AE1C3128745F}" srcOrd="0" destOrd="0" presId="urn:microsoft.com/office/officeart/2005/8/layout/hList1"/>
    <dgm:cxn modelId="{EEF50BF3-55B1-4D3A-BE77-8FFC516063B6}" srcId="{61E37394-5E47-4F3E-A0A0-B520FAE72DD6}" destId="{02BA521C-FA7D-4337-83E5-3A87774A357A}" srcOrd="2" destOrd="0" parTransId="{DD1C732B-B21E-4B27-97E3-DDA1443B0F3F}" sibTransId="{D3EF30C6-91A6-4F97-A3AE-C36FF9E6A234}"/>
    <dgm:cxn modelId="{BCFEFF52-4771-450D-920D-561BE69653BE}" type="presOf" srcId="{05117D86-61A8-4372-9A35-CDE2D0F0FBC8}" destId="{C5018A60-C481-4D5E-B2C7-6DC43FE551C2}" srcOrd="0" destOrd="0" presId="urn:microsoft.com/office/officeart/2005/8/layout/hList1"/>
    <dgm:cxn modelId="{9B4FBDFC-28A3-4F2B-A55C-B87E6ABAB55B}" type="presOf" srcId="{C3CCAE34-87B5-4470-9314-E6285D2BA966}" destId="{654D49B4-D31F-41B6-89A1-8F6F852D8BF2}" srcOrd="0" destOrd="2" presId="urn:microsoft.com/office/officeart/2005/8/layout/hList1"/>
    <dgm:cxn modelId="{2F883F78-58B2-4285-8495-A569C665709D}" type="presOf" srcId="{6C87175C-75BA-4569-AE90-7523BCE8617E}" destId="{AB42719F-46F7-4237-B321-EE5803AF4BFD}" srcOrd="0" destOrd="0" presId="urn:microsoft.com/office/officeart/2005/8/layout/hList1"/>
    <dgm:cxn modelId="{9EDD63EC-FF80-4570-BD1F-C71255FDFE02}" type="presParOf" srcId="{F8DF7580-D9A5-4BF4-8D8C-26D3F3D646EE}" destId="{7F635E1F-D25A-437B-B13A-51971FFFE553}" srcOrd="0" destOrd="0" presId="urn:microsoft.com/office/officeart/2005/8/layout/hList1"/>
    <dgm:cxn modelId="{4722D77D-9A82-45BA-A8C1-5832B18E93A3}" type="presParOf" srcId="{7F635E1F-D25A-437B-B13A-51971FFFE553}" destId="{454B73FD-EF1D-4DA0-9F26-AE1C3128745F}" srcOrd="0" destOrd="0" presId="urn:microsoft.com/office/officeart/2005/8/layout/hList1"/>
    <dgm:cxn modelId="{FB9A8115-9B11-435E-960E-BA3A4CB85D1A}" type="presParOf" srcId="{7F635E1F-D25A-437B-B13A-51971FFFE553}" destId="{C5018A60-C481-4D5E-B2C7-6DC43FE551C2}" srcOrd="1" destOrd="0" presId="urn:microsoft.com/office/officeart/2005/8/layout/hList1"/>
    <dgm:cxn modelId="{5EF2674A-3EFB-4017-81C8-726C21E9B30F}" type="presParOf" srcId="{F8DF7580-D9A5-4BF4-8D8C-26D3F3D646EE}" destId="{28DE9338-038F-4399-9409-E40EE0064E3C}" srcOrd="1" destOrd="0" presId="urn:microsoft.com/office/officeart/2005/8/layout/hList1"/>
    <dgm:cxn modelId="{FE000779-2B05-4068-8D3B-708F85980959}" type="presParOf" srcId="{F8DF7580-D9A5-4BF4-8D8C-26D3F3D646EE}" destId="{11CCE9B7-CFEF-4B7C-89D4-D0074ABF5AC0}" srcOrd="2" destOrd="0" presId="urn:microsoft.com/office/officeart/2005/8/layout/hList1"/>
    <dgm:cxn modelId="{D5FABF5E-347C-40DC-9798-10DB46000D3F}" type="presParOf" srcId="{11CCE9B7-CFEF-4B7C-89D4-D0074ABF5AC0}" destId="{AB42719F-46F7-4237-B321-EE5803AF4BFD}" srcOrd="0" destOrd="0" presId="urn:microsoft.com/office/officeart/2005/8/layout/hList1"/>
    <dgm:cxn modelId="{29368297-5F5D-4A11-AE3C-C3FB9E3DBD55}" type="presParOf" srcId="{11CCE9B7-CFEF-4B7C-89D4-D0074ABF5AC0}" destId="{BD7881E2-9A00-48F1-A140-41625185EAAD}" srcOrd="1" destOrd="0" presId="urn:microsoft.com/office/officeart/2005/8/layout/hList1"/>
    <dgm:cxn modelId="{8EB7B0E1-6F21-425C-99EB-05CD6BED08BB}" type="presParOf" srcId="{F8DF7580-D9A5-4BF4-8D8C-26D3F3D646EE}" destId="{7E18AAC4-7379-43CF-8671-AF5F1A4A123A}" srcOrd="3" destOrd="0" presId="urn:microsoft.com/office/officeart/2005/8/layout/hList1"/>
    <dgm:cxn modelId="{A650486E-1953-4420-B661-FF366BC03C20}" type="presParOf" srcId="{F8DF7580-D9A5-4BF4-8D8C-26D3F3D646EE}" destId="{8DA3CF81-5A24-4C7E-9C9C-F1F3A3CCC49D}" srcOrd="4" destOrd="0" presId="urn:microsoft.com/office/officeart/2005/8/layout/hList1"/>
    <dgm:cxn modelId="{985FEF54-355A-458C-8604-B2818E17A4AA}" type="presParOf" srcId="{8DA3CF81-5A24-4C7E-9C9C-F1F3A3CCC49D}" destId="{7007772C-14EF-4517-A716-C88B9AC70692}" srcOrd="0" destOrd="0" presId="urn:microsoft.com/office/officeart/2005/8/layout/hList1"/>
    <dgm:cxn modelId="{1F0ED0E0-4903-4C1B-81A7-8C8FA0B84E7F}" type="presParOf" srcId="{8DA3CF81-5A24-4C7E-9C9C-F1F3A3CCC49D}" destId="{B053B749-96DD-43E0-B4B6-7D609CDE1DFB}" srcOrd="1" destOrd="0" presId="urn:microsoft.com/office/officeart/2005/8/layout/hList1"/>
    <dgm:cxn modelId="{4C2EADB3-0F80-43D4-A540-19CFE893C834}" type="presParOf" srcId="{F8DF7580-D9A5-4BF4-8D8C-26D3F3D646EE}" destId="{B076A25C-40B4-4880-B7E9-3BD6185EEF4E}" srcOrd="5" destOrd="0" presId="urn:microsoft.com/office/officeart/2005/8/layout/hList1"/>
    <dgm:cxn modelId="{8CDA8A58-D8D1-4418-84DF-DAB5214048B8}" type="presParOf" srcId="{F8DF7580-D9A5-4BF4-8D8C-26D3F3D646EE}" destId="{245EB28E-791E-4785-942E-AA6DC6F900BA}" srcOrd="6" destOrd="0" presId="urn:microsoft.com/office/officeart/2005/8/layout/hList1"/>
    <dgm:cxn modelId="{6F43D504-99D6-47DE-A70A-952B7A22E27E}" type="presParOf" srcId="{245EB28E-791E-4785-942E-AA6DC6F900BA}" destId="{7EAB4DAB-E291-49C9-93C0-C9FDB909BA11}" srcOrd="0" destOrd="0" presId="urn:microsoft.com/office/officeart/2005/8/layout/hList1"/>
    <dgm:cxn modelId="{AB816C0F-1753-44B0-8034-FB5117D13468}" type="presParOf" srcId="{245EB28E-791E-4785-942E-AA6DC6F900BA}" destId="{654D49B4-D31F-41B6-89A1-8F6F852D8BF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01BDCB3-8281-4A7C-9F97-78DB529A2AD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0B1E8BAE-B440-4218-B1E4-58991198488D}">
      <dgm:prSet phldrT="[Text]" custT="1"/>
      <dgm:spPr/>
      <dgm:t>
        <a:bodyPr/>
        <a:lstStyle/>
        <a:p>
          <a:r>
            <a:rPr lang="cs-CZ" sz="2000" b="1" dirty="0" smtClean="0"/>
            <a:t>Výpotky - 250</a:t>
          </a:r>
          <a:endParaRPr lang="cs-CZ" sz="2000" b="1" dirty="0"/>
        </a:p>
      </dgm:t>
    </dgm:pt>
    <dgm:pt modelId="{7972A0DE-1BB6-41D6-BFF5-2E67E2570541}" type="parTrans" cxnId="{4B3B8468-2C14-45E1-A060-4021D51B1BAB}">
      <dgm:prSet/>
      <dgm:spPr/>
      <dgm:t>
        <a:bodyPr/>
        <a:lstStyle/>
        <a:p>
          <a:endParaRPr lang="cs-CZ"/>
        </a:p>
      </dgm:t>
    </dgm:pt>
    <dgm:pt modelId="{AB59F763-3155-4945-88B5-A9378FFE1D71}" type="sibTrans" cxnId="{4B3B8468-2C14-45E1-A060-4021D51B1BAB}">
      <dgm:prSet/>
      <dgm:spPr/>
      <dgm:t>
        <a:bodyPr/>
        <a:lstStyle/>
        <a:p>
          <a:endParaRPr lang="cs-CZ"/>
        </a:p>
      </dgm:t>
    </dgm:pt>
    <dgm:pt modelId="{3C286F9C-D7A9-4DA0-A536-10526C015BE2}">
      <dgm:prSet phldrT="[Text]" custT="1"/>
      <dgm:spPr/>
      <dgm:t>
        <a:bodyPr/>
        <a:lstStyle/>
        <a:p>
          <a:r>
            <a:rPr lang="cs-CZ" sz="2000" b="1" dirty="0" smtClean="0"/>
            <a:t>Zatekliny - 260</a:t>
          </a:r>
          <a:endParaRPr lang="cs-CZ" sz="2000" b="1" dirty="0"/>
        </a:p>
      </dgm:t>
    </dgm:pt>
    <dgm:pt modelId="{61DA5DF1-28B3-4482-9A35-06965BB2BFB6}" type="parTrans" cxnId="{F856052C-2744-4D80-A64E-93BBC677D67C}">
      <dgm:prSet/>
      <dgm:spPr/>
      <dgm:t>
        <a:bodyPr/>
        <a:lstStyle/>
        <a:p>
          <a:endParaRPr lang="cs-CZ"/>
        </a:p>
      </dgm:t>
    </dgm:pt>
    <dgm:pt modelId="{776042A0-E844-4F5C-AECB-507B3D464E44}" type="sibTrans" cxnId="{F856052C-2744-4D80-A64E-93BBC677D67C}">
      <dgm:prSet/>
      <dgm:spPr/>
      <dgm:t>
        <a:bodyPr/>
        <a:lstStyle/>
        <a:p>
          <a:endParaRPr lang="cs-CZ"/>
        </a:p>
      </dgm:t>
    </dgm:pt>
    <dgm:pt modelId="{D03C671A-396D-4590-BCF3-6DC303D42DF3}">
      <dgm:prSet phldrT="[Text]" custT="1"/>
      <dgm:spPr/>
      <dgm:t>
        <a:bodyPr/>
        <a:lstStyle/>
        <a:p>
          <a:pPr algn="just"/>
          <a:r>
            <a:rPr lang="cs-CZ" sz="1800" b="1" dirty="0" smtClean="0"/>
            <a:t>Zatekliny způsobené netěsností formy</a:t>
          </a:r>
          <a:endParaRPr lang="cs-CZ" sz="1800" b="1" dirty="0"/>
        </a:p>
      </dgm:t>
    </dgm:pt>
    <dgm:pt modelId="{F63B9759-2852-4BE8-BAD0-39A7DA0B57E8}" type="parTrans" cxnId="{BCB84D04-6FD2-4556-947C-4D60CB6CFB93}">
      <dgm:prSet/>
      <dgm:spPr/>
      <dgm:t>
        <a:bodyPr/>
        <a:lstStyle/>
        <a:p>
          <a:endParaRPr lang="cs-CZ"/>
        </a:p>
      </dgm:t>
    </dgm:pt>
    <dgm:pt modelId="{FCD75D2F-D1DB-4DE7-B65A-E1050C98A2C3}" type="sibTrans" cxnId="{BCB84D04-6FD2-4556-947C-4D60CB6CFB93}">
      <dgm:prSet/>
      <dgm:spPr/>
      <dgm:t>
        <a:bodyPr/>
        <a:lstStyle/>
        <a:p>
          <a:endParaRPr lang="cs-CZ"/>
        </a:p>
      </dgm:t>
    </dgm:pt>
    <dgm:pt modelId="{8211DFAA-A7FA-4E76-A1F7-DCE60A340DBA}">
      <dgm:prSet phldrT="[Text]" custT="1"/>
      <dgm:spPr/>
      <dgm:t>
        <a:bodyPr/>
        <a:lstStyle/>
        <a:p>
          <a:pPr algn="just"/>
          <a:r>
            <a:rPr lang="cs-CZ" sz="1800" b="1" dirty="0" smtClean="0"/>
            <a:t>Prasklé jádro</a:t>
          </a:r>
          <a:endParaRPr lang="cs-CZ" sz="1800" b="1" dirty="0"/>
        </a:p>
      </dgm:t>
    </dgm:pt>
    <dgm:pt modelId="{19BE160D-73E1-481A-9C06-BD307CBA680B}" type="parTrans" cxnId="{9B68B94D-8264-41DE-A395-DE3455DFFDD6}">
      <dgm:prSet/>
      <dgm:spPr/>
      <dgm:t>
        <a:bodyPr/>
        <a:lstStyle/>
        <a:p>
          <a:endParaRPr lang="cs-CZ"/>
        </a:p>
      </dgm:t>
    </dgm:pt>
    <dgm:pt modelId="{79DC620D-3F5E-4BBC-BEB3-44CD0D60E61D}" type="sibTrans" cxnId="{9B68B94D-8264-41DE-A395-DE3455DFFDD6}">
      <dgm:prSet/>
      <dgm:spPr/>
      <dgm:t>
        <a:bodyPr/>
        <a:lstStyle/>
        <a:p>
          <a:endParaRPr lang="cs-CZ"/>
        </a:p>
      </dgm:t>
    </dgm:pt>
    <dgm:pt modelId="{16E08390-43D5-4625-874C-F2E7384F6F11}">
      <dgm:prSet phldrT="[Text]" custT="1"/>
      <dgm:spPr/>
      <dgm:t>
        <a:bodyPr/>
        <a:lstStyle/>
        <a:p>
          <a:pPr algn="just"/>
          <a:r>
            <a:rPr lang="cs-CZ" sz="1800" b="1" dirty="0" smtClean="0"/>
            <a:t>Prasklá forma</a:t>
          </a:r>
          <a:endParaRPr lang="cs-CZ" sz="1800" b="1" dirty="0"/>
        </a:p>
      </dgm:t>
    </dgm:pt>
    <dgm:pt modelId="{6B2B99D8-922F-414F-927D-784927AF38DD}" type="parTrans" cxnId="{82A4FD16-601F-45D5-A946-8A606846B8E3}">
      <dgm:prSet/>
      <dgm:spPr/>
      <dgm:t>
        <a:bodyPr/>
        <a:lstStyle/>
        <a:p>
          <a:endParaRPr lang="cs-CZ"/>
        </a:p>
      </dgm:t>
    </dgm:pt>
    <dgm:pt modelId="{D1B4461D-9285-4C2C-8B14-C6C6AD62E8AD}" type="sibTrans" cxnId="{82A4FD16-601F-45D5-A946-8A606846B8E3}">
      <dgm:prSet/>
      <dgm:spPr/>
      <dgm:t>
        <a:bodyPr/>
        <a:lstStyle/>
        <a:p>
          <a:endParaRPr lang="cs-CZ"/>
        </a:p>
      </dgm:t>
    </dgm:pt>
    <dgm:pt modelId="{AC63941D-A576-467A-90F3-5018F0156D45}">
      <dgm:prSet phldrT="[Text]" custT="1"/>
      <dgm:spPr/>
      <dgm:t>
        <a:bodyPr/>
        <a:lstStyle/>
        <a:p>
          <a:r>
            <a:rPr lang="cs-CZ" sz="2000" b="1" dirty="0" smtClean="0"/>
            <a:t>Nepravidelnosti povrchu odlitku - 270</a:t>
          </a:r>
          <a:endParaRPr lang="cs-CZ" sz="2000" b="1" dirty="0"/>
        </a:p>
      </dgm:t>
    </dgm:pt>
    <dgm:pt modelId="{3C60B034-48FD-4DD1-9BF0-FDA77E874854}" type="parTrans" cxnId="{1A846FFE-119B-4D25-8EC0-720BAAFC49C6}">
      <dgm:prSet/>
      <dgm:spPr/>
      <dgm:t>
        <a:bodyPr/>
        <a:lstStyle/>
        <a:p>
          <a:endParaRPr lang="cs-CZ"/>
        </a:p>
      </dgm:t>
    </dgm:pt>
    <dgm:pt modelId="{0755A8E3-5980-4A0D-9926-6A9C59D1B558}" type="sibTrans" cxnId="{1A846FFE-119B-4D25-8EC0-720BAAFC49C6}">
      <dgm:prSet/>
      <dgm:spPr/>
      <dgm:t>
        <a:bodyPr/>
        <a:lstStyle/>
        <a:p>
          <a:endParaRPr lang="cs-CZ"/>
        </a:p>
      </dgm:t>
    </dgm:pt>
    <dgm:pt modelId="{1D0F8958-8483-4B42-A5AE-AA33CCA081FE}">
      <dgm:prSet phldrT="[Text]" custT="1"/>
      <dgm:spPr/>
      <dgm:t>
        <a:bodyPr/>
        <a:lstStyle/>
        <a:p>
          <a:pPr algn="l"/>
          <a:r>
            <a:rPr lang="cs-CZ" sz="1600" b="1" dirty="0" smtClean="0"/>
            <a:t>Pomerančová kůra</a:t>
          </a:r>
          <a:endParaRPr lang="cs-CZ" sz="1600" b="1" dirty="0"/>
        </a:p>
      </dgm:t>
    </dgm:pt>
    <dgm:pt modelId="{60B8E61A-4A1A-4BDD-8B8B-32C3D792DD13}" type="parTrans" cxnId="{DC4E282B-8B63-4391-BB08-0D8BD6CCCB40}">
      <dgm:prSet/>
      <dgm:spPr/>
      <dgm:t>
        <a:bodyPr/>
        <a:lstStyle/>
        <a:p>
          <a:endParaRPr lang="cs-CZ"/>
        </a:p>
      </dgm:t>
    </dgm:pt>
    <dgm:pt modelId="{55D39CA8-1E77-4BAE-B943-3EEF7293A7D6}" type="sibTrans" cxnId="{DC4E282B-8B63-4391-BB08-0D8BD6CCCB40}">
      <dgm:prSet/>
      <dgm:spPr/>
      <dgm:t>
        <a:bodyPr/>
        <a:lstStyle/>
        <a:p>
          <a:endParaRPr lang="cs-CZ"/>
        </a:p>
      </dgm:t>
    </dgm:pt>
    <dgm:pt modelId="{0C7C5A6E-37DE-425D-8967-40C4CD0A556A}">
      <dgm:prSet phldrT="[Text]" custT="1"/>
      <dgm:spPr/>
      <dgm:t>
        <a:bodyPr/>
        <a:lstStyle/>
        <a:p>
          <a:pPr algn="l"/>
          <a:r>
            <a:rPr lang="cs-CZ" sz="1600" b="1" dirty="0" smtClean="0"/>
            <a:t>Zvrásnění povrchu</a:t>
          </a:r>
          <a:endParaRPr lang="cs-CZ" sz="1600" b="1" dirty="0"/>
        </a:p>
      </dgm:t>
    </dgm:pt>
    <dgm:pt modelId="{489D7348-F0A8-4AD6-B447-04C9558FB811}" type="parTrans" cxnId="{11D696C5-BB69-40B0-9EAE-3E58D98AFFEE}">
      <dgm:prSet/>
      <dgm:spPr/>
      <dgm:t>
        <a:bodyPr/>
        <a:lstStyle/>
        <a:p>
          <a:endParaRPr lang="cs-CZ"/>
        </a:p>
      </dgm:t>
    </dgm:pt>
    <dgm:pt modelId="{8A465103-4777-4483-8B94-913EADE705E1}" type="sibTrans" cxnId="{11D696C5-BB69-40B0-9EAE-3E58D98AFFEE}">
      <dgm:prSet/>
      <dgm:spPr/>
      <dgm:t>
        <a:bodyPr/>
        <a:lstStyle/>
        <a:p>
          <a:endParaRPr lang="cs-CZ"/>
        </a:p>
      </dgm:t>
    </dgm:pt>
    <dgm:pt modelId="{4D331915-6B77-4E00-AFFF-135AFF87E336}">
      <dgm:prSet phldrT="[Text]" custT="1"/>
      <dgm:spPr/>
      <dgm:t>
        <a:bodyPr/>
        <a:lstStyle/>
        <a:p>
          <a:pPr algn="l"/>
          <a:r>
            <a:rPr lang="cs-CZ" sz="1600" b="1" dirty="0" smtClean="0"/>
            <a:t>Neštovice místní a čárové</a:t>
          </a:r>
          <a:endParaRPr lang="cs-CZ" sz="1600" b="1" dirty="0"/>
        </a:p>
      </dgm:t>
    </dgm:pt>
    <dgm:pt modelId="{4F491583-37D1-4AA2-B7A5-2995BDB1D51C}" type="parTrans" cxnId="{D6289876-BE20-4387-A156-843A05279DA1}">
      <dgm:prSet/>
      <dgm:spPr/>
      <dgm:t>
        <a:bodyPr/>
        <a:lstStyle/>
        <a:p>
          <a:endParaRPr lang="cs-CZ"/>
        </a:p>
      </dgm:t>
    </dgm:pt>
    <dgm:pt modelId="{AFEC44CC-013C-44B8-8FFF-88CB65606865}" type="sibTrans" cxnId="{D6289876-BE20-4387-A156-843A05279DA1}">
      <dgm:prSet/>
      <dgm:spPr/>
      <dgm:t>
        <a:bodyPr/>
        <a:lstStyle/>
        <a:p>
          <a:endParaRPr lang="cs-CZ"/>
        </a:p>
      </dgm:t>
    </dgm:pt>
    <dgm:pt modelId="{381B816A-ACF0-4FE2-9991-995EE7C44E5B}">
      <dgm:prSet phldrT="[Text]" custT="1"/>
      <dgm:spPr/>
      <dgm:t>
        <a:bodyPr/>
        <a:lstStyle/>
        <a:p>
          <a:pPr algn="l"/>
          <a:r>
            <a:rPr lang="cs-CZ" sz="1600" b="1" dirty="0" smtClean="0"/>
            <a:t>Okujení, opájení</a:t>
          </a:r>
          <a:endParaRPr lang="cs-CZ" sz="1600" b="1" dirty="0"/>
        </a:p>
      </dgm:t>
    </dgm:pt>
    <dgm:pt modelId="{81909F7C-5C0D-489F-AE9A-26DD630FDD27}" type="parTrans" cxnId="{3887B6B8-7D7E-4927-95FB-C849A48A9CFE}">
      <dgm:prSet/>
      <dgm:spPr/>
      <dgm:t>
        <a:bodyPr/>
        <a:lstStyle/>
        <a:p>
          <a:endParaRPr lang="cs-CZ"/>
        </a:p>
      </dgm:t>
    </dgm:pt>
    <dgm:pt modelId="{B32E3071-E5DC-4AD9-9EAF-85A201C51075}" type="sibTrans" cxnId="{3887B6B8-7D7E-4927-95FB-C849A48A9CFE}">
      <dgm:prSet/>
      <dgm:spPr/>
      <dgm:t>
        <a:bodyPr/>
        <a:lstStyle/>
        <a:p>
          <a:endParaRPr lang="cs-CZ"/>
        </a:p>
      </dgm:t>
    </dgm:pt>
    <dgm:pt modelId="{16808297-B358-42C7-A505-B02F467E78C6}">
      <dgm:prSet phldrT="[Text]" custT="1"/>
      <dgm:spPr/>
      <dgm:t>
        <a:bodyPr/>
        <a:lstStyle/>
        <a:p>
          <a:pPr algn="l"/>
          <a:r>
            <a:rPr lang="cs-CZ" sz="1600" b="1" dirty="0" smtClean="0"/>
            <a:t>Krupičky</a:t>
          </a:r>
          <a:endParaRPr lang="cs-CZ" sz="1600" b="1" dirty="0"/>
        </a:p>
      </dgm:t>
    </dgm:pt>
    <dgm:pt modelId="{51818AB3-6395-45F7-A8D4-010A9FCB5089}" type="parTrans" cxnId="{74687AEA-A4DB-4BC5-A5E7-1238B1146C48}">
      <dgm:prSet/>
      <dgm:spPr/>
      <dgm:t>
        <a:bodyPr/>
        <a:lstStyle/>
        <a:p>
          <a:endParaRPr lang="cs-CZ"/>
        </a:p>
      </dgm:t>
    </dgm:pt>
    <dgm:pt modelId="{ED06B8A1-F787-4D23-B24B-B64DE075A103}" type="sibTrans" cxnId="{74687AEA-A4DB-4BC5-A5E7-1238B1146C48}">
      <dgm:prSet/>
      <dgm:spPr/>
      <dgm:t>
        <a:bodyPr/>
        <a:lstStyle/>
        <a:p>
          <a:endParaRPr lang="cs-CZ"/>
        </a:p>
      </dgm:t>
    </dgm:pt>
    <dgm:pt modelId="{A17E9C69-FC48-42B8-8B0E-7047211A8A15}">
      <dgm:prSet phldrT="[Text]" custT="1"/>
      <dgm:spPr/>
      <dgm:t>
        <a:bodyPr/>
        <a:lstStyle/>
        <a:p>
          <a:pPr algn="l"/>
          <a:r>
            <a:rPr lang="cs-CZ" sz="1600" b="1" dirty="0" err="1" smtClean="0"/>
            <a:t>Dolíčková</a:t>
          </a:r>
          <a:r>
            <a:rPr lang="cs-CZ" sz="1600" b="1" dirty="0" smtClean="0"/>
            <a:t> a kanálová koroze</a:t>
          </a:r>
          <a:endParaRPr lang="cs-CZ" sz="1600" b="1" dirty="0"/>
        </a:p>
      </dgm:t>
    </dgm:pt>
    <dgm:pt modelId="{033C26DE-1B25-4BE2-B910-35D835BDCF3E}" type="parTrans" cxnId="{608E15B5-DECA-453D-9CD6-EE59E1871FDF}">
      <dgm:prSet/>
      <dgm:spPr/>
      <dgm:t>
        <a:bodyPr/>
        <a:lstStyle/>
        <a:p>
          <a:endParaRPr lang="cs-CZ"/>
        </a:p>
      </dgm:t>
    </dgm:pt>
    <dgm:pt modelId="{45F4ACEF-F730-4B19-BD41-051CCED6E9B9}" type="sibTrans" cxnId="{608E15B5-DECA-453D-9CD6-EE59E1871FDF}">
      <dgm:prSet/>
      <dgm:spPr/>
      <dgm:t>
        <a:bodyPr/>
        <a:lstStyle/>
        <a:p>
          <a:endParaRPr lang="cs-CZ"/>
        </a:p>
      </dgm:t>
    </dgm:pt>
    <dgm:pt modelId="{29BC3E4B-CDC2-4988-BBA1-7AD7622BEB89}">
      <dgm:prSet phldrT="[Text]" custT="1"/>
      <dgm:spPr/>
      <dgm:t>
        <a:bodyPr/>
        <a:lstStyle/>
        <a:p>
          <a:pPr algn="l"/>
          <a:r>
            <a:rPr lang="cs-CZ" sz="1600" b="1" dirty="0" smtClean="0"/>
            <a:t>Chemická koroze</a:t>
          </a:r>
          <a:endParaRPr lang="cs-CZ" sz="1600" b="1" dirty="0"/>
        </a:p>
      </dgm:t>
    </dgm:pt>
    <dgm:pt modelId="{49FA9DC1-0010-402A-9912-F8A4E82FA814}" type="parTrans" cxnId="{1B1738E6-9A19-4B60-AD6F-CDDA261C6228}">
      <dgm:prSet/>
      <dgm:spPr/>
      <dgm:t>
        <a:bodyPr/>
        <a:lstStyle/>
        <a:p>
          <a:endParaRPr lang="cs-CZ"/>
        </a:p>
      </dgm:t>
    </dgm:pt>
    <dgm:pt modelId="{04FFF523-592F-4B06-9313-19E2C638A95F}" type="sibTrans" cxnId="{1B1738E6-9A19-4B60-AD6F-CDDA261C6228}">
      <dgm:prSet/>
      <dgm:spPr/>
      <dgm:t>
        <a:bodyPr/>
        <a:lstStyle/>
        <a:p>
          <a:endParaRPr lang="cs-CZ"/>
        </a:p>
      </dgm:t>
    </dgm:pt>
    <dgm:pt modelId="{CF9D7CC9-764A-458B-A5E8-A05F1B464B55}">
      <dgm:prSet phldrT="[Text]" custT="1"/>
      <dgm:spPr/>
      <dgm:t>
        <a:bodyPr/>
        <a:lstStyle/>
        <a:p>
          <a:r>
            <a:rPr lang="cs-CZ" sz="2000" b="1" dirty="0" smtClean="0"/>
            <a:t>Vady povrchové ochrany odlitku - 280</a:t>
          </a:r>
          <a:endParaRPr lang="cs-CZ" sz="2000" b="1" dirty="0"/>
        </a:p>
      </dgm:t>
    </dgm:pt>
    <dgm:pt modelId="{D1E5EC17-DB3A-4C0C-BEBB-396EEDF078A4}" type="parTrans" cxnId="{FEA4FED4-666B-4158-AD1F-37B31D610D9E}">
      <dgm:prSet/>
      <dgm:spPr/>
      <dgm:t>
        <a:bodyPr/>
        <a:lstStyle/>
        <a:p>
          <a:endParaRPr lang="cs-CZ"/>
        </a:p>
      </dgm:t>
    </dgm:pt>
    <dgm:pt modelId="{E7A1AF81-9560-4B87-A1AC-01095AFEECF6}" type="sibTrans" cxnId="{FEA4FED4-666B-4158-AD1F-37B31D610D9E}">
      <dgm:prSet/>
      <dgm:spPr/>
      <dgm:t>
        <a:bodyPr/>
        <a:lstStyle/>
        <a:p>
          <a:endParaRPr lang="cs-CZ"/>
        </a:p>
      </dgm:t>
    </dgm:pt>
    <dgm:pt modelId="{253428D1-5170-4E27-9E36-BD483F6FFEF4}" type="pres">
      <dgm:prSet presAssocID="{A01BDCB3-8281-4A7C-9F97-78DB529A2AD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A3D53D91-0348-4972-9847-4F9033EC8211}" type="pres">
      <dgm:prSet presAssocID="{0B1E8BAE-B440-4218-B1E4-58991198488D}" presName="composite" presStyleCnt="0"/>
      <dgm:spPr/>
    </dgm:pt>
    <dgm:pt modelId="{D9EAF206-C324-44B7-AD29-D59FFB04B95E}" type="pres">
      <dgm:prSet presAssocID="{0B1E8BAE-B440-4218-B1E4-58991198488D}" presName="parTx" presStyleLbl="alignNode1" presStyleIdx="0" presStyleCnt="4" custLinFactNeighborX="-166" custLinFactNeighborY="447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094CC71-2A17-4996-B6B3-8D7468465B47}" type="pres">
      <dgm:prSet presAssocID="{0B1E8BAE-B440-4218-B1E4-58991198488D}" presName="desTx" presStyleLbl="alignAccFollowNode1" presStyleIdx="0" presStyleCnt="4" custLinFactNeighborX="-166" custLinFactNeighborY="2420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cs-CZ"/>
        </a:p>
      </dgm:t>
    </dgm:pt>
    <dgm:pt modelId="{64611C19-985C-46BB-A0CC-C7E3C64128B2}" type="pres">
      <dgm:prSet presAssocID="{AB59F763-3155-4945-88B5-A9378FFE1D71}" presName="space" presStyleCnt="0"/>
      <dgm:spPr/>
    </dgm:pt>
    <dgm:pt modelId="{B0600576-5D67-4D66-B354-C658491B0EAC}" type="pres">
      <dgm:prSet presAssocID="{3C286F9C-D7A9-4DA0-A536-10526C015BE2}" presName="composite" presStyleCnt="0"/>
      <dgm:spPr/>
    </dgm:pt>
    <dgm:pt modelId="{3B007B3E-F098-494C-8747-3C610717BECC}" type="pres">
      <dgm:prSet presAssocID="{3C286F9C-D7A9-4DA0-A536-10526C015BE2}" presName="parTx" presStyleLbl="alignNode1" presStyleIdx="1" presStyleCnt="4" custLinFactNeighborX="-128" custLinFactNeighborY="447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0475FB3-3218-43D2-8587-036D70DC0DB2}" type="pres">
      <dgm:prSet presAssocID="{3C286F9C-D7A9-4DA0-A536-10526C015BE2}" presName="desTx" presStyleLbl="alignAccFollowNode1" presStyleIdx="1" presStyleCnt="4" custLinFactNeighborX="-128" custLinFactNeighborY="2420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0E712E0-5C9E-44EA-B3AA-E0AB88CC746F}" type="pres">
      <dgm:prSet presAssocID="{776042A0-E844-4F5C-AECB-507B3D464E44}" presName="space" presStyleCnt="0"/>
      <dgm:spPr/>
    </dgm:pt>
    <dgm:pt modelId="{DF9B5CD8-297B-4A2F-ABBB-1FCDFF6C2CD5}" type="pres">
      <dgm:prSet presAssocID="{AC63941D-A576-467A-90F3-5018F0156D45}" presName="composite" presStyleCnt="0"/>
      <dgm:spPr/>
    </dgm:pt>
    <dgm:pt modelId="{AD58DC5B-A822-454C-BB11-F3D7A442EDB1}" type="pres">
      <dgm:prSet presAssocID="{AC63941D-A576-467A-90F3-5018F0156D45}" presName="parTx" presStyleLbl="alignNode1" presStyleIdx="2" presStyleCnt="4" custLinFactNeighborX="-33" custLinFactNeighborY="22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ED1CC0E-8612-4FFF-8353-236DB373F8AE}" type="pres">
      <dgm:prSet presAssocID="{AC63941D-A576-467A-90F3-5018F0156D45}" presName="desTx" presStyleLbl="alignAccFollowNode1" presStyleIdx="2" presStyleCnt="4" custLinFactNeighborX="-33" custLinFactNeighborY="198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E5DD2AE-907D-4BE0-8424-5CC660F42006}" type="pres">
      <dgm:prSet presAssocID="{0755A8E3-5980-4A0D-9926-6A9C59D1B558}" presName="space" presStyleCnt="0"/>
      <dgm:spPr/>
    </dgm:pt>
    <dgm:pt modelId="{19DE97C2-F743-410B-AE01-393A2A7CE8B2}" type="pres">
      <dgm:prSet presAssocID="{CF9D7CC9-764A-458B-A5E8-A05F1B464B55}" presName="composite" presStyleCnt="0"/>
      <dgm:spPr/>
    </dgm:pt>
    <dgm:pt modelId="{FB69AFEF-C413-40A7-A732-DDA579563F2A}" type="pres">
      <dgm:prSet presAssocID="{CF9D7CC9-764A-458B-A5E8-A05F1B464B55}" presName="parTx" presStyleLbl="alignNode1" presStyleIdx="3" presStyleCnt="4" custLinFactNeighborX="166" custLinFactNeighborY="447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CD30E0D8-9F42-45FA-A781-2F8D66015BC3}" type="pres">
      <dgm:prSet presAssocID="{CF9D7CC9-764A-458B-A5E8-A05F1B464B55}" presName="desTx" presStyleLbl="alignAccFollowNode1" presStyleIdx="3" presStyleCnt="4" custLinFactNeighborX="166" custLinFactNeighborY="1988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cs-CZ"/>
        </a:p>
      </dgm:t>
    </dgm:pt>
  </dgm:ptLst>
  <dgm:cxnLst>
    <dgm:cxn modelId="{9B68B94D-8264-41DE-A395-DE3455DFFDD6}" srcId="{3C286F9C-D7A9-4DA0-A536-10526C015BE2}" destId="{8211DFAA-A7FA-4E76-A1F7-DCE60A340DBA}" srcOrd="1" destOrd="0" parTransId="{19BE160D-73E1-481A-9C06-BD307CBA680B}" sibTransId="{79DC620D-3F5E-4BBC-BEB3-44CD0D60E61D}"/>
    <dgm:cxn modelId="{1D1014A7-D95D-4EA9-A3A3-6B23E9438171}" type="presOf" srcId="{A17E9C69-FC48-42B8-8B0E-7047211A8A15}" destId="{FED1CC0E-8612-4FFF-8353-236DB373F8AE}" srcOrd="0" destOrd="5" presId="urn:microsoft.com/office/officeart/2005/8/layout/hList1"/>
    <dgm:cxn modelId="{863D6731-EF73-4C59-8F30-8CB309876580}" type="presOf" srcId="{A01BDCB3-8281-4A7C-9F97-78DB529A2ADE}" destId="{253428D1-5170-4E27-9E36-BD483F6FFEF4}" srcOrd="0" destOrd="0" presId="urn:microsoft.com/office/officeart/2005/8/layout/hList1"/>
    <dgm:cxn modelId="{FEA4FED4-666B-4158-AD1F-37B31D610D9E}" srcId="{A01BDCB3-8281-4A7C-9F97-78DB529A2ADE}" destId="{CF9D7CC9-764A-458B-A5E8-A05F1B464B55}" srcOrd="3" destOrd="0" parTransId="{D1E5EC17-DB3A-4C0C-BEBB-396EEDF078A4}" sibTransId="{E7A1AF81-9560-4B87-A1AC-01095AFEECF6}"/>
    <dgm:cxn modelId="{1A846FFE-119B-4D25-8EC0-720BAAFC49C6}" srcId="{A01BDCB3-8281-4A7C-9F97-78DB529A2ADE}" destId="{AC63941D-A576-467A-90F3-5018F0156D45}" srcOrd="2" destOrd="0" parTransId="{3C60B034-48FD-4DD1-9BF0-FDA77E874854}" sibTransId="{0755A8E3-5980-4A0D-9926-6A9C59D1B558}"/>
    <dgm:cxn modelId="{ADF14533-1BB0-40E0-8993-EAD511EED5E6}" type="presOf" srcId="{0C7C5A6E-37DE-425D-8967-40C4CD0A556A}" destId="{FED1CC0E-8612-4FFF-8353-236DB373F8AE}" srcOrd="0" destOrd="1" presId="urn:microsoft.com/office/officeart/2005/8/layout/hList1"/>
    <dgm:cxn modelId="{11D696C5-BB69-40B0-9EAE-3E58D98AFFEE}" srcId="{AC63941D-A576-467A-90F3-5018F0156D45}" destId="{0C7C5A6E-37DE-425D-8967-40C4CD0A556A}" srcOrd="1" destOrd="0" parTransId="{489D7348-F0A8-4AD6-B447-04C9558FB811}" sibTransId="{8A465103-4777-4483-8B94-913EADE705E1}"/>
    <dgm:cxn modelId="{2452DEF8-34FE-4C52-A3D6-05EF1070A9AC}" type="presOf" srcId="{16808297-B358-42C7-A505-B02F467E78C6}" destId="{FED1CC0E-8612-4FFF-8353-236DB373F8AE}" srcOrd="0" destOrd="4" presId="urn:microsoft.com/office/officeart/2005/8/layout/hList1"/>
    <dgm:cxn modelId="{FEBA14BA-291D-49F5-AB4E-429E0D519088}" type="presOf" srcId="{AC63941D-A576-467A-90F3-5018F0156D45}" destId="{AD58DC5B-A822-454C-BB11-F3D7A442EDB1}" srcOrd="0" destOrd="0" presId="urn:microsoft.com/office/officeart/2005/8/layout/hList1"/>
    <dgm:cxn modelId="{72CAD9D5-1696-44F0-B1B0-E9BD4F7AC537}" type="presOf" srcId="{D03C671A-396D-4590-BCF3-6DC303D42DF3}" destId="{20475FB3-3218-43D2-8587-036D70DC0DB2}" srcOrd="0" destOrd="0" presId="urn:microsoft.com/office/officeart/2005/8/layout/hList1"/>
    <dgm:cxn modelId="{A90E0D08-25DC-4131-906C-FA3B20299DC5}" type="presOf" srcId="{0B1E8BAE-B440-4218-B1E4-58991198488D}" destId="{D9EAF206-C324-44B7-AD29-D59FFB04B95E}" srcOrd="0" destOrd="0" presId="urn:microsoft.com/office/officeart/2005/8/layout/hList1"/>
    <dgm:cxn modelId="{581A0B7D-B6CC-44E9-A61D-F2652AF9CABE}" type="presOf" srcId="{CF9D7CC9-764A-458B-A5E8-A05F1B464B55}" destId="{FB69AFEF-C413-40A7-A732-DDA579563F2A}" srcOrd="0" destOrd="0" presId="urn:microsoft.com/office/officeart/2005/8/layout/hList1"/>
    <dgm:cxn modelId="{DC4E282B-8B63-4391-BB08-0D8BD6CCCB40}" srcId="{AC63941D-A576-467A-90F3-5018F0156D45}" destId="{1D0F8958-8483-4B42-A5AE-AA33CCA081FE}" srcOrd="0" destOrd="0" parTransId="{60B8E61A-4A1A-4BDD-8B8B-32C3D792DD13}" sibTransId="{55D39CA8-1E77-4BAE-B943-3EEF7293A7D6}"/>
    <dgm:cxn modelId="{0761D97B-8C9B-4131-A522-989628A2EB0C}" type="presOf" srcId="{8211DFAA-A7FA-4E76-A1F7-DCE60A340DBA}" destId="{20475FB3-3218-43D2-8587-036D70DC0DB2}" srcOrd="0" destOrd="1" presId="urn:microsoft.com/office/officeart/2005/8/layout/hList1"/>
    <dgm:cxn modelId="{C5A35D3A-6C25-4AF3-9929-041B3593E507}" type="presOf" srcId="{4D331915-6B77-4E00-AFFF-135AFF87E336}" destId="{FED1CC0E-8612-4FFF-8353-236DB373F8AE}" srcOrd="0" destOrd="2" presId="urn:microsoft.com/office/officeart/2005/8/layout/hList1"/>
    <dgm:cxn modelId="{3AC859FC-563E-4223-BF88-D0CF64A6708B}" type="presOf" srcId="{29BC3E4B-CDC2-4988-BBA1-7AD7622BEB89}" destId="{FED1CC0E-8612-4FFF-8353-236DB373F8AE}" srcOrd="0" destOrd="6" presId="urn:microsoft.com/office/officeart/2005/8/layout/hList1"/>
    <dgm:cxn modelId="{608E15B5-DECA-453D-9CD6-EE59E1871FDF}" srcId="{AC63941D-A576-467A-90F3-5018F0156D45}" destId="{A17E9C69-FC48-42B8-8B0E-7047211A8A15}" srcOrd="5" destOrd="0" parTransId="{033C26DE-1B25-4BE2-B910-35D835BDCF3E}" sibTransId="{45F4ACEF-F730-4B19-BD41-051CCED6E9B9}"/>
    <dgm:cxn modelId="{D6289876-BE20-4387-A156-843A05279DA1}" srcId="{AC63941D-A576-467A-90F3-5018F0156D45}" destId="{4D331915-6B77-4E00-AFFF-135AFF87E336}" srcOrd="2" destOrd="0" parTransId="{4F491583-37D1-4AA2-B7A5-2995BDB1D51C}" sibTransId="{AFEC44CC-013C-44B8-8FFF-88CB65606865}"/>
    <dgm:cxn modelId="{BCB84D04-6FD2-4556-947C-4D60CB6CFB93}" srcId="{3C286F9C-D7A9-4DA0-A536-10526C015BE2}" destId="{D03C671A-396D-4590-BCF3-6DC303D42DF3}" srcOrd="0" destOrd="0" parTransId="{F63B9759-2852-4BE8-BAD0-39A7DA0B57E8}" sibTransId="{FCD75D2F-D1DB-4DE7-B65A-E1050C98A2C3}"/>
    <dgm:cxn modelId="{F856052C-2744-4D80-A64E-93BBC677D67C}" srcId="{A01BDCB3-8281-4A7C-9F97-78DB529A2ADE}" destId="{3C286F9C-D7A9-4DA0-A536-10526C015BE2}" srcOrd="1" destOrd="0" parTransId="{61DA5DF1-28B3-4482-9A35-06965BB2BFB6}" sibTransId="{776042A0-E844-4F5C-AECB-507B3D464E44}"/>
    <dgm:cxn modelId="{4625D1D7-64F1-4F4A-8162-1B5796CC0869}" type="presOf" srcId="{16E08390-43D5-4625-874C-F2E7384F6F11}" destId="{20475FB3-3218-43D2-8587-036D70DC0DB2}" srcOrd="0" destOrd="2" presId="urn:microsoft.com/office/officeart/2005/8/layout/hList1"/>
    <dgm:cxn modelId="{78653A66-E83F-409C-A360-FA1060C1BCE5}" type="presOf" srcId="{3C286F9C-D7A9-4DA0-A536-10526C015BE2}" destId="{3B007B3E-F098-494C-8747-3C610717BECC}" srcOrd="0" destOrd="0" presId="urn:microsoft.com/office/officeart/2005/8/layout/hList1"/>
    <dgm:cxn modelId="{56DF0FA1-3322-40B8-A682-73D0981BEA17}" type="presOf" srcId="{1D0F8958-8483-4B42-A5AE-AA33CCA081FE}" destId="{FED1CC0E-8612-4FFF-8353-236DB373F8AE}" srcOrd="0" destOrd="0" presId="urn:microsoft.com/office/officeart/2005/8/layout/hList1"/>
    <dgm:cxn modelId="{C9F2ED49-F6D2-4C29-8D05-6E31455CA851}" type="presOf" srcId="{381B816A-ACF0-4FE2-9991-995EE7C44E5B}" destId="{FED1CC0E-8612-4FFF-8353-236DB373F8AE}" srcOrd="0" destOrd="3" presId="urn:microsoft.com/office/officeart/2005/8/layout/hList1"/>
    <dgm:cxn modelId="{82A4FD16-601F-45D5-A946-8A606846B8E3}" srcId="{3C286F9C-D7A9-4DA0-A536-10526C015BE2}" destId="{16E08390-43D5-4625-874C-F2E7384F6F11}" srcOrd="2" destOrd="0" parTransId="{6B2B99D8-922F-414F-927D-784927AF38DD}" sibTransId="{D1B4461D-9285-4C2C-8B14-C6C6AD62E8AD}"/>
    <dgm:cxn modelId="{4B3B8468-2C14-45E1-A060-4021D51B1BAB}" srcId="{A01BDCB3-8281-4A7C-9F97-78DB529A2ADE}" destId="{0B1E8BAE-B440-4218-B1E4-58991198488D}" srcOrd="0" destOrd="0" parTransId="{7972A0DE-1BB6-41D6-BFF5-2E67E2570541}" sibTransId="{AB59F763-3155-4945-88B5-A9378FFE1D71}"/>
    <dgm:cxn modelId="{74687AEA-A4DB-4BC5-A5E7-1238B1146C48}" srcId="{AC63941D-A576-467A-90F3-5018F0156D45}" destId="{16808297-B358-42C7-A505-B02F467E78C6}" srcOrd="4" destOrd="0" parTransId="{51818AB3-6395-45F7-A8D4-010A9FCB5089}" sibTransId="{ED06B8A1-F787-4D23-B24B-B64DE075A103}"/>
    <dgm:cxn modelId="{1B1738E6-9A19-4B60-AD6F-CDDA261C6228}" srcId="{AC63941D-A576-467A-90F3-5018F0156D45}" destId="{29BC3E4B-CDC2-4988-BBA1-7AD7622BEB89}" srcOrd="6" destOrd="0" parTransId="{49FA9DC1-0010-402A-9912-F8A4E82FA814}" sibTransId="{04FFF523-592F-4B06-9313-19E2C638A95F}"/>
    <dgm:cxn modelId="{3887B6B8-7D7E-4927-95FB-C849A48A9CFE}" srcId="{AC63941D-A576-467A-90F3-5018F0156D45}" destId="{381B816A-ACF0-4FE2-9991-995EE7C44E5B}" srcOrd="3" destOrd="0" parTransId="{81909F7C-5C0D-489F-AE9A-26DD630FDD27}" sibTransId="{B32E3071-E5DC-4AD9-9EAF-85A201C51075}"/>
    <dgm:cxn modelId="{B55725F3-20CA-4E40-AA98-FA7EAFB52B4D}" type="presParOf" srcId="{253428D1-5170-4E27-9E36-BD483F6FFEF4}" destId="{A3D53D91-0348-4972-9847-4F9033EC8211}" srcOrd="0" destOrd="0" presId="urn:microsoft.com/office/officeart/2005/8/layout/hList1"/>
    <dgm:cxn modelId="{17B4FD46-D7C8-497C-8485-76DF0112FBAA}" type="presParOf" srcId="{A3D53D91-0348-4972-9847-4F9033EC8211}" destId="{D9EAF206-C324-44B7-AD29-D59FFB04B95E}" srcOrd="0" destOrd="0" presId="urn:microsoft.com/office/officeart/2005/8/layout/hList1"/>
    <dgm:cxn modelId="{BBBCC0B9-E873-4122-822B-A1E198F6A427}" type="presParOf" srcId="{A3D53D91-0348-4972-9847-4F9033EC8211}" destId="{D094CC71-2A17-4996-B6B3-8D7468465B47}" srcOrd="1" destOrd="0" presId="urn:microsoft.com/office/officeart/2005/8/layout/hList1"/>
    <dgm:cxn modelId="{60AEB00E-E8F1-4734-9655-A5DBF266A1E7}" type="presParOf" srcId="{253428D1-5170-4E27-9E36-BD483F6FFEF4}" destId="{64611C19-985C-46BB-A0CC-C7E3C64128B2}" srcOrd="1" destOrd="0" presId="urn:microsoft.com/office/officeart/2005/8/layout/hList1"/>
    <dgm:cxn modelId="{CECA5EB5-FDEF-45AE-8126-CC599FD95BAC}" type="presParOf" srcId="{253428D1-5170-4E27-9E36-BD483F6FFEF4}" destId="{B0600576-5D67-4D66-B354-C658491B0EAC}" srcOrd="2" destOrd="0" presId="urn:microsoft.com/office/officeart/2005/8/layout/hList1"/>
    <dgm:cxn modelId="{871EB951-FDFD-4383-839E-7FF0565DB1F4}" type="presParOf" srcId="{B0600576-5D67-4D66-B354-C658491B0EAC}" destId="{3B007B3E-F098-494C-8747-3C610717BECC}" srcOrd="0" destOrd="0" presId="urn:microsoft.com/office/officeart/2005/8/layout/hList1"/>
    <dgm:cxn modelId="{FB05689A-2653-4B44-8F95-0FDFC19E9AE6}" type="presParOf" srcId="{B0600576-5D67-4D66-B354-C658491B0EAC}" destId="{20475FB3-3218-43D2-8587-036D70DC0DB2}" srcOrd="1" destOrd="0" presId="urn:microsoft.com/office/officeart/2005/8/layout/hList1"/>
    <dgm:cxn modelId="{959898D8-4EFA-47DB-9D56-5066BB5ADF7E}" type="presParOf" srcId="{253428D1-5170-4E27-9E36-BD483F6FFEF4}" destId="{20E712E0-5C9E-44EA-B3AA-E0AB88CC746F}" srcOrd="3" destOrd="0" presId="urn:microsoft.com/office/officeart/2005/8/layout/hList1"/>
    <dgm:cxn modelId="{057C6650-F154-48F3-A1E1-80EB1A677769}" type="presParOf" srcId="{253428D1-5170-4E27-9E36-BD483F6FFEF4}" destId="{DF9B5CD8-297B-4A2F-ABBB-1FCDFF6C2CD5}" srcOrd="4" destOrd="0" presId="urn:microsoft.com/office/officeart/2005/8/layout/hList1"/>
    <dgm:cxn modelId="{F7B3C944-430B-436B-ACC2-6580B922F4CB}" type="presParOf" srcId="{DF9B5CD8-297B-4A2F-ABBB-1FCDFF6C2CD5}" destId="{AD58DC5B-A822-454C-BB11-F3D7A442EDB1}" srcOrd="0" destOrd="0" presId="urn:microsoft.com/office/officeart/2005/8/layout/hList1"/>
    <dgm:cxn modelId="{3EB32820-0B96-4B43-8FA3-F1B7735345CB}" type="presParOf" srcId="{DF9B5CD8-297B-4A2F-ABBB-1FCDFF6C2CD5}" destId="{FED1CC0E-8612-4FFF-8353-236DB373F8AE}" srcOrd="1" destOrd="0" presId="urn:microsoft.com/office/officeart/2005/8/layout/hList1"/>
    <dgm:cxn modelId="{1BCCDE60-CDF8-4479-8E01-C62D7C287536}" type="presParOf" srcId="{253428D1-5170-4E27-9E36-BD483F6FFEF4}" destId="{8E5DD2AE-907D-4BE0-8424-5CC660F42006}" srcOrd="5" destOrd="0" presId="urn:microsoft.com/office/officeart/2005/8/layout/hList1"/>
    <dgm:cxn modelId="{55E65C8C-DB9D-4D8C-B5A4-967EF716CD99}" type="presParOf" srcId="{253428D1-5170-4E27-9E36-BD483F6FFEF4}" destId="{19DE97C2-F743-410B-AE01-393A2A7CE8B2}" srcOrd="6" destOrd="0" presId="urn:microsoft.com/office/officeart/2005/8/layout/hList1"/>
    <dgm:cxn modelId="{A1F5F934-3370-4C95-A506-B9F737689A62}" type="presParOf" srcId="{19DE97C2-F743-410B-AE01-393A2A7CE8B2}" destId="{FB69AFEF-C413-40A7-A732-DDA579563F2A}" srcOrd="0" destOrd="0" presId="urn:microsoft.com/office/officeart/2005/8/layout/hList1"/>
    <dgm:cxn modelId="{911023CB-68A2-4EAA-8101-1121F975B6ED}" type="presParOf" srcId="{19DE97C2-F743-410B-AE01-393A2A7CE8B2}" destId="{CD30E0D8-9F42-45FA-A781-2F8D66015BC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114186C-D03C-4E73-A6BC-6C2E0DBC5F4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2B47BE14-95D1-4F57-BB48-B075816F3C2B}">
      <dgm:prSet phldrT="[Text]" custT="1"/>
      <dgm:spPr/>
      <dgm:t>
        <a:bodyPr/>
        <a:lstStyle/>
        <a:p>
          <a:r>
            <a:rPr lang="cs-CZ" sz="2000" b="1" dirty="0" smtClean="0"/>
            <a:t>Trhliny – 310</a:t>
          </a:r>
          <a:endParaRPr lang="cs-CZ" sz="2000" b="1" dirty="0"/>
        </a:p>
      </dgm:t>
    </dgm:pt>
    <dgm:pt modelId="{E85B6A56-AE20-4610-9B6E-39DC34D8547F}" type="parTrans" cxnId="{4920E35D-9B1A-4773-AAE6-BD177FC0D1DF}">
      <dgm:prSet/>
      <dgm:spPr/>
      <dgm:t>
        <a:bodyPr/>
        <a:lstStyle/>
        <a:p>
          <a:endParaRPr lang="cs-CZ"/>
        </a:p>
      </dgm:t>
    </dgm:pt>
    <dgm:pt modelId="{D974CDD2-BD2A-47DC-8CB8-DC1E18E32741}" type="sibTrans" cxnId="{4920E35D-9B1A-4773-AAE6-BD177FC0D1DF}">
      <dgm:prSet/>
      <dgm:spPr/>
      <dgm:t>
        <a:bodyPr/>
        <a:lstStyle/>
        <a:p>
          <a:endParaRPr lang="cs-CZ"/>
        </a:p>
      </dgm:t>
    </dgm:pt>
    <dgm:pt modelId="{DFC45684-D851-498A-88C2-98332EEF91AE}">
      <dgm:prSet phldrT="[Text]" custT="1"/>
      <dgm:spPr/>
      <dgm:t>
        <a:bodyPr/>
        <a:lstStyle/>
        <a:p>
          <a:r>
            <a:rPr lang="cs-CZ" sz="2000" b="1" dirty="0" smtClean="0"/>
            <a:t>Praskliny - 320</a:t>
          </a:r>
          <a:endParaRPr lang="cs-CZ" sz="2000" b="1" dirty="0"/>
        </a:p>
      </dgm:t>
    </dgm:pt>
    <dgm:pt modelId="{9D85B8E9-84DF-425E-92AA-381F97C24FCB}" type="parTrans" cxnId="{75DDD91A-A50B-418A-BCE7-B3DCE6F0C5B4}">
      <dgm:prSet/>
      <dgm:spPr/>
      <dgm:t>
        <a:bodyPr/>
        <a:lstStyle/>
        <a:p>
          <a:endParaRPr lang="cs-CZ"/>
        </a:p>
      </dgm:t>
    </dgm:pt>
    <dgm:pt modelId="{0F74B60D-2121-46F9-871C-A8C4A64C6F0B}" type="sibTrans" cxnId="{75DDD91A-A50B-418A-BCE7-B3DCE6F0C5B4}">
      <dgm:prSet/>
      <dgm:spPr/>
      <dgm:t>
        <a:bodyPr/>
        <a:lstStyle/>
        <a:p>
          <a:endParaRPr lang="cs-CZ"/>
        </a:p>
      </dgm:t>
    </dgm:pt>
    <dgm:pt modelId="{9D52B710-C3BD-4736-B7B4-6A7FA9A00F04}">
      <dgm:prSet phldrT="[Text]" custT="1"/>
      <dgm:spPr/>
      <dgm:t>
        <a:bodyPr/>
        <a:lstStyle/>
        <a:p>
          <a:r>
            <a:rPr lang="cs-CZ" sz="1600" b="1" dirty="0" smtClean="0"/>
            <a:t>Porušení souvislosti z důvodu mechanického poškození - 330</a:t>
          </a:r>
          <a:endParaRPr lang="cs-CZ" sz="1600" b="1" dirty="0"/>
        </a:p>
      </dgm:t>
    </dgm:pt>
    <dgm:pt modelId="{19A0C6F3-4E0E-4A90-9EF1-5E0563FB83E2}" type="parTrans" cxnId="{EFC1FCFA-FCAB-45AB-89B6-25D0AF7BA2E9}">
      <dgm:prSet/>
      <dgm:spPr/>
      <dgm:t>
        <a:bodyPr/>
        <a:lstStyle/>
        <a:p>
          <a:endParaRPr lang="cs-CZ"/>
        </a:p>
      </dgm:t>
    </dgm:pt>
    <dgm:pt modelId="{20525AB0-58FC-4455-8E5A-C8A508932F78}" type="sibTrans" cxnId="{EFC1FCFA-FCAB-45AB-89B6-25D0AF7BA2E9}">
      <dgm:prSet/>
      <dgm:spPr/>
      <dgm:t>
        <a:bodyPr/>
        <a:lstStyle/>
        <a:p>
          <a:endParaRPr lang="cs-CZ"/>
        </a:p>
      </dgm:t>
    </dgm:pt>
    <dgm:pt modelId="{C097255C-F854-4F47-A6C4-25A02CCBF2D3}">
      <dgm:prSet phldrT="[Text]"/>
      <dgm:spPr/>
      <dgm:t>
        <a:bodyPr/>
        <a:lstStyle/>
        <a:p>
          <a:r>
            <a:rPr lang="cs-CZ" b="1" dirty="0" smtClean="0"/>
            <a:t>Porušení souvislosti z důvodu nespojení kovu – 340</a:t>
          </a:r>
          <a:endParaRPr lang="cs-CZ" b="1" dirty="0"/>
        </a:p>
      </dgm:t>
    </dgm:pt>
    <dgm:pt modelId="{7F83BF0D-45A1-49E9-BE1F-410200EC40CD}" type="parTrans" cxnId="{01D68BC6-A3D1-47BE-996B-786997FBD50C}">
      <dgm:prSet/>
      <dgm:spPr/>
      <dgm:t>
        <a:bodyPr/>
        <a:lstStyle/>
        <a:p>
          <a:endParaRPr lang="cs-CZ"/>
        </a:p>
      </dgm:t>
    </dgm:pt>
    <dgm:pt modelId="{6BE5A487-F0ED-4FFE-B3AC-2AFAED13B893}" type="sibTrans" cxnId="{01D68BC6-A3D1-47BE-996B-786997FBD50C}">
      <dgm:prSet/>
      <dgm:spPr/>
      <dgm:t>
        <a:bodyPr/>
        <a:lstStyle/>
        <a:p>
          <a:endParaRPr lang="cs-CZ"/>
        </a:p>
      </dgm:t>
    </dgm:pt>
    <dgm:pt modelId="{C6D13D0A-DA30-42E0-819B-45BDC7883F75}">
      <dgm:prSet phldrT="[Text]"/>
      <dgm:spPr/>
      <dgm:t>
        <a:bodyPr/>
        <a:lstStyle/>
        <a:p>
          <a:r>
            <a:rPr lang="cs-CZ" b="1" dirty="0" smtClean="0"/>
            <a:t>Povrchové trhliny</a:t>
          </a:r>
          <a:endParaRPr lang="cs-CZ" b="1" dirty="0"/>
        </a:p>
      </dgm:t>
    </dgm:pt>
    <dgm:pt modelId="{9FAACD50-6622-4EC7-8114-FC34CCE0591E}" type="parTrans" cxnId="{ACA68E6D-B2D3-4620-9FFB-DD703229C6DA}">
      <dgm:prSet/>
      <dgm:spPr/>
      <dgm:t>
        <a:bodyPr/>
        <a:lstStyle/>
        <a:p>
          <a:endParaRPr lang="cs-CZ"/>
        </a:p>
      </dgm:t>
    </dgm:pt>
    <dgm:pt modelId="{624004CF-EABF-45F0-B1A4-7930CC35315D}" type="sibTrans" cxnId="{ACA68E6D-B2D3-4620-9FFB-DD703229C6DA}">
      <dgm:prSet/>
      <dgm:spPr/>
      <dgm:t>
        <a:bodyPr/>
        <a:lstStyle/>
        <a:p>
          <a:endParaRPr lang="cs-CZ"/>
        </a:p>
      </dgm:t>
    </dgm:pt>
    <dgm:pt modelId="{6A37453E-FE1C-4F7D-8B33-10DCE628C08E}">
      <dgm:prSet phldrT="[Text]"/>
      <dgm:spPr/>
      <dgm:t>
        <a:bodyPr/>
        <a:lstStyle/>
        <a:p>
          <a:r>
            <a:rPr lang="cs-CZ" b="1" dirty="0" smtClean="0"/>
            <a:t>Podpovrchové trhliny</a:t>
          </a:r>
          <a:endParaRPr lang="cs-CZ" b="1" dirty="0"/>
        </a:p>
      </dgm:t>
    </dgm:pt>
    <dgm:pt modelId="{03F408BE-9A4B-432C-B108-F3643942A4EC}" type="parTrans" cxnId="{63477CE8-0C41-4B09-B8F6-5EFBD7CAC6BA}">
      <dgm:prSet/>
      <dgm:spPr/>
      <dgm:t>
        <a:bodyPr/>
        <a:lstStyle/>
        <a:p>
          <a:endParaRPr lang="cs-CZ"/>
        </a:p>
      </dgm:t>
    </dgm:pt>
    <dgm:pt modelId="{53A3A88A-0050-43B7-ADC3-11953B67AFBF}" type="sibTrans" cxnId="{63477CE8-0C41-4B09-B8F6-5EFBD7CAC6BA}">
      <dgm:prSet/>
      <dgm:spPr/>
      <dgm:t>
        <a:bodyPr/>
        <a:lstStyle/>
        <a:p>
          <a:endParaRPr lang="cs-CZ"/>
        </a:p>
      </dgm:t>
    </dgm:pt>
    <dgm:pt modelId="{6EBC673A-CD23-4073-86D9-BCAA38F2F319}">
      <dgm:prSet phldrT="[Text]"/>
      <dgm:spPr/>
      <dgm:t>
        <a:bodyPr/>
        <a:lstStyle/>
        <a:p>
          <a:r>
            <a:rPr lang="cs-CZ" b="1" dirty="0" smtClean="0"/>
            <a:t>Vnitřní trhliny</a:t>
          </a:r>
          <a:endParaRPr lang="cs-CZ" b="1" dirty="0"/>
        </a:p>
      </dgm:t>
    </dgm:pt>
    <dgm:pt modelId="{6C5FDEF3-E84D-4296-97E6-226B5CC6E8C7}" type="parTrans" cxnId="{768DC483-1F06-4860-871E-4E66BE8E3512}">
      <dgm:prSet/>
      <dgm:spPr/>
      <dgm:t>
        <a:bodyPr/>
        <a:lstStyle/>
        <a:p>
          <a:endParaRPr lang="cs-CZ"/>
        </a:p>
      </dgm:t>
    </dgm:pt>
    <dgm:pt modelId="{10B1303F-73E2-4189-AEA0-623190EBF81B}" type="sibTrans" cxnId="{768DC483-1F06-4860-871E-4E66BE8E3512}">
      <dgm:prSet/>
      <dgm:spPr/>
      <dgm:t>
        <a:bodyPr/>
        <a:lstStyle/>
        <a:p>
          <a:endParaRPr lang="cs-CZ"/>
        </a:p>
      </dgm:t>
    </dgm:pt>
    <dgm:pt modelId="{A44F0C44-8829-4B59-BE49-EC29B84548BE}">
      <dgm:prSet phldrT="[Text]"/>
      <dgm:spPr/>
      <dgm:t>
        <a:bodyPr/>
        <a:lstStyle/>
        <a:p>
          <a:r>
            <a:rPr lang="cs-CZ" b="1" dirty="0" smtClean="0"/>
            <a:t>Lom za tepla</a:t>
          </a:r>
          <a:endParaRPr lang="cs-CZ" b="1" dirty="0"/>
        </a:p>
      </dgm:t>
    </dgm:pt>
    <dgm:pt modelId="{EEC58F06-5F10-404D-8AAE-B188B8F7CDDB}" type="parTrans" cxnId="{BBD53CEA-0BBB-46EA-8DA6-15A88866CF99}">
      <dgm:prSet/>
      <dgm:spPr/>
      <dgm:t>
        <a:bodyPr/>
        <a:lstStyle/>
        <a:p>
          <a:endParaRPr lang="cs-CZ"/>
        </a:p>
      </dgm:t>
    </dgm:pt>
    <dgm:pt modelId="{FD7DBCF2-A49B-4286-9419-78D6300B5713}" type="sibTrans" cxnId="{BBD53CEA-0BBB-46EA-8DA6-15A88866CF99}">
      <dgm:prSet/>
      <dgm:spPr/>
      <dgm:t>
        <a:bodyPr/>
        <a:lstStyle/>
        <a:p>
          <a:endParaRPr lang="cs-CZ"/>
        </a:p>
      </dgm:t>
    </dgm:pt>
    <dgm:pt modelId="{B62EE49F-3241-4E07-8A83-D4E25999A0D3}">
      <dgm:prSet phldrT="[Text]"/>
      <dgm:spPr/>
      <dgm:t>
        <a:bodyPr/>
        <a:lstStyle/>
        <a:p>
          <a:r>
            <a:rPr lang="cs-CZ" b="1" dirty="0" smtClean="0"/>
            <a:t>Lom za studena</a:t>
          </a:r>
          <a:endParaRPr lang="cs-CZ" b="1" dirty="0"/>
        </a:p>
      </dgm:t>
    </dgm:pt>
    <dgm:pt modelId="{817549CF-63DC-40D5-B893-514DB70020BD}" type="parTrans" cxnId="{A9F78A02-367B-47D9-BCF6-E4725B77370B}">
      <dgm:prSet/>
      <dgm:spPr/>
      <dgm:t>
        <a:bodyPr/>
        <a:lstStyle/>
        <a:p>
          <a:endParaRPr lang="cs-CZ"/>
        </a:p>
      </dgm:t>
    </dgm:pt>
    <dgm:pt modelId="{3B1553C9-7A95-458A-9CC5-0BD6736D4B89}" type="sibTrans" cxnId="{A9F78A02-367B-47D9-BCF6-E4725B77370B}">
      <dgm:prSet/>
      <dgm:spPr/>
      <dgm:t>
        <a:bodyPr/>
        <a:lstStyle/>
        <a:p>
          <a:endParaRPr lang="cs-CZ"/>
        </a:p>
      </dgm:t>
    </dgm:pt>
    <dgm:pt modelId="{D554CC56-4285-4405-B697-400151777B64}">
      <dgm:prSet phldrT="[Text]"/>
      <dgm:spPr/>
      <dgm:t>
        <a:bodyPr/>
        <a:lstStyle/>
        <a:p>
          <a:r>
            <a:rPr lang="cs-CZ" b="1" dirty="0" err="1" smtClean="0"/>
            <a:t>Zavaleniny</a:t>
          </a:r>
          <a:endParaRPr lang="cs-CZ" b="1" dirty="0"/>
        </a:p>
      </dgm:t>
    </dgm:pt>
    <dgm:pt modelId="{6625C176-3146-46AF-8D21-5E3FDF54829A}" type="parTrans" cxnId="{2257B9CE-EE97-484C-ADAD-545D1C4D8FA3}">
      <dgm:prSet/>
      <dgm:spPr/>
      <dgm:t>
        <a:bodyPr/>
        <a:lstStyle/>
        <a:p>
          <a:endParaRPr lang="cs-CZ"/>
        </a:p>
      </dgm:t>
    </dgm:pt>
    <dgm:pt modelId="{C469BD3C-FF1D-4EE1-B53F-77E3F4C98787}" type="sibTrans" cxnId="{2257B9CE-EE97-484C-ADAD-545D1C4D8FA3}">
      <dgm:prSet/>
      <dgm:spPr/>
      <dgm:t>
        <a:bodyPr/>
        <a:lstStyle/>
        <a:p>
          <a:endParaRPr lang="cs-CZ"/>
        </a:p>
      </dgm:t>
    </dgm:pt>
    <dgm:pt modelId="{DD86D44C-BE18-4D22-8493-4617F8A0B252}">
      <dgm:prSet phldrT="[Text]"/>
      <dgm:spPr/>
      <dgm:t>
        <a:bodyPr/>
        <a:lstStyle/>
        <a:p>
          <a:r>
            <a:rPr lang="cs-CZ" b="1" dirty="0" smtClean="0"/>
            <a:t>Nedokonalý svar </a:t>
          </a:r>
          <a:endParaRPr lang="cs-CZ" b="1" dirty="0"/>
        </a:p>
      </dgm:t>
    </dgm:pt>
    <dgm:pt modelId="{C2078B8A-0465-484C-98E9-B8A850FE9C74}" type="parTrans" cxnId="{A1619E56-8216-4EBF-BE1D-17AB6913590A}">
      <dgm:prSet/>
      <dgm:spPr/>
      <dgm:t>
        <a:bodyPr/>
        <a:lstStyle/>
        <a:p>
          <a:endParaRPr lang="cs-CZ"/>
        </a:p>
      </dgm:t>
    </dgm:pt>
    <dgm:pt modelId="{4C52DD83-B92F-43D4-A1C2-9EFF99B64CEF}" type="sibTrans" cxnId="{A1619E56-8216-4EBF-BE1D-17AB6913590A}">
      <dgm:prSet/>
      <dgm:spPr/>
      <dgm:t>
        <a:bodyPr/>
        <a:lstStyle/>
        <a:p>
          <a:endParaRPr lang="cs-CZ"/>
        </a:p>
      </dgm:t>
    </dgm:pt>
    <dgm:pt modelId="{86DF3694-F47A-4CB0-8C90-90DC83EBDD4A}" type="pres">
      <dgm:prSet presAssocID="{C114186C-D03C-4E73-A6BC-6C2E0DBC5F4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4E5B4916-F2EC-4E05-9602-333239CF0766}" type="pres">
      <dgm:prSet presAssocID="{2B47BE14-95D1-4F57-BB48-B075816F3C2B}" presName="composite" presStyleCnt="0"/>
      <dgm:spPr/>
    </dgm:pt>
    <dgm:pt modelId="{8B9BFB19-8536-4BA9-B2BB-F9E0E4CD657B}" type="pres">
      <dgm:prSet presAssocID="{2B47BE14-95D1-4F57-BB48-B075816F3C2B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C04F4762-DB85-412F-AC29-076703A40F8A}" type="pres">
      <dgm:prSet presAssocID="{2B47BE14-95D1-4F57-BB48-B075816F3C2B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9C38CB0-04A9-46CE-A6CB-447FA7840743}" type="pres">
      <dgm:prSet presAssocID="{D974CDD2-BD2A-47DC-8CB8-DC1E18E32741}" presName="space" presStyleCnt="0"/>
      <dgm:spPr/>
    </dgm:pt>
    <dgm:pt modelId="{E5755404-BA67-4169-ABDB-0F4FEE700249}" type="pres">
      <dgm:prSet presAssocID="{DFC45684-D851-498A-88C2-98332EEF91AE}" presName="composite" presStyleCnt="0"/>
      <dgm:spPr/>
    </dgm:pt>
    <dgm:pt modelId="{E4AFA933-3F29-4B4F-8CE1-DCE079D63EA1}" type="pres">
      <dgm:prSet presAssocID="{DFC45684-D851-498A-88C2-98332EEF91AE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A9B35C4-CB96-4093-BCBF-FB66052E80C9}" type="pres">
      <dgm:prSet presAssocID="{DFC45684-D851-498A-88C2-98332EEF91AE}" presName="desTx" presStyleLbl="alignAccFollowNode1" presStyleIdx="1" presStyleCnt="4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cs-CZ"/>
        </a:p>
      </dgm:t>
    </dgm:pt>
    <dgm:pt modelId="{36D7A39A-BEA1-451F-8E1F-3F822251F133}" type="pres">
      <dgm:prSet presAssocID="{0F74B60D-2121-46F9-871C-A8C4A64C6F0B}" presName="space" presStyleCnt="0"/>
      <dgm:spPr/>
    </dgm:pt>
    <dgm:pt modelId="{15A6A437-44F7-42DB-B0E3-D1800AD2A5CF}" type="pres">
      <dgm:prSet presAssocID="{9D52B710-C3BD-4736-B7B4-6A7FA9A00F04}" presName="composite" presStyleCnt="0"/>
      <dgm:spPr/>
    </dgm:pt>
    <dgm:pt modelId="{F60DF639-CEF9-4A53-B57A-C172FA2C0561}" type="pres">
      <dgm:prSet presAssocID="{9D52B710-C3BD-4736-B7B4-6A7FA9A00F04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0804AEB-B18E-451A-BC9D-AD005B660D82}" type="pres">
      <dgm:prSet presAssocID="{9D52B710-C3BD-4736-B7B4-6A7FA9A00F04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9B22D842-6746-4BA8-8010-A371C9D9EEA0}" type="pres">
      <dgm:prSet presAssocID="{20525AB0-58FC-4455-8E5A-C8A508932F78}" presName="space" presStyleCnt="0"/>
      <dgm:spPr/>
    </dgm:pt>
    <dgm:pt modelId="{BCB0EDE5-EBB2-4641-B593-69B738C4A194}" type="pres">
      <dgm:prSet presAssocID="{C097255C-F854-4F47-A6C4-25A02CCBF2D3}" presName="composite" presStyleCnt="0"/>
      <dgm:spPr/>
    </dgm:pt>
    <dgm:pt modelId="{A0F8C9B2-06E6-4F43-B01C-4D5505D1FFEC}" type="pres">
      <dgm:prSet presAssocID="{C097255C-F854-4F47-A6C4-25A02CCBF2D3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1D8AA99-03ED-4EFD-B196-70721EF50B28}" type="pres">
      <dgm:prSet presAssocID="{C097255C-F854-4F47-A6C4-25A02CCBF2D3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4920E35D-9B1A-4773-AAE6-BD177FC0D1DF}" srcId="{C114186C-D03C-4E73-A6BC-6C2E0DBC5F43}" destId="{2B47BE14-95D1-4F57-BB48-B075816F3C2B}" srcOrd="0" destOrd="0" parTransId="{E85B6A56-AE20-4610-9B6E-39DC34D8547F}" sibTransId="{D974CDD2-BD2A-47DC-8CB8-DC1E18E32741}"/>
    <dgm:cxn modelId="{4D14505E-4949-47C9-AD01-73A3A53AAEC9}" type="presOf" srcId="{DFC45684-D851-498A-88C2-98332EEF91AE}" destId="{E4AFA933-3F29-4B4F-8CE1-DCE079D63EA1}" srcOrd="0" destOrd="0" presId="urn:microsoft.com/office/officeart/2005/8/layout/hList1"/>
    <dgm:cxn modelId="{33234742-3E0D-46BF-AB06-5A3F8EBCF892}" type="presOf" srcId="{2B47BE14-95D1-4F57-BB48-B075816F3C2B}" destId="{8B9BFB19-8536-4BA9-B2BB-F9E0E4CD657B}" srcOrd="0" destOrd="0" presId="urn:microsoft.com/office/officeart/2005/8/layout/hList1"/>
    <dgm:cxn modelId="{1E0A9BFD-D59B-4C6E-B40C-C23D9A8B53B5}" type="presOf" srcId="{6A37453E-FE1C-4F7D-8B33-10DCE628C08E}" destId="{C04F4762-DB85-412F-AC29-076703A40F8A}" srcOrd="0" destOrd="1" presId="urn:microsoft.com/office/officeart/2005/8/layout/hList1"/>
    <dgm:cxn modelId="{625BC906-12F3-44E8-8E5A-D461C333CD94}" type="presOf" srcId="{C114186C-D03C-4E73-A6BC-6C2E0DBC5F43}" destId="{86DF3694-F47A-4CB0-8C90-90DC83EBDD4A}" srcOrd="0" destOrd="0" presId="urn:microsoft.com/office/officeart/2005/8/layout/hList1"/>
    <dgm:cxn modelId="{FFD3EF2A-8A18-404F-8905-EDD7A8B38CF1}" type="presOf" srcId="{C097255C-F854-4F47-A6C4-25A02CCBF2D3}" destId="{A0F8C9B2-06E6-4F43-B01C-4D5505D1FFEC}" srcOrd="0" destOrd="0" presId="urn:microsoft.com/office/officeart/2005/8/layout/hList1"/>
    <dgm:cxn modelId="{768DC483-1F06-4860-871E-4E66BE8E3512}" srcId="{2B47BE14-95D1-4F57-BB48-B075816F3C2B}" destId="{6EBC673A-CD23-4073-86D9-BCAA38F2F319}" srcOrd="2" destOrd="0" parTransId="{6C5FDEF3-E84D-4296-97E6-226B5CC6E8C7}" sibTransId="{10B1303F-73E2-4189-AEA0-623190EBF81B}"/>
    <dgm:cxn modelId="{A9F78A02-367B-47D9-BCF6-E4725B77370B}" srcId="{9D52B710-C3BD-4736-B7B4-6A7FA9A00F04}" destId="{B62EE49F-3241-4E07-8A83-D4E25999A0D3}" srcOrd="1" destOrd="0" parTransId="{817549CF-63DC-40D5-B893-514DB70020BD}" sibTransId="{3B1553C9-7A95-458A-9CC5-0BD6736D4B89}"/>
    <dgm:cxn modelId="{68B12BB3-DE38-4899-99C6-17326D7CA069}" type="presOf" srcId="{A44F0C44-8829-4B59-BE49-EC29B84548BE}" destId="{20804AEB-B18E-451A-BC9D-AD005B660D82}" srcOrd="0" destOrd="0" presId="urn:microsoft.com/office/officeart/2005/8/layout/hList1"/>
    <dgm:cxn modelId="{B93C4DF5-4195-4F26-8544-06C9931BDC93}" type="presOf" srcId="{D554CC56-4285-4405-B697-400151777B64}" destId="{F1D8AA99-03ED-4EFD-B196-70721EF50B28}" srcOrd="0" destOrd="0" presId="urn:microsoft.com/office/officeart/2005/8/layout/hList1"/>
    <dgm:cxn modelId="{75DDD91A-A50B-418A-BCE7-B3DCE6F0C5B4}" srcId="{C114186C-D03C-4E73-A6BC-6C2E0DBC5F43}" destId="{DFC45684-D851-498A-88C2-98332EEF91AE}" srcOrd="1" destOrd="0" parTransId="{9D85B8E9-84DF-425E-92AA-381F97C24FCB}" sibTransId="{0F74B60D-2121-46F9-871C-A8C4A64C6F0B}"/>
    <dgm:cxn modelId="{ACA68E6D-B2D3-4620-9FFB-DD703229C6DA}" srcId="{2B47BE14-95D1-4F57-BB48-B075816F3C2B}" destId="{C6D13D0A-DA30-42E0-819B-45BDC7883F75}" srcOrd="0" destOrd="0" parTransId="{9FAACD50-6622-4EC7-8114-FC34CCE0591E}" sibTransId="{624004CF-EABF-45F0-B1A4-7930CC35315D}"/>
    <dgm:cxn modelId="{EFC1FCFA-FCAB-45AB-89B6-25D0AF7BA2E9}" srcId="{C114186C-D03C-4E73-A6BC-6C2E0DBC5F43}" destId="{9D52B710-C3BD-4736-B7B4-6A7FA9A00F04}" srcOrd="2" destOrd="0" parTransId="{19A0C6F3-4E0E-4A90-9EF1-5E0563FB83E2}" sibTransId="{20525AB0-58FC-4455-8E5A-C8A508932F78}"/>
    <dgm:cxn modelId="{205EE2E5-D08C-4E92-BFB8-6402A6FFB1BA}" type="presOf" srcId="{DD86D44C-BE18-4D22-8493-4617F8A0B252}" destId="{F1D8AA99-03ED-4EFD-B196-70721EF50B28}" srcOrd="0" destOrd="1" presId="urn:microsoft.com/office/officeart/2005/8/layout/hList1"/>
    <dgm:cxn modelId="{BBD53CEA-0BBB-46EA-8DA6-15A88866CF99}" srcId="{9D52B710-C3BD-4736-B7B4-6A7FA9A00F04}" destId="{A44F0C44-8829-4B59-BE49-EC29B84548BE}" srcOrd="0" destOrd="0" parTransId="{EEC58F06-5F10-404D-8AAE-B188B8F7CDDB}" sibTransId="{FD7DBCF2-A49B-4286-9419-78D6300B5713}"/>
    <dgm:cxn modelId="{A1619E56-8216-4EBF-BE1D-17AB6913590A}" srcId="{C097255C-F854-4F47-A6C4-25A02CCBF2D3}" destId="{DD86D44C-BE18-4D22-8493-4617F8A0B252}" srcOrd="1" destOrd="0" parTransId="{C2078B8A-0465-484C-98E9-B8A850FE9C74}" sibTransId="{4C52DD83-B92F-43D4-A1C2-9EFF99B64CEF}"/>
    <dgm:cxn modelId="{F221014A-DC86-41D0-B8C5-78E95F1251D0}" type="presOf" srcId="{C6D13D0A-DA30-42E0-819B-45BDC7883F75}" destId="{C04F4762-DB85-412F-AC29-076703A40F8A}" srcOrd="0" destOrd="0" presId="urn:microsoft.com/office/officeart/2005/8/layout/hList1"/>
    <dgm:cxn modelId="{63477CE8-0C41-4B09-B8F6-5EFBD7CAC6BA}" srcId="{2B47BE14-95D1-4F57-BB48-B075816F3C2B}" destId="{6A37453E-FE1C-4F7D-8B33-10DCE628C08E}" srcOrd="1" destOrd="0" parTransId="{03F408BE-9A4B-432C-B108-F3643942A4EC}" sibTransId="{53A3A88A-0050-43B7-ADC3-11953B67AFBF}"/>
    <dgm:cxn modelId="{E5E7251D-C553-45E9-9676-69CB5DB1E502}" type="presOf" srcId="{B62EE49F-3241-4E07-8A83-D4E25999A0D3}" destId="{20804AEB-B18E-451A-BC9D-AD005B660D82}" srcOrd="0" destOrd="1" presId="urn:microsoft.com/office/officeart/2005/8/layout/hList1"/>
    <dgm:cxn modelId="{01D68BC6-A3D1-47BE-996B-786997FBD50C}" srcId="{C114186C-D03C-4E73-A6BC-6C2E0DBC5F43}" destId="{C097255C-F854-4F47-A6C4-25A02CCBF2D3}" srcOrd="3" destOrd="0" parTransId="{7F83BF0D-45A1-49E9-BE1F-410200EC40CD}" sibTransId="{6BE5A487-F0ED-4FFE-B3AC-2AFAED13B893}"/>
    <dgm:cxn modelId="{6E5D0F94-4152-453B-A77C-1274BED4651D}" type="presOf" srcId="{6EBC673A-CD23-4073-86D9-BCAA38F2F319}" destId="{C04F4762-DB85-412F-AC29-076703A40F8A}" srcOrd="0" destOrd="2" presId="urn:microsoft.com/office/officeart/2005/8/layout/hList1"/>
    <dgm:cxn modelId="{2257B9CE-EE97-484C-ADAD-545D1C4D8FA3}" srcId="{C097255C-F854-4F47-A6C4-25A02CCBF2D3}" destId="{D554CC56-4285-4405-B697-400151777B64}" srcOrd="0" destOrd="0" parTransId="{6625C176-3146-46AF-8D21-5E3FDF54829A}" sibTransId="{C469BD3C-FF1D-4EE1-B53F-77E3F4C98787}"/>
    <dgm:cxn modelId="{A71B1CFB-54E7-4FAB-A119-1DE3CFEF0432}" type="presOf" srcId="{9D52B710-C3BD-4736-B7B4-6A7FA9A00F04}" destId="{F60DF639-CEF9-4A53-B57A-C172FA2C0561}" srcOrd="0" destOrd="0" presId="urn:microsoft.com/office/officeart/2005/8/layout/hList1"/>
    <dgm:cxn modelId="{B611C3D5-1669-4733-B5EB-8253423A3829}" type="presParOf" srcId="{86DF3694-F47A-4CB0-8C90-90DC83EBDD4A}" destId="{4E5B4916-F2EC-4E05-9602-333239CF0766}" srcOrd="0" destOrd="0" presId="urn:microsoft.com/office/officeart/2005/8/layout/hList1"/>
    <dgm:cxn modelId="{2AF44D38-D3FE-4F42-B31C-C22F83CA35BA}" type="presParOf" srcId="{4E5B4916-F2EC-4E05-9602-333239CF0766}" destId="{8B9BFB19-8536-4BA9-B2BB-F9E0E4CD657B}" srcOrd="0" destOrd="0" presId="urn:microsoft.com/office/officeart/2005/8/layout/hList1"/>
    <dgm:cxn modelId="{AED9DBA7-AA61-4AD2-86B5-6BBEE33F06D7}" type="presParOf" srcId="{4E5B4916-F2EC-4E05-9602-333239CF0766}" destId="{C04F4762-DB85-412F-AC29-076703A40F8A}" srcOrd="1" destOrd="0" presId="urn:microsoft.com/office/officeart/2005/8/layout/hList1"/>
    <dgm:cxn modelId="{042E3E1C-7C49-4BDB-91FE-D3602479A9F0}" type="presParOf" srcId="{86DF3694-F47A-4CB0-8C90-90DC83EBDD4A}" destId="{E9C38CB0-04A9-46CE-A6CB-447FA7840743}" srcOrd="1" destOrd="0" presId="urn:microsoft.com/office/officeart/2005/8/layout/hList1"/>
    <dgm:cxn modelId="{D524DF0F-CDB2-473A-8596-C7C02E517E8E}" type="presParOf" srcId="{86DF3694-F47A-4CB0-8C90-90DC83EBDD4A}" destId="{E5755404-BA67-4169-ABDB-0F4FEE700249}" srcOrd="2" destOrd="0" presId="urn:microsoft.com/office/officeart/2005/8/layout/hList1"/>
    <dgm:cxn modelId="{BA678DC2-1146-4C6E-92AB-0D92FA788AE2}" type="presParOf" srcId="{E5755404-BA67-4169-ABDB-0F4FEE700249}" destId="{E4AFA933-3F29-4B4F-8CE1-DCE079D63EA1}" srcOrd="0" destOrd="0" presId="urn:microsoft.com/office/officeart/2005/8/layout/hList1"/>
    <dgm:cxn modelId="{3E199474-D40E-4553-AF5A-1E9C506BCA1F}" type="presParOf" srcId="{E5755404-BA67-4169-ABDB-0F4FEE700249}" destId="{5A9B35C4-CB96-4093-BCBF-FB66052E80C9}" srcOrd="1" destOrd="0" presId="urn:microsoft.com/office/officeart/2005/8/layout/hList1"/>
    <dgm:cxn modelId="{06E1E75F-9161-4305-A963-4D6C40A8E77A}" type="presParOf" srcId="{86DF3694-F47A-4CB0-8C90-90DC83EBDD4A}" destId="{36D7A39A-BEA1-451F-8E1F-3F822251F133}" srcOrd="3" destOrd="0" presId="urn:microsoft.com/office/officeart/2005/8/layout/hList1"/>
    <dgm:cxn modelId="{D96B0861-2BD6-4BC3-A77F-CD7E3FB4BF81}" type="presParOf" srcId="{86DF3694-F47A-4CB0-8C90-90DC83EBDD4A}" destId="{15A6A437-44F7-42DB-B0E3-D1800AD2A5CF}" srcOrd="4" destOrd="0" presId="urn:microsoft.com/office/officeart/2005/8/layout/hList1"/>
    <dgm:cxn modelId="{B462C3FC-F744-4D54-A295-95469E663FE5}" type="presParOf" srcId="{15A6A437-44F7-42DB-B0E3-D1800AD2A5CF}" destId="{F60DF639-CEF9-4A53-B57A-C172FA2C0561}" srcOrd="0" destOrd="0" presId="urn:microsoft.com/office/officeart/2005/8/layout/hList1"/>
    <dgm:cxn modelId="{40DA3560-E21F-40AA-90E0-FB5DCFC32B04}" type="presParOf" srcId="{15A6A437-44F7-42DB-B0E3-D1800AD2A5CF}" destId="{20804AEB-B18E-451A-BC9D-AD005B660D82}" srcOrd="1" destOrd="0" presId="urn:microsoft.com/office/officeart/2005/8/layout/hList1"/>
    <dgm:cxn modelId="{49EF3DDD-A221-42F2-9A37-79C213ABCACA}" type="presParOf" srcId="{86DF3694-F47A-4CB0-8C90-90DC83EBDD4A}" destId="{9B22D842-6746-4BA8-8010-A371C9D9EEA0}" srcOrd="5" destOrd="0" presId="urn:microsoft.com/office/officeart/2005/8/layout/hList1"/>
    <dgm:cxn modelId="{57A8BCEC-9125-4294-AB31-A4C4CAE51496}" type="presParOf" srcId="{86DF3694-F47A-4CB0-8C90-90DC83EBDD4A}" destId="{BCB0EDE5-EBB2-4641-B593-69B738C4A194}" srcOrd="6" destOrd="0" presId="urn:microsoft.com/office/officeart/2005/8/layout/hList1"/>
    <dgm:cxn modelId="{AF33B596-D984-4152-B42B-39E58132CDCB}" type="presParOf" srcId="{BCB0EDE5-EBB2-4641-B593-69B738C4A194}" destId="{A0F8C9B2-06E6-4F43-B01C-4D5505D1FFEC}" srcOrd="0" destOrd="0" presId="urn:microsoft.com/office/officeart/2005/8/layout/hList1"/>
    <dgm:cxn modelId="{E04B34E2-D0E1-4754-84D6-E8CF76265055}" type="presParOf" srcId="{BCB0EDE5-EBB2-4641-B593-69B738C4A194}" destId="{F1D8AA99-03ED-4EFD-B196-70721EF50B2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0A0F336-7D57-4F12-865B-19B66E144A8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771B79AB-7BA0-4236-AF57-069526213CF4}">
      <dgm:prSet phldrT="[Text]" custT="1"/>
      <dgm:spPr/>
      <dgm:t>
        <a:bodyPr/>
        <a:lstStyle/>
        <a:p>
          <a:r>
            <a:rPr lang="cs-CZ" sz="2000" b="1" dirty="0" smtClean="0"/>
            <a:t>Bubliny – 410</a:t>
          </a:r>
          <a:endParaRPr lang="cs-CZ" sz="2000" b="1" dirty="0"/>
        </a:p>
      </dgm:t>
    </dgm:pt>
    <dgm:pt modelId="{63F01288-21A6-482B-9005-801CBF5C5A8A}" type="parTrans" cxnId="{AEC69B0F-DB1F-44C4-8991-3024DA38098F}">
      <dgm:prSet/>
      <dgm:spPr/>
      <dgm:t>
        <a:bodyPr/>
        <a:lstStyle/>
        <a:p>
          <a:endParaRPr lang="cs-CZ"/>
        </a:p>
      </dgm:t>
    </dgm:pt>
    <dgm:pt modelId="{3216CC94-C552-4854-8E35-A5FFC63C01B4}" type="sibTrans" cxnId="{AEC69B0F-DB1F-44C4-8991-3024DA38098F}">
      <dgm:prSet/>
      <dgm:spPr/>
      <dgm:t>
        <a:bodyPr/>
        <a:lstStyle/>
        <a:p>
          <a:endParaRPr lang="cs-CZ"/>
        </a:p>
      </dgm:t>
    </dgm:pt>
    <dgm:pt modelId="{B6D116DD-D7FF-4356-8514-E0AC53A4187D}">
      <dgm:prSet phldrT="[Text]" custT="1"/>
      <dgm:spPr/>
      <dgm:t>
        <a:bodyPr/>
        <a:lstStyle/>
        <a:p>
          <a:pPr algn="just"/>
          <a:r>
            <a:rPr lang="cs-CZ" sz="1800" b="1" dirty="0" smtClean="0"/>
            <a:t>Bubliny způsobené kyslíkem</a:t>
          </a:r>
          <a:endParaRPr lang="cs-CZ" sz="1800" b="1" dirty="0"/>
        </a:p>
      </dgm:t>
    </dgm:pt>
    <dgm:pt modelId="{ACB30EE1-A873-4B81-B90A-45A228DF8411}" type="parTrans" cxnId="{1FD8180C-6A9D-421F-85F0-FC5CF96ACD0B}">
      <dgm:prSet/>
      <dgm:spPr/>
      <dgm:t>
        <a:bodyPr/>
        <a:lstStyle/>
        <a:p>
          <a:endParaRPr lang="cs-CZ"/>
        </a:p>
      </dgm:t>
    </dgm:pt>
    <dgm:pt modelId="{108360D9-F6B6-4DC3-B44D-982AE5EC136D}" type="sibTrans" cxnId="{1FD8180C-6A9D-421F-85F0-FC5CF96ACD0B}">
      <dgm:prSet/>
      <dgm:spPr/>
      <dgm:t>
        <a:bodyPr/>
        <a:lstStyle/>
        <a:p>
          <a:endParaRPr lang="cs-CZ"/>
        </a:p>
      </dgm:t>
    </dgm:pt>
    <dgm:pt modelId="{0CE42A4F-935B-4792-8716-B372E4A262DD}">
      <dgm:prSet phldrT="[Text]" custT="1"/>
      <dgm:spPr/>
      <dgm:t>
        <a:bodyPr/>
        <a:lstStyle/>
        <a:p>
          <a:pPr algn="just"/>
          <a:r>
            <a:rPr lang="cs-CZ" sz="1800" b="1" dirty="0" smtClean="0"/>
            <a:t>Bubliny způsobené vodíkem</a:t>
          </a:r>
          <a:endParaRPr lang="cs-CZ" sz="1800" b="1" dirty="0"/>
        </a:p>
      </dgm:t>
    </dgm:pt>
    <dgm:pt modelId="{9FE29DC8-A8EB-4DFD-AD81-27BE1540B9B6}" type="parTrans" cxnId="{90B95AC8-AF54-415D-B786-3D615A45057B}">
      <dgm:prSet/>
      <dgm:spPr/>
      <dgm:t>
        <a:bodyPr/>
        <a:lstStyle/>
        <a:p>
          <a:endParaRPr lang="cs-CZ"/>
        </a:p>
      </dgm:t>
    </dgm:pt>
    <dgm:pt modelId="{E1F9DF04-30A1-4838-8B23-A67A26FD4EC9}" type="sibTrans" cxnId="{90B95AC8-AF54-415D-B786-3D615A45057B}">
      <dgm:prSet/>
      <dgm:spPr/>
      <dgm:t>
        <a:bodyPr/>
        <a:lstStyle/>
        <a:p>
          <a:endParaRPr lang="cs-CZ"/>
        </a:p>
      </dgm:t>
    </dgm:pt>
    <dgm:pt modelId="{A80AD9E9-55CE-499D-8997-55269E894B55}">
      <dgm:prSet phldrT="[Text]" custT="1"/>
      <dgm:spPr/>
      <dgm:t>
        <a:bodyPr/>
        <a:lstStyle/>
        <a:p>
          <a:pPr algn="just"/>
          <a:r>
            <a:rPr lang="cs-CZ" sz="1800" b="1" dirty="0" smtClean="0"/>
            <a:t>Bubliny způsobené dusíkem</a:t>
          </a:r>
          <a:endParaRPr lang="cs-CZ" sz="1800" b="1" dirty="0"/>
        </a:p>
      </dgm:t>
    </dgm:pt>
    <dgm:pt modelId="{BDA87C4D-687E-4EC0-9EA3-BCEB3972984F}" type="parTrans" cxnId="{D912A0FE-ECD0-4F3D-A675-8220DBB0E965}">
      <dgm:prSet/>
      <dgm:spPr/>
      <dgm:t>
        <a:bodyPr/>
        <a:lstStyle/>
        <a:p>
          <a:endParaRPr lang="cs-CZ"/>
        </a:p>
      </dgm:t>
    </dgm:pt>
    <dgm:pt modelId="{943A2A17-9D6E-4081-AEB8-1AE17B4B28A4}" type="sibTrans" cxnId="{D912A0FE-ECD0-4F3D-A675-8220DBB0E965}">
      <dgm:prSet/>
      <dgm:spPr/>
      <dgm:t>
        <a:bodyPr/>
        <a:lstStyle/>
        <a:p>
          <a:endParaRPr lang="cs-CZ"/>
        </a:p>
      </dgm:t>
    </dgm:pt>
    <dgm:pt modelId="{4F7B332B-8538-4B4D-85A7-3AF06B10518C}">
      <dgm:prSet phldrT="[Text]" custT="1"/>
      <dgm:spPr/>
      <dgm:t>
        <a:bodyPr/>
        <a:lstStyle/>
        <a:p>
          <a:pPr algn="just"/>
          <a:r>
            <a:rPr lang="cs-CZ" sz="1800" b="1" dirty="0" smtClean="0"/>
            <a:t>Zahlcený plyn</a:t>
          </a:r>
          <a:endParaRPr lang="cs-CZ" sz="1800" b="1" dirty="0"/>
        </a:p>
      </dgm:t>
    </dgm:pt>
    <dgm:pt modelId="{6E1395FF-65FC-481C-9E3D-064206FEFE01}" type="parTrans" cxnId="{134250E4-FC3A-4CC1-A6BE-4A2DD7100B1A}">
      <dgm:prSet/>
      <dgm:spPr/>
      <dgm:t>
        <a:bodyPr/>
        <a:lstStyle/>
        <a:p>
          <a:endParaRPr lang="cs-CZ"/>
        </a:p>
      </dgm:t>
    </dgm:pt>
    <dgm:pt modelId="{55BE9EA0-5EAB-4B99-9119-4CB2A715C8CA}" type="sibTrans" cxnId="{134250E4-FC3A-4CC1-A6BE-4A2DD7100B1A}">
      <dgm:prSet/>
      <dgm:spPr/>
      <dgm:t>
        <a:bodyPr/>
        <a:lstStyle/>
        <a:p>
          <a:endParaRPr lang="cs-CZ"/>
        </a:p>
      </dgm:t>
    </dgm:pt>
    <dgm:pt modelId="{EECA05A9-C49A-4C52-8171-3B082A6D227E}">
      <dgm:prSet phldrT="[Text]" custT="1"/>
      <dgm:spPr/>
      <dgm:t>
        <a:bodyPr/>
        <a:lstStyle/>
        <a:p>
          <a:pPr algn="just"/>
          <a:r>
            <a:rPr lang="cs-CZ" sz="1800" b="1" dirty="0" smtClean="0"/>
            <a:t>Síťkovité bubliny</a:t>
          </a:r>
          <a:endParaRPr lang="cs-CZ" sz="1800" b="1" dirty="0"/>
        </a:p>
      </dgm:t>
    </dgm:pt>
    <dgm:pt modelId="{0AA4C9B2-F420-4F9B-ACCA-F3BAC64EC4B3}" type="parTrans" cxnId="{F52E1311-7FBD-4038-91D3-AA5D013A445A}">
      <dgm:prSet/>
      <dgm:spPr/>
      <dgm:t>
        <a:bodyPr/>
        <a:lstStyle/>
        <a:p>
          <a:endParaRPr lang="cs-CZ"/>
        </a:p>
      </dgm:t>
    </dgm:pt>
    <dgm:pt modelId="{1B27694D-F41D-4F0D-96CE-5847F05D06FF}" type="sibTrans" cxnId="{F52E1311-7FBD-4038-91D3-AA5D013A445A}">
      <dgm:prSet/>
      <dgm:spPr/>
      <dgm:t>
        <a:bodyPr/>
        <a:lstStyle/>
        <a:p>
          <a:endParaRPr lang="cs-CZ"/>
        </a:p>
      </dgm:t>
    </dgm:pt>
    <dgm:pt modelId="{224544C2-2718-4A5E-8B5C-EB4D75849F62}">
      <dgm:prSet phldrT="[Text]" custT="1"/>
      <dgm:spPr/>
      <dgm:t>
        <a:bodyPr/>
        <a:lstStyle/>
        <a:p>
          <a:r>
            <a:rPr lang="cs-CZ" sz="2000" b="1" dirty="0" smtClean="0"/>
            <a:t>Bodliny – 420</a:t>
          </a:r>
          <a:endParaRPr lang="cs-CZ" sz="2000" b="1" dirty="0"/>
        </a:p>
      </dgm:t>
    </dgm:pt>
    <dgm:pt modelId="{D1AD2A81-BE60-4B2F-B46D-27B6EBCDD4CA}" type="parTrans" cxnId="{23703350-27E8-4A08-84CD-76F2F3FB1B21}">
      <dgm:prSet/>
      <dgm:spPr/>
      <dgm:t>
        <a:bodyPr/>
        <a:lstStyle/>
        <a:p>
          <a:endParaRPr lang="cs-CZ"/>
        </a:p>
      </dgm:t>
    </dgm:pt>
    <dgm:pt modelId="{BD91B9F4-CF7D-4DF7-AD17-49446FC73BAC}" type="sibTrans" cxnId="{23703350-27E8-4A08-84CD-76F2F3FB1B21}">
      <dgm:prSet/>
      <dgm:spPr/>
      <dgm:t>
        <a:bodyPr/>
        <a:lstStyle/>
        <a:p>
          <a:endParaRPr lang="cs-CZ"/>
        </a:p>
      </dgm:t>
    </dgm:pt>
    <dgm:pt modelId="{987E86EE-851D-45EB-89A2-F2C4A9C479A1}">
      <dgm:prSet phldrT="[Text]" custT="1"/>
      <dgm:spPr/>
      <dgm:t>
        <a:bodyPr/>
        <a:lstStyle/>
        <a:p>
          <a:r>
            <a:rPr lang="cs-CZ" sz="2000" b="1" dirty="0" err="1" smtClean="0"/>
            <a:t>Odvařeniny</a:t>
          </a:r>
          <a:r>
            <a:rPr lang="cs-CZ" sz="2000" b="1" dirty="0" smtClean="0"/>
            <a:t> – 430</a:t>
          </a:r>
          <a:endParaRPr lang="cs-CZ" sz="2000" b="1" dirty="0"/>
        </a:p>
      </dgm:t>
    </dgm:pt>
    <dgm:pt modelId="{39CDCA67-9806-487B-BD60-06107F0792C5}" type="parTrans" cxnId="{3527B737-2A29-40A6-8238-D9C2070C2776}">
      <dgm:prSet/>
      <dgm:spPr/>
      <dgm:t>
        <a:bodyPr/>
        <a:lstStyle/>
        <a:p>
          <a:endParaRPr lang="cs-CZ"/>
        </a:p>
      </dgm:t>
    </dgm:pt>
    <dgm:pt modelId="{9AF1B5AF-6AA6-435E-949F-F651634A6CC8}" type="sibTrans" cxnId="{3527B737-2A29-40A6-8238-D9C2070C2776}">
      <dgm:prSet/>
      <dgm:spPr/>
      <dgm:t>
        <a:bodyPr/>
        <a:lstStyle/>
        <a:p>
          <a:endParaRPr lang="cs-CZ"/>
        </a:p>
      </dgm:t>
    </dgm:pt>
    <dgm:pt modelId="{5D31066B-5A6A-4E4C-A5BB-B292736FCA55}">
      <dgm:prSet phldrT="[Text]" custT="1"/>
      <dgm:spPr/>
      <dgm:t>
        <a:bodyPr/>
        <a:lstStyle/>
        <a:p>
          <a:r>
            <a:rPr lang="cs-CZ" sz="1800" b="1" dirty="0" err="1" smtClean="0"/>
            <a:t>Odvařeniny</a:t>
          </a:r>
          <a:r>
            <a:rPr lang="cs-CZ" sz="1800" b="1" dirty="0" smtClean="0"/>
            <a:t> do formy, jádra</a:t>
          </a:r>
          <a:endParaRPr lang="cs-CZ" sz="1800" b="1" dirty="0"/>
        </a:p>
      </dgm:t>
    </dgm:pt>
    <dgm:pt modelId="{17340C72-BC9A-4B45-8196-4CFBEC7B36C8}" type="parTrans" cxnId="{75CBEC71-3630-4AA5-8B55-E23C14CFDEB8}">
      <dgm:prSet/>
      <dgm:spPr/>
      <dgm:t>
        <a:bodyPr/>
        <a:lstStyle/>
        <a:p>
          <a:endParaRPr lang="cs-CZ"/>
        </a:p>
      </dgm:t>
    </dgm:pt>
    <dgm:pt modelId="{8C371EFC-D060-43AA-8180-2D5B483A4243}" type="sibTrans" cxnId="{75CBEC71-3630-4AA5-8B55-E23C14CFDEB8}">
      <dgm:prSet/>
      <dgm:spPr/>
      <dgm:t>
        <a:bodyPr/>
        <a:lstStyle/>
        <a:p>
          <a:endParaRPr lang="cs-CZ"/>
        </a:p>
      </dgm:t>
    </dgm:pt>
    <dgm:pt modelId="{D8B8F25C-4A45-4D9A-B901-F88D065AE4B5}">
      <dgm:prSet phldrT="[Text]" custT="1"/>
      <dgm:spPr/>
      <dgm:t>
        <a:bodyPr/>
        <a:lstStyle/>
        <a:p>
          <a:r>
            <a:rPr lang="cs-CZ" sz="1800" b="1" dirty="0" err="1" smtClean="0"/>
            <a:t>Odvařeniny</a:t>
          </a:r>
          <a:r>
            <a:rPr lang="cs-CZ" sz="1800" b="1" dirty="0" smtClean="0"/>
            <a:t> do </a:t>
          </a:r>
          <a:r>
            <a:rPr lang="cs-CZ" sz="1800" b="1" dirty="0" err="1" smtClean="0"/>
            <a:t>chladítek</a:t>
          </a:r>
          <a:r>
            <a:rPr lang="cs-CZ" sz="1800" b="1" dirty="0" smtClean="0"/>
            <a:t> a zalévaných předmětů</a:t>
          </a:r>
          <a:endParaRPr lang="cs-CZ" sz="1800" b="1" dirty="0"/>
        </a:p>
      </dgm:t>
    </dgm:pt>
    <dgm:pt modelId="{B1425992-7310-46B7-B223-155E218A447A}" type="parTrans" cxnId="{8DCF9BAB-E63E-4D27-84AA-D570171E7CBF}">
      <dgm:prSet/>
      <dgm:spPr/>
      <dgm:t>
        <a:bodyPr/>
        <a:lstStyle/>
        <a:p>
          <a:endParaRPr lang="cs-CZ"/>
        </a:p>
      </dgm:t>
    </dgm:pt>
    <dgm:pt modelId="{5B94BB8D-D029-4526-84E2-D69D561E4C0A}" type="sibTrans" cxnId="{8DCF9BAB-E63E-4D27-84AA-D570171E7CBF}">
      <dgm:prSet/>
      <dgm:spPr/>
      <dgm:t>
        <a:bodyPr/>
        <a:lstStyle/>
        <a:p>
          <a:endParaRPr lang="cs-CZ"/>
        </a:p>
      </dgm:t>
    </dgm:pt>
    <dgm:pt modelId="{25599A2D-9DF7-4D5A-BB2A-DB1C1652795D}">
      <dgm:prSet phldrT="[Text]" custT="1"/>
      <dgm:spPr/>
      <dgm:t>
        <a:bodyPr/>
        <a:lstStyle/>
        <a:p>
          <a:r>
            <a:rPr lang="cs-CZ" sz="1800" b="1" dirty="0" err="1" smtClean="0"/>
            <a:t>Odvařeniny</a:t>
          </a:r>
          <a:r>
            <a:rPr lang="cs-CZ" sz="1800" b="1" dirty="0" smtClean="0"/>
            <a:t> od vměstků</a:t>
          </a:r>
          <a:endParaRPr lang="cs-CZ" sz="1800" b="1" dirty="0"/>
        </a:p>
      </dgm:t>
    </dgm:pt>
    <dgm:pt modelId="{94661444-0DCA-4980-8576-204E951748F3}" type="parTrans" cxnId="{331AB3B7-B26D-4637-9C3F-0B1EE4A75D1A}">
      <dgm:prSet/>
      <dgm:spPr/>
      <dgm:t>
        <a:bodyPr/>
        <a:lstStyle/>
        <a:p>
          <a:endParaRPr lang="cs-CZ"/>
        </a:p>
      </dgm:t>
    </dgm:pt>
    <dgm:pt modelId="{24C9D2B7-0D0F-46FD-9E36-F94EF140FD60}" type="sibTrans" cxnId="{331AB3B7-B26D-4637-9C3F-0B1EE4A75D1A}">
      <dgm:prSet/>
      <dgm:spPr/>
      <dgm:t>
        <a:bodyPr/>
        <a:lstStyle/>
        <a:p>
          <a:endParaRPr lang="cs-CZ"/>
        </a:p>
      </dgm:t>
    </dgm:pt>
    <dgm:pt modelId="{275C02E1-106F-41D3-A16F-B828899FA4E6}">
      <dgm:prSet phldrT="[Text]" custT="1"/>
      <dgm:spPr/>
      <dgm:t>
        <a:bodyPr/>
        <a:lstStyle/>
        <a:p>
          <a:r>
            <a:rPr lang="cs-CZ" sz="2000" b="1" dirty="0" smtClean="0"/>
            <a:t>Staženiny - 440</a:t>
          </a:r>
          <a:endParaRPr lang="cs-CZ" sz="2000" b="1" dirty="0"/>
        </a:p>
      </dgm:t>
    </dgm:pt>
    <dgm:pt modelId="{FC6AAA6B-22A6-43D9-ABAF-E6F06CCF560B}" type="parTrans" cxnId="{1E7C0031-FB7A-4064-AA60-B85C3DE48172}">
      <dgm:prSet/>
      <dgm:spPr/>
      <dgm:t>
        <a:bodyPr/>
        <a:lstStyle/>
        <a:p>
          <a:endParaRPr lang="cs-CZ"/>
        </a:p>
      </dgm:t>
    </dgm:pt>
    <dgm:pt modelId="{52BE7AE4-8F78-4EB2-A5C2-B412A4923036}" type="sibTrans" cxnId="{1E7C0031-FB7A-4064-AA60-B85C3DE48172}">
      <dgm:prSet/>
      <dgm:spPr/>
      <dgm:t>
        <a:bodyPr/>
        <a:lstStyle/>
        <a:p>
          <a:endParaRPr lang="cs-CZ"/>
        </a:p>
      </dgm:t>
    </dgm:pt>
    <dgm:pt modelId="{56568443-C0CF-4F50-8667-193802048F02}">
      <dgm:prSet phldrT="[Text]" custT="1"/>
      <dgm:spPr/>
      <dgm:t>
        <a:bodyPr/>
        <a:lstStyle/>
        <a:p>
          <a:r>
            <a:rPr lang="cs-CZ" sz="1800" b="1" dirty="0" smtClean="0"/>
            <a:t>Otevřené staženiny</a:t>
          </a:r>
          <a:endParaRPr lang="cs-CZ" sz="1800" b="1" dirty="0"/>
        </a:p>
      </dgm:t>
    </dgm:pt>
    <dgm:pt modelId="{AA9B8959-AACB-4DEF-9330-235332B3A18C}" type="parTrans" cxnId="{63985E8F-1FB2-4702-B2E9-B4149C07FBAF}">
      <dgm:prSet/>
      <dgm:spPr/>
      <dgm:t>
        <a:bodyPr/>
        <a:lstStyle/>
        <a:p>
          <a:endParaRPr lang="cs-CZ"/>
        </a:p>
      </dgm:t>
    </dgm:pt>
    <dgm:pt modelId="{45D80B27-59DF-438C-90DE-96DF02D6690D}" type="sibTrans" cxnId="{63985E8F-1FB2-4702-B2E9-B4149C07FBAF}">
      <dgm:prSet/>
      <dgm:spPr/>
      <dgm:t>
        <a:bodyPr/>
        <a:lstStyle/>
        <a:p>
          <a:endParaRPr lang="cs-CZ"/>
        </a:p>
      </dgm:t>
    </dgm:pt>
    <dgm:pt modelId="{41A806DE-A9EF-4EA9-A997-41940968C63C}">
      <dgm:prSet phldrT="[Text]" custT="1"/>
      <dgm:spPr/>
      <dgm:t>
        <a:bodyPr/>
        <a:lstStyle/>
        <a:p>
          <a:r>
            <a:rPr lang="cs-CZ" sz="1800" b="1" dirty="0" smtClean="0"/>
            <a:t>Vnitřní, uzavřené staženiny</a:t>
          </a:r>
          <a:endParaRPr lang="cs-CZ" sz="1800" b="1" dirty="0"/>
        </a:p>
      </dgm:t>
    </dgm:pt>
    <dgm:pt modelId="{1BEB3E50-0282-45B0-AA1B-D723CFFDF72B}" type="parTrans" cxnId="{40022812-5F8F-4B1E-A4E7-0D64E9C92AA6}">
      <dgm:prSet/>
      <dgm:spPr/>
      <dgm:t>
        <a:bodyPr/>
        <a:lstStyle/>
        <a:p>
          <a:endParaRPr lang="cs-CZ"/>
        </a:p>
      </dgm:t>
    </dgm:pt>
    <dgm:pt modelId="{C22C3FDD-378E-4C20-96BA-87A20F006244}" type="sibTrans" cxnId="{40022812-5F8F-4B1E-A4E7-0D64E9C92AA6}">
      <dgm:prSet/>
      <dgm:spPr/>
      <dgm:t>
        <a:bodyPr/>
        <a:lstStyle/>
        <a:p>
          <a:endParaRPr lang="cs-CZ"/>
        </a:p>
      </dgm:t>
    </dgm:pt>
    <dgm:pt modelId="{86307AD5-8371-4932-B86A-DEE0324C2AFD}">
      <dgm:prSet phldrT="[Text]" custT="1"/>
      <dgm:spPr/>
      <dgm:t>
        <a:bodyPr/>
        <a:lstStyle/>
        <a:p>
          <a:r>
            <a:rPr lang="cs-CZ" sz="1800" b="1" dirty="0" smtClean="0"/>
            <a:t>Řediny</a:t>
          </a:r>
          <a:endParaRPr lang="cs-CZ" sz="1800" b="1" dirty="0"/>
        </a:p>
      </dgm:t>
    </dgm:pt>
    <dgm:pt modelId="{514D6671-6F77-4081-9C64-953CDBB66BFD}" type="parTrans" cxnId="{F8E410D3-7A67-4318-88B8-2FCEF739474E}">
      <dgm:prSet/>
      <dgm:spPr/>
      <dgm:t>
        <a:bodyPr/>
        <a:lstStyle/>
        <a:p>
          <a:endParaRPr lang="cs-CZ"/>
        </a:p>
      </dgm:t>
    </dgm:pt>
    <dgm:pt modelId="{5625E6B0-2D01-4028-A766-41D18B55D339}" type="sibTrans" cxnId="{F8E410D3-7A67-4318-88B8-2FCEF739474E}">
      <dgm:prSet/>
      <dgm:spPr/>
      <dgm:t>
        <a:bodyPr/>
        <a:lstStyle/>
        <a:p>
          <a:endParaRPr lang="cs-CZ"/>
        </a:p>
      </dgm:t>
    </dgm:pt>
    <dgm:pt modelId="{2B945E71-CD4F-4E26-9564-42EDE18FD722}">
      <dgm:prSet phldrT="[Text]" custT="1"/>
      <dgm:spPr/>
      <dgm:t>
        <a:bodyPr/>
        <a:lstStyle/>
        <a:p>
          <a:r>
            <a:rPr lang="cs-CZ" sz="1800" b="1" dirty="0" smtClean="0"/>
            <a:t>Staženiny od jader nebo ostrých hran formy</a:t>
          </a:r>
          <a:endParaRPr lang="cs-CZ" sz="1800" b="1" dirty="0"/>
        </a:p>
      </dgm:t>
    </dgm:pt>
    <dgm:pt modelId="{564B1715-A48E-4DAD-A652-85136C15FC25}" type="parTrans" cxnId="{A35FC35D-F331-4581-B71D-16E19249EB69}">
      <dgm:prSet/>
      <dgm:spPr/>
      <dgm:t>
        <a:bodyPr/>
        <a:lstStyle/>
        <a:p>
          <a:endParaRPr lang="cs-CZ"/>
        </a:p>
      </dgm:t>
    </dgm:pt>
    <dgm:pt modelId="{454FC4F2-4206-4E6B-B670-DFAA41DF61FF}" type="sibTrans" cxnId="{A35FC35D-F331-4581-B71D-16E19249EB69}">
      <dgm:prSet/>
      <dgm:spPr/>
      <dgm:t>
        <a:bodyPr/>
        <a:lstStyle/>
        <a:p>
          <a:endParaRPr lang="cs-CZ"/>
        </a:p>
      </dgm:t>
    </dgm:pt>
    <dgm:pt modelId="{02E11E19-5D9B-4BED-8E66-500850367B82}">
      <dgm:prSet phldrT="[Text]" custT="1"/>
      <dgm:spPr/>
      <dgm:t>
        <a:bodyPr/>
        <a:lstStyle/>
        <a:p>
          <a:r>
            <a:rPr lang="cs-CZ" sz="1800" b="1" dirty="0" smtClean="0"/>
            <a:t>Povrchové propadliny</a:t>
          </a:r>
          <a:endParaRPr lang="cs-CZ" sz="1800" b="1" dirty="0"/>
        </a:p>
      </dgm:t>
    </dgm:pt>
    <dgm:pt modelId="{6001A2AA-B5A4-4C33-9F49-DC32F72B46B9}" type="parTrans" cxnId="{C407BCB7-FA0A-465B-BA14-1D12F914FBEC}">
      <dgm:prSet/>
      <dgm:spPr/>
      <dgm:t>
        <a:bodyPr/>
        <a:lstStyle/>
        <a:p>
          <a:endParaRPr lang="cs-CZ"/>
        </a:p>
      </dgm:t>
    </dgm:pt>
    <dgm:pt modelId="{5E559905-AF5B-485A-A047-762C35EA072D}" type="sibTrans" cxnId="{C407BCB7-FA0A-465B-BA14-1D12F914FBEC}">
      <dgm:prSet/>
      <dgm:spPr/>
      <dgm:t>
        <a:bodyPr/>
        <a:lstStyle/>
        <a:p>
          <a:endParaRPr lang="cs-CZ"/>
        </a:p>
      </dgm:t>
    </dgm:pt>
    <dgm:pt modelId="{6A35456A-84DB-4C0E-B541-1FD036E07958}">
      <dgm:prSet phldrT="[Text]" custT="1"/>
      <dgm:spPr/>
      <dgm:t>
        <a:bodyPr/>
        <a:lstStyle/>
        <a:p>
          <a:r>
            <a:rPr lang="cs-CZ" sz="1800" b="1" dirty="0" smtClean="0"/>
            <a:t>Plynové staženiny</a:t>
          </a:r>
          <a:endParaRPr lang="cs-CZ" sz="1800" b="1" dirty="0"/>
        </a:p>
      </dgm:t>
    </dgm:pt>
    <dgm:pt modelId="{ACFC3F4D-CB18-4FEC-A20C-354452EAE26B}" type="parTrans" cxnId="{F97DFB92-8891-4E6E-9F57-936BCCA4482F}">
      <dgm:prSet/>
      <dgm:spPr/>
      <dgm:t>
        <a:bodyPr/>
        <a:lstStyle/>
        <a:p>
          <a:endParaRPr lang="cs-CZ"/>
        </a:p>
      </dgm:t>
    </dgm:pt>
    <dgm:pt modelId="{BFA4CAA5-5BBA-4F7A-87F7-46FBAC2B3881}" type="sibTrans" cxnId="{F97DFB92-8891-4E6E-9F57-936BCCA4482F}">
      <dgm:prSet/>
      <dgm:spPr/>
      <dgm:t>
        <a:bodyPr/>
        <a:lstStyle/>
        <a:p>
          <a:endParaRPr lang="cs-CZ"/>
        </a:p>
      </dgm:t>
    </dgm:pt>
    <dgm:pt modelId="{6704A41A-E1D8-4D56-8EBD-8BCAD9A93958}" type="pres">
      <dgm:prSet presAssocID="{A0A0F336-7D57-4F12-865B-19B66E144A8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72D5B246-9187-4165-ADD7-C1EF000EF554}" type="pres">
      <dgm:prSet presAssocID="{771B79AB-7BA0-4236-AF57-069526213CF4}" presName="composite" presStyleCnt="0"/>
      <dgm:spPr/>
    </dgm:pt>
    <dgm:pt modelId="{BCDF6A1C-BA2A-4FD1-B0D5-6A8FBBAE3224}" type="pres">
      <dgm:prSet presAssocID="{771B79AB-7BA0-4236-AF57-069526213CF4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9CC001DD-D3D7-48EF-AEF1-927EB7BC6C73}" type="pres">
      <dgm:prSet presAssocID="{771B79AB-7BA0-4236-AF57-069526213CF4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095C196-2F18-4977-856D-4D323F24710F}" type="pres">
      <dgm:prSet presAssocID="{3216CC94-C552-4854-8E35-A5FFC63C01B4}" presName="space" presStyleCnt="0"/>
      <dgm:spPr/>
    </dgm:pt>
    <dgm:pt modelId="{EAF45705-4D2D-4598-AAD9-A259F85AF06C}" type="pres">
      <dgm:prSet presAssocID="{224544C2-2718-4A5E-8B5C-EB4D75849F62}" presName="composite" presStyleCnt="0"/>
      <dgm:spPr/>
    </dgm:pt>
    <dgm:pt modelId="{102F802E-4255-49A6-A5C7-6363C88FC1C7}" type="pres">
      <dgm:prSet presAssocID="{224544C2-2718-4A5E-8B5C-EB4D75849F62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CFEA116-CF7D-4F94-BBA0-4F30086BF5E8}" type="pres">
      <dgm:prSet presAssocID="{224544C2-2718-4A5E-8B5C-EB4D75849F62}" presName="desTx" presStyleLbl="alignAccFollowNode1" presStyleIdx="1" presStyleCnt="4" custFlipVert="1" custScaleY="100000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cs-CZ"/>
        </a:p>
      </dgm:t>
    </dgm:pt>
    <dgm:pt modelId="{F5C470B2-6CE8-4863-9C8D-D4A9AD59B2D2}" type="pres">
      <dgm:prSet presAssocID="{BD91B9F4-CF7D-4DF7-AD17-49446FC73BAC}" presName="space" presStyleCnt="0"/>
      <dgm:spPr/>
    </dgm:pt>
    <dgm:pt modelId="{A32E169E-331B-4C73-ACA0-17DAFA4CD366}" type="pres">
      <dgm:prSet presAssocID="{987E86EE-851D-45EB-89A2-F2C4A9C479A1}" presName="composite" presStyleCnt="0"/>
      <dgm:spPr/>
    </dgm:pt>
    <dgm:pt modelId="{6494C59A-FD54-44B5-97A2-8CBBF241D50B}" type="pres">
      <dgm:prSet presAssocID="{987E86EE-851D-45EB-89A2-F2C4A9C479A1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45B05C1-14C4-491B-8308-8BC7F2799795}" type="pres">
      <dgm:prSet presAssocID="{987E86EE-851D-45EB-89A2-F2C4A9C479A1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9C426A9-4617-401E-A217-7E5FC33D0C7B}" type="pres">
      <dgm:prSet presAssocID="{9AF1B5AF-6AA6-435E-949F-F651634A6CC8}" presName="space" presStyleCnt="0"/>
      <dgm:spPr/>
    </dgm:pt>
    <dgm:pt modelId="{513B3C51-4E7B-49E2-B7B8-9D02A20D623E}" type="pres">
      <dgm:prSet presAssocID="{275C02E1-106F-41D3-A16F-B828899FA4E6}" presName="composite" presStyleCnt="0"/>
      <dgm:spPr/>
    </dgm:pt>
    <dgm:pt modelId="{F46EFDBC-7EA5-4D24-86F6-BDE10C72856A}" type="pres">
      <dgm:prSet presAssocID="{275C02E1-106F-41D3-A16F-B828899FA4E6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E6CD160-44B4-4CC6-BB43-CA97FBA4B1C3}" type="pres">
      <dgm:prSet presAssocID="{275C02E1-106F-41D3-A16F-B828899FA4E6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90B95AC8-AF54-415D-B786-3D615A45057B}" srcId="{771B79AB-7BA0-4236-AF57-069526213CF4}" destId="{0CE42A4F-935B-4792-8716-B372E4A262DD}" srcOrd="1" destOrd="0" parTransId="{9FE29DC8-A8EB-4DFD-AD81-27BE1540B9B6}" sibTransId="{E1F9DF04-30A1-4838-8B23-A67A26FD4EC9}"/>
    <dgm:cxn modelId="{22CD06E4-7BD4-48F8-B181-D2F516D979CE}" type="presOf" srcId="{771B79AB-7BA0-4236-AF57-069526213CF4}" destId="{BCDF6A1C-BA2A-4FD1-B0D5-6A8FBBAE3224}" srcOrd="0" destOrd="0" presId="urn:microsoft.com/office/officeart/2005/8/layout/hList1"/>
    <dgm:cxn modelId="{75CBEC71-3630-4AA5-8B55-E23C14CFDEB8}" srcId="{987E86EE-851D-45EB-89A2-F2C4A9C479A1}" destId="{5D31066B-5A6A-4E4C-A5BB-B292736FCA55}" srcOrd="0" destOrd="0" parTransId="{17340C72-BC9A-4B45-8196-4CFBEC7B36C8}" sibTransId="{8C371EFC-D060-43AA-8180-2D5B483A4243}"/>
    <dgm:cxn modelId="{331AB3B7-B26D-4637-9C3F-0B1EE4A75D1A}" srcId="{987E86EE-851D-45EB-89A2-F2C4A9C479A1}" destId="{25599A2D-9DF7-4D5A-BB2A-DB1C1652795D}" srcOrd="2" destOrd="0" parTransId="{94661444-0DCA-4980-8576-204E951748F3}" sibTransId="{24C9D2B7-0D0F-46FD-9E36-F94EF140FD60}"/>
    <dgm:cxn modelId="{3BBD8199-CADA-4C16-94CF-18DE0B720671}" type="presOf" srcId="{02E11E19-5D9B-4BED-8E66-500850367B82}" destId="{EE6CD160-44B4-4CC6-BB43-CA97FBA4B1C3}" srcOrd="0" destOrd="4" presId="urn:microsoft.com/office/officeart/2005/8/layout/hList1"/>
    <dgm:cxn modelId="{027B0BDF-29E0-4017-A840-2EACF19919BE}" type="presOf" srcId="{987E86EE-851D-45EB-89A2-F2C4A9C479A1}" destId="{6494C59A-FD54-44B5-97A2-8CBBF241D50B}" srcOrd="0" destOrd="0" presId="urn:microsoft.com/office/officeart/2005/8/layout/hList1"/>
    <dgm:cxn modelId="{440B7ED8-6F4B-462D-B0C0-77A98B93B8B1}" type="presOf" srcId="{2B945E71-CD4F-4E26-9564-42EDE18FD722}" destId="{EE6CD160-44B4-4CC6-BB43-CA97FBA4B1C3}" srcOrd="0" destOrd="3" presId="urn:microsoft.com/office/officeart/2005/8/layout/hList1"/>
    <dgm:cxn modelId="{F97DFB92-8891-4E6E-9F57-936BCCA4482F}" srcId="{275C02E1-106F-41D3-A16F-B828899FA4E6}" destId="{6A35456A-84DB-4C0E-B541-1FD036E07958}" srcOrd="5" destOrd="0" parTransId="{ACFC3F4D-CB18-4FEC-A20C-354452EAE26B}" sibTransId="{BFA4CAA5-5BBA-4F7A-87F7-46FBAC2B3881}"/>
    <dgm:cxn modelId="{DC07352B-DB64-4F74-8DF7-17D5F9D5CA77}" type="presOf" srcId="{A0A0F336-7D57-4F12-865B-19B66E144A87}" destId="{6704A41A-E1D8-4D56-8EBD-8BCAD9A93958}" srcOrd="0" destOrd="0" presId="urn:microsoft.com/office/officeart/2005/8/layout/hList1"/>
    <dgm:cxn modelId="{6AB0FAD6-F737-4818-B14C-90154200086A}" type="presOf" srcId="{41A806DE-A9EF-4EA9-A997-41940968C63C}" destId="{EE6CD160-44B4-4CC6-BB43-CA97FBA4B1C3}" srcOrd="0" destOrd="1" presId="urn:microsoft.com/office/officeart/2005/8/layout/hList1"/>
    <dgm:cxn modelId="{A35FC35D-F331-4581-B71D-16E19249EB69}" srcId="{275C02E1-106F-41D3-A16F-B828899FA4E6}" destId="{2B945E71-CD4F-4E26-9564-42EDE18FD722}" srcOrd="3" destOrd="0" parTransId="{564B1715-A48E-4DAD-A652-85136C15FC25}" sibTransId="{454FC4F2-4206-4E6B-B670-DFAA41DF61FF}"/>
    <dgm:cxn modelId="{55849FEA-BC69-4D09-A1B4-2885AACC7754}" type="presOf" srcId="{EECA05A9-C49A-4C52-8171-3B082A6D227E}" destId="{9CC001DD-D3D7-48EF-AEF1-927EB7BC6C73}" srcOrd="0" destOrd="4" presId="urn:microsoft.com/office/officeart/2005/8/layout/hList1"/>
    <dgm:cxn modelId="{31C777F0-CB73-43F3-AB66-2DC7EBE5E5F8}" type="presOf" srcId="{86307AD5-8371-4932-B86A-DEE0324C2AFD}" destId="{EE6CD160-44B4-4CC6-BB43-CA97FBA4B1C3}" srcOrd="0" destOrd="2" presId="urn:microsoft.com/office/officeart/2005/8/layout/hList1"/>
    <dgm:cxn modelId="{134250E4-FC3A-4CC1-A6BE-4A2DD7100B1A}" srcId="{771B79AB-7BA0-4236-AF57-069526213CF4}" destId="{4F7B332B-8538-4B4D-85A7-3AF06B10518C}" srcOrd="3" destOrd="0" parTransId="{6E1395FF-65FC-481C-9E3D-064206FEFE01}" sibTransId="{55BE9EA0-5EAB-4B99-9119-4CB2A715C8CA}"/>
    <dgm:cxn modelId="{84A5DAB9-5406-4B1C-9D26-CE94926A3C5A}" type="presOf" srcId="{275C02E1-106F-41D3-A16F-B828899FA4E6}" destId="{F46EFDBC-7EA5-4D24-86F6-BDE10C72856A}" srcOrd="0" destOrd="0" presId="urn:microsoft.com/office/officeart/2005/8/layout/hList1"/>
    <dgm:cxn modelId="{8DCF9BAB-E63E-4D27-84AA-D570171E7CBF}" srcId="{987E86EE-851D-45EB-89A2-F2C4A9C479A1}" destId="{D8B8F25C-4A45-4D9A-B901-F88D065AE4B5}" srcOrd="1" destOrd="0" parTransId="{B1425992-7310-46B7-B223-155E218A447A}" sibTransId="{5B94BB8D-D029-4526-84E2-D69D561E4C0A}"/>
    <dgm:cxn modelId="{AEC69B0F-DB1F-44C4-8991-3024DA38098F}" srcId="{A0A0F336-7D57-4F12-865B-19B66E144A87}" destId="{771B79AB-7BA0-4236-AF57-069526213CF4}" srcOrd="0" destOrd="0" parTransId="{63F01288-21A6-482B-9005-801CBF5C5A8A}" sibTransId="{3216CC94-C552-4854-8E35-A5FFC63C01B4}"/>
    <dgm:cxn modelId="{7E81D063-E876-4A3B-B209-6B5E716A4632}" type="presOf" srcId="{D8B8F25C-4A45-4D9A-B901-F88D065AE4B5}" destId="{545B05C1-14C4-491B-8308-8BC7F2799795}" srcOrd="0" destOrd="1" presId="urn:microsoft.com/office/officeart/2005/8/layout/hList1"/>
    <dgm:cxn modelId="{F8E410D3-7A67-4318-88B8-2FCEF739474E}" srcId="{275C02E1-106F-41D3-A16F-B828899FA4E6}" destId="{86307AD5-8371-4932-B86A-DEE0324C2AFD}" srcOrd="2" destOrd="0" parTransId="{514D6671-6F77-4081-9C64-953CDBB66BFD}" sibTransId="{5625E6B0-2D01-4028-A766-41D18B55D339}"/>
    <dgm:cxn modelId="{63985E8F-1FB2-4702-B2E9-B4149C07FBAF}" srcId="{275C02E1-106F-41D3-A16F-B828899FA4E6}" destId="{56568443-C0CF-4F50-8667-193802048F02}" srcOrd="0" destOrd="0" parTransId="{AA9B8959-AACB-4DEF-9330-235332B3A18C}" sibTransId="{45D80B27-59DF-438C-90DE-96DF02D6690D}"/>
    <dgm:cxn modelId="{1FD8180C-6A9D-421F-85F0-FC5CF96ACD0B}" srcId="{771B79AB-7BA0-4236-AF57-069526213CF4}" destId="{B6D116DD-D7FF-4356-8514-E0AC53A4187D}" srcOrd="0" destOrd="0" parTransId="{ACB30EE1-A873-4B81-B90A-45A228DF8411}" sibTransId="{108360D9-F6B6-4DC3-B44D-982AE5EC136D}"/>
    <dgm:cxn modelId="{D912A0FE-ECD0-4F3D-A675-8220DBB0E965}" srcId="{771B79AB-7BA0-4236-AF57-069526213CF4}" destId="{A80AD9E9-55CE-499D-8997-55269E894B55}" srcOrd="2" destOrd="0" parTransId="{BDA87C4D-687E-4EC0-9EA3-BCEB3972984F}" sibTransId="{943A2A17-9D6E-4081-AEB8-1AE17B4B28A4}"/>
    <dgm:cxn modelId="{3527B737-2A29-40A6-8238-D9C2070C2776}" srcId="{A0A0F336-7D57-4F12-865B-19B66E144A87}" destId="{987E86EE-851D-45EB-89A2-F2C4A9C479A1}" srcOrd="2" destOrd="0" parTransId="{39CDCA67-9806-487B-BD60-06107F0792C5}" sibTransId="{9AF1B5AF-6AA6-435E-949F-F651634A6CC8}"/>
    <dgm:cxn modelId="{F52E1311-7FBD-4038-91D3-AA5D013A445A}" srcId="{771B79AB-7BA0-4236-AF57-069526213CF4}" destId="{EECA05A9-C49A-4C52-8171-3B082A6D227E}" srcOrd="4" destOrd="0" parTransId="{0AA4C9B2-F420-4F9B-ACCA-F3BAC64EC4B3}" sibTransId="{1B27694D-F41D-4F0D-96CE-5847F05D06FF}"/>
    <dgm:cxn modelId="{C3749D17-134B-4CA4-8DDF-516FDE8F6B91}" type="presOf" srcId="{A80AD9E9-55CE-499D-8997-55269E894B55}" destId="{9CC001DD-D3D7-48EF-AEF1-927EB7BC6C73}" srcOrd="0" destOrd="2" presId="urn:microsoft.com/office/officeart/2005/8/layout/hList1"/>
    <dgm:cxn modelId="{FEBE7E06-B754-4225-A87D-26AB510B7E15}" type="presOf" srcId="{B6D116DD-D7FF-4356-8514-E0AC53A4187D}" destId="{9CC001DD-D3D7-48EF-AEF1-927EB7BC6C73}" srcOrd="0" destOrd="0" presId="urn:microsoft.com/office/officeart/2005/8/layout/hList1"/>
    <dgm:cxn modelId="{0A12728A-5FCA-4076-8B5A-76E34AC62917}" type="presOf" srcId="{56568443-C0CF-4F50-8667-193802048F02}" destId="{EE6CD160-44B4-4CC6-BB43-CA97FBA4B1C3}" srcOrd="0" destOrd="0" presId="urn:microsoft.com/office/officeart/2005/8/layout/hList1"/>
    <dgm:cxn modelId="{18DC96C6-8485-4D49-B702-BE8BD1C27285}" type="presOf" srcId="{25599A2D-9DF7-4D5A-BB2A-DB1C1652795D}" destId="{545B05C1-14C4-491B-8308-8BC7F2799795}" srcOrd="0" destOrd="2" presId="urn:microsoft.com/office/officeart/2005/8/layout/hList1"/>
    <dgm:cxn modelId="{40022812-5F8F-4B1E-A4E7-0D64E9C92AA6}" srcId="{275C02E1-106F-41D3-A16F-B828899FA4E6}" destId="{41A806DE-A9EF-4EA9-A997-41940968C63C}" srcOrd="1" destOrd="0" parTransId="{1BEB3E50-0282-45B0-AA1B-D723CFFDF72B}" sibTransId="{C22C3FDD-378E-4C20-96BA-87A20F006244}"/>
    <dgm:cxn modelId="{640CF897-22C2-4A96-8611-9F334CBCB716}" type="presOf" srcId="{224544C2-2718-4A5E-8B5C-EB4D75849F62}" destId="{102F802E-4255-49A6-A5C7-6363C88FC1C7}" srcOrd="0" destOrd="0" presId="urn:microsoft.com/office/officeart/2005/8/layout/hList1"/>
    <dgm:cxn modelId="{C407BCB7-FA0A-465B-BA14-1D12F914FBEC}" srcId="{275C02E1-106F-41D3-A16F-B828899FA4E6}" destId="{02E11E19-5D9B-4BED-8E66-500850367B82}" srcOrd="4" destOrd="0" parTransId="{6001A2AA-B5A4-4C33-9F49-DC32F72B46B9}" sibTransId="{5E559905-AF5B-485A-A047-762C35EA072D}"/>
    <dgm:cxn modelId="{23703350-27E8-4A08-84CD-76F2F3FB1B21}" srcId="{A0A0F336-7D57-4F12-865B-19B66E144A87}" destId="{224544C2-2718-4A5E-8B5C-EB4D75849F62}" srcOrd="1" destOrd="0" parTransId="{D1AD2A81-BE60-4B2F-B46D-27B6EBCDD4CA}" sibTransId="{BD91B9F4-CF7D-4DF7-AD17-49446FC73BAC}"/>
    <dgm:cxn modelId="{71E622D9-DA9C-4A47-91EC-4978E0760884}" type="presOf" srcId="{0CE42A4F-935B-4792-8716-B372E4A262DD}" destId="{9CC001DD-D3D7-48EF-AEF1-927EB7BC6C73}" srcOrd="0" destOrd="1" presId="urn:microsoft.com/office/officeart/2005/8/layout/hList1"/>
    <dgm:cxn modelId="{09D859A4-46D3-468B-B75D-46D31A44BE23}" type="presOf" srcId="{4F7B332B-8538-4B4D-85A7-3AF06B10518C}" destId="{9CC001DD-D3D7-48EF-AEF1-927EB7BC6C73}" srcOrd="0" destOrd="3" presId="urn:microsoft.com/office/officeart/2005/8/layout/hList1"/>
    <dgm:cxn modelId="{3ADAA0CA-A6FC-431D-8DCD-9F52E789F13F}" type="presOf" srcId="{6A35456A-84DB-4C0E-B541-1FD036E07958}" destId="{EE6CD160-44B4-4CC6-BB43-CA97FBA4B1C3}" srcOrd="0" destOrd="5" presId="urn:microsoft.com/office/officeart/2005/8/layout/hList1"/>
    <dgm:cxn modelId="{1E7C0031-FB7A-4064-AA60-B85C3DE48172}" srcId="{A0A0F336-7D57-4F12-865B-19B66E144A87}" destId="{275C02E1-106F-41D3-A16F-B828899FA4E6}" srcOrd="3" destOrd="0" parTransId="{FC6AAA6B-22A6-43D9-ABAF-E6F06CCF560B}" sibTransId="{52BE7AE4-8F78-4EB2-A5C2-B412A4923036}"/>
    <dgm:cxn modelId="{B54C4383-D334-4535-A284-C86B49C2634C}" type="presOf" srcId="{5D31066B-5A6A-4E4C-A5BB-B292736FCA55}" destId="{545B05C1-14C4-491B-8308-8BC7F2799795}" srcOrd="0" destOrd="0" presId="urn:microsoft.com/office/officeart/2005/8/layout/hList1"/>
    <dgm:cxn modelId="{176CBC9B-8988-4742-B648-D1AED1D27CA9}" type="presParOf" srcId="{6704A41A-E1D8-4D56-8EBD-8BCAD9A93958}" destId="{72D5B246-9187-4165-ADD7-C1EF000EF554}" srcOrd="0" destOrd="0" presId="urn:microsoft.com/office/officeart/2005/8/layout/hList1"/>
    <dgm:cxn modelId="{84723734-47D5-4E54-8522-CDC01D114AB8}" type="presParOf" srcId="{72D5B246-9187-4165-ADD7-C1EF000EF554}" destId="{BCDF6A1C-BA2A-4FD1-B0D5-6A8FBBAE3224}" srcOrd="0" destOrd="0" presId="urn:microsoft.com/office/officeart/2005/8/layout/hList1"/>
    <dgm:cxn modelId="{D392AABA-B79F-4DBA-B52C-C1D2AD948BEC}" type="presParOf" srcId="{72D5B246-9187-4165-ADD7-C1EF000EF554}" destId="{9CC001DD-D3D7-48EF-AEF1-927EB7BC6C73}" srcOrd="1" destOrd="0" presId="urn:microsoft.com/office/officeart/2005/8/layout/hList1"/>
    <dgm:cxn modelId="{EB4963C5-D060-46EC-8D04-9714E2A8490F}" type="presParOf" srcId="{6704A41A-E1D8-4D56-8EBD-8BCAD9A93958}" destId="{6095C196-2F18-4977-856D-4D323F24710F}" srcOrd="1" destOrd="0" presId="urn:microsoft.com/office/officeart/2005/8/layout/hList1"/>
    <dgm:cxn modelId="{5C6891DE-4604-4CC3-B2F9-E1BC5A85FF83}" type="presParOf" srcId="{6704A41A-E1D8-4D56-8EBD-8BCAD9A93958}" destId="{EAF45705-4D2D-4598-AAD9-A259F85AF06C}" srcOrd="2" destOrd="0" presId="urn:microsoft.com/office/officeart/2005/8/layout/hList1"/>
    <dgm:cxn modelId="{FDCBEEBC-A1D8-4C2C-968B-63AA31E741FB}" type="presParOf" srcId="{EAF45705-4D2D-4598-AAD9-A259F85AF06C}" destId="{102F802E-4255-49A6-A5C7-6363C88FC1C7}" srcOrd="0" destOrd="0" presId="urn:microsoft.com/office/officeart/2005/8/layout/hList1"/>
    <dgm:cxn modelId="{BF4275C0-0669-4626-9E8A-E04EB6AFE7C4}" type="presParOf" srcId="{EAF45705-4D2D-4598-AAD9-A259F85AF06C}" destId="{1CFEA116-CF7D-4F94-BBA0-4F30086BF5E8}" srcOrd="1" destOrd="0" presId="urn:microsoft.com/office/officeart/2005/8/layout/hList1"/>
    <dgm:cxn modelId="{5F396274-FDA7-4E50-A250-8649E6C7794F}" type="presParOf" srcId="{6704A41A-E1D8-4D56-8EBD-8BCAD9A93958}" destId="{F5C470B2-6CE8-4863-9C8D-D4A9AD59B2D2}" srcOrd="3" destOrd="0" presId="urn:microsoft.com/office/officeart/2005/8/layout/hList1"/>
    <dgm:cxn modelId="{29EA577E-DC40-44AB-B36B-71A853A95CBB}" type="presParOf" srcId="{6704A41A-E1D8-4D56-8EBD-8BCAD9A93958}" destId="{A32E169E-331B-4C73-ACA0-17DAFA4CD366}" srcOrd="4" destOrd="0" presId="urn:microsoft.com/office/officeart/2005/8/layout/hList1"/>
    <dgm:cxn modelId="{3D8AC349-BC23-4686-95F6-C19064F3DB72}" type="presParOf" srcId="{A32E169E-331B-4C73-ACA0-17DAFA4CD366}" destId="{6494C59A-FD54-44B5-97A2-8CBBF241D50B}" srcOrd="0" destOrd="0" presId="urn:microsoft.com/office/officeart/2005/8/layout/hList1"/>
    <dgm:cxn modelId="{2BE03043-8E1F-4B8D-AF2A-34FDEB87BCE5}" type="presParOf" srcId="{A32E169E-331B-4C73-ACA0-17DAFA4CD366}" destId="{545B05C1-14C4-491B-8308-8BC7F2799795}" srcOrd="1" destOrd="0" presId="urn:microsoft.com/office/officeart/2005/8/layout/hList1"/>
    <dgm:cxn modelId="{75EA4DDE-BB6A-4494-8B17-C5C159CF9451}" type="presParOf" srcId="{6704A41A-E1D8-4D56-8EBD-8BCAD9A93958}" destId="{F9C426A9-4617-401E-A217-7E5FC33D0C7B}" srcOrd="5" destOrd="0" presId="urn:microsoft.com/office/officeart/2005/8/layout/hList1"/>
    <dgm:cxn modelId="{F6F47036-CC53-42B7-B549-CA8A8D24D628}" type="presParOf" srcId="{6704A41A-E1D8-4D56-8EBD-8BCAD9A93958}" destId="{513B3C51-4E7B-49E2-B7B8-9D02A20D623E}" srcOrd="6" destOrd="0" presId="urn:microsoft.com/office/officeart/2005/8/layout/hList1"/>
    <dgm:cxn modelId="{7AD3BCE7-AE0D-49B9-A57D-FC89624F9176}" type="presParOf" srcId="{513B3C51-4E7B-49E2-B7B8-9D02A20D623E}" destId="{F46EFDBC-7EA5-4D24-86F6-BDE10C72856A}" srcOrd="0" destOrd="0" presId="urn:microsoft.com/office/officeart/2005/8/layout/hList1"/>
    <dgm:cxn modelId="{04294B1E-FACB-4696-8F72-698D4BA03984}" type="presParOf" srcId="{513B3C51-4E7B-49E2-B7B8-9D02A20D623E}" destId="{EE6CD160-44B4-4CC6-BB43-CA97FBA4B1C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253F7F7-E396-4B7A-9F6B-63E2B198726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E9AA451A-39A8-4875-99E1-509E484B4F2B}">
      <dgm:prSet phldrT="[Text]" custT="1"/>
      <dgm:spPr/>
      <dgm:t>
        <a:bodyPr/>
        <a:lstStyle/>
        <a:p>
          <a:r>
            <a:rPr lang="cs-CZ" sz="2000" b="1" dirty="0" smtClean="0"/>
            <a:t>Struskovitost – 510</a:t>
          </a:r>
          <a:endParaRPr lang="cs-CZ" sz="2000" b="1" dirty="0"/>
        </a:p>
      </dgm:t>
    </dgm:pt>
    <dgm:pt modelId="{AB7BA0DA-05C9-4251-BCBC-9CD233ADA894}" type="parTrans" cxnId="{8B7D0779-270E-4F57-91B5-6DF3CE28A564}">
      <dgm:prSet/>
      <dgm:spPr/>
      <dgm:t>
        <a:bodyPr/>
        <a:lstStyle/>
        <a:p>
          <a:endParaRPr lang="cs-CZ"/>
        </a:p>
      </dgm:t>
    </dgm:pt>
    <dgm:pt modelId="{59FD93EF-958C-42F2-A2A8-87B6D035E1E6}" type="sibTrans" cxnId="{8B7D0779-270E-4F57-91B5-6DF3CE28A564}">
      <dgm:prSet/>
      <dgm:spPr/>
      <dgm:t>
        <a:bodyPr/>
        <a:lstStyle/>
        <a:p>
          <a:endParaRPr lang="cs-CZ"/>
        </a:p>
      </dgm:t>
    </dgm:pt>
    <dgm:pt modelId="{859B1645-E8D1-445F-BEBB-1D24F44A1CF0}">
      <dgm:prSet phldrT="[Text]"/>
      <dgm:spPr/>
      <dgm:t>
        <a:bodyPr/>
        <a:lstStyle/>
        <a:p>
          <a:r>
            <a:rPr lang="cs-CZ" b="1" dirty="0" smtClean="0"/>
            <a:t>Struskovitost exogenní</a:t>
          </a:r>
          <a:endParaRPr lang="cs-CZ" b="1" dirty="0"/>
        </a:p>
      </dgm:t>
    </dgm:pt>
    <dgm:pt modelId="{5A073790-57A3-4CCC-8E78-36796DBE75EF}" type="parTrans" cxnId="{C19C203C-3BE8-4715-8BBE-1E825AA8FEDA}">
      <dgm:prSet/>
      <dgm:spPr/>
      <dgm:t>
        <a:bodyPr/>
        <a:lstStyle/>
        <a:p>
          <a:endParaRPr lang="cs-CZ"/>
        </a:p>
      </dgm:t>
    </dgm:pt>
    <dgm:pt modelId="{D242318C-30C2-4124-8CC2-18FE19C0E241}" type="sibTrans" cxnId="{C19C203C-3BE8-4715-8BBE-1E825AA8FEDA}">
      <dgm:prSet/>
      <dgm:spPr/>
      <dgm:t>
        <a:bodyPr/>
        <a:lstStyle/>
        <a:p>
          <a:endParaRPr lang="cs-CZ"/>
        </a:p>
      </dgm:t>
    </dgm:pt>
    <dgm:pt modelId="{ACD1EC79-52BC-449B-BAA3-14ECBC92B8F8}">
      <dgm:prSet phldrT="[Text]"/>
      <dgm:spPr/>
      <dgm:t>
        <a:bodyPr/>
        <a:lstStyle/>
        <a:p>
          <a:r>
            <a:rPr lang="cs-CZ" b="1" dirty="0" smtClean="0"/>
            <a:t>Sekundární struskovitost</a:t>
          </a:r>
          <a:endParaRPr lang="cs-CZ" b="1" dirty="0"/>
        </a:p>
      </dgm:t>
    </dgm:pt>
    <dgm:pt modelId="{E4C41A68-9AF2-4FC9-8313-7BF4433C9B34}" type="parTrans" cxnId="{579333C2-2DC7-4369-AC07-DAF9A218D31B}">
      <dgm:prSet/>
      <dgm:spPr/>
      <dgm:t>
        <a:bodyPr/>
        <a:lstStyle/>
        <a:p>
          <a:endParaRPr lang="cs-CZ"/>
        </a:p>
      </dgm:t>
    </dgm:pt>
    <dgm:pt modelId="{1A1EA5A9-E774-452A-8EBA-6974C7D4FC78}" type="sibTrans" cxnId="{579333C2-2DC7-4369-AC07-DAF9A218D31B}">
      <dgm:prSet/>
      <dgm:spPr/>
      <dgm:t>
        <a:bodyPr/>
        <a:lstStyle/>
        <a:p>
          <a:endParaRPr lang="cs-CZ"/>
        </a:p>
      </dgm:t>
    </dgm:pt>
    <dgm:pt modelId="{91002362-1089-4321-A233-C832431311AD}">
      <dgm:prSet phldrT="[Text]" custT="1"/>
      <dgm:spPr/>
      <dgm:t>
        <a:bodyPr/>
        <a:lstStyle/>
        <a:p>
          <a:r>
            <a:rPr lang="cs-CZ" sz="2000" b="1" dirty="0" smtClean="0"/>
            <a:t>Nekovové vměstky - 520</a:t>
          </a:r>
          <a:endParaRPr lang="cs-CZ" sz="2000" b="1" dirty="0"/>
        </a:p>
      </dgm:t>
    </dgm:pt>
    <dgm:pt modelId="{77EDB953-6A37-4B83-836A-9BDA4E391EA6}" type="parTrans" cxnId="{43051DA6-A638-43EB-81EE-A0976E5BC79A}">
      <dgm:prSet/>
      <dgm:spPr/>
      <dgm:t>
        <a:bodyPr/>
        <a:lstStyle/>
        <a:p>
          <a:endParaRPr lang="cs-CZ"/>
        </a:p>
      </dgm:t>
    </dgm:pt>
    <dgm:pt modelId="{A9DC6694-3F34-43E9-BFB7-956E09AD488B}" type="sibTrans" cxnId="{43051DA6-A638-43EB-81EE-A0976E5BC79A}">
      <dgm:prSet/>
      <dgm:spPr/>
      <dgm:t>
        <a:bodyPr/>
        <a:lstStyle/>
        <a:p>
          <a:endParaRPr lang="cs-CZ"/>
        </a:p>
      </dgm:t>
    </dgm:pt>
    <dgm:pt modelId="{A82C3A71-E6C1-470A-BE39-54CB17B9095A}">
      <dgm:prSet phldrT="[Text]"/>
      <dgm:spPr/>
      <dgm:t>
        <a:bodyPr/>
        <a:lstStyle/>
        <a:p>
          <a:r>
            <a:rPr lang="cs-CZ" b="1" dirty="0" err="1" smtClean="0"/>
            <a:t>Zadrobeniny</a:t>
          </a:r>
          <a:endParaRPr lang="cs-CZ" b="1" dirty="0"/>
        </a:p>
      </dgm:t>
    </dgm:pt>
    <dgm:pt modelId="{71A6FFD4-8A93-4D88-87BB-CD947845FC8E}" type="parTrans" cxnId="{AE885162-8A7A-49A2-8B70-914E3BF26F64}">
      <dgm:prSet/>
      <dgm:spPr/>
      <dgm:t>
        <a:bodyPr/>
        <a:lstStyle/>
        <a:p>
          <a:endParaRPr lang="cs-CZ"/>
        </a:p>
      </dgm:t>
    </dgm:pt>
    <dgm:pt modelId="{CBA842C4-6B4D-4DDB-8600-571D8E44C446}" type="sibTrans" cxnId="{AE885162-8A7A-49A2-8B70-914E3BF26F64}">
      <dgm:prSet/>
      <dgm:spPr/>
      <dgm:t>
        <a:bodyPr/>
        <a:lstStyle/>
        <a:p>
          <a:endParaRPr lang="cs-CZ"/>
        </a:p>
      </dgm:t>
    </dgm:pt>
    <dgm:pt modelId="{565FF762-5F35-40ED-B574-3B32318ED344}">
      <dgm:prSet phldrT="[Text]"/>
      <dgm:spPr/>
      <dgm:t>
        <a:bodyPr/>
        <a:lstStyle/>
        <a:p>
          <a:r>
            <a:rPr lang="cs-CZ" b="1" dirty="0" smtClean="0"/>
            <a:t>Rozplavený písek</a:t>
          </a:r>
          <a:endParaRPr lang="cs-CZ" b="1" dirty="0"/>
        </a:p>
      </dgm:t>
    </dgm:pt>
    <dgm:pt modelId="{B6A3098F-48D9-4E29-A8AC-803C2CE87ADD}" type="parTrans" cxnId="{13F4AEA1-67A9-4A7E-B996-55E2DFB07868}">
      <dgm:prSet/>
      <dgm:spPr/>
      <dgm:t>
        <a:bodyPr/>
        <a:lstStyle/>
        <a:p>
          <a:endParaRPr lang="cs-CZ"/>
        </a:p>
      </dgm:t>
    </dgm:pt>
    <dgm:pt modelId="{8327C347-7284-442E-BB71-3E87DC207C56}" type="sibTrans" cxnId="{13F4AEA1-67A9-4A7E-B996-55E2DFB07868}">
      <dgm:prSet/>
      <dgm:spPr/>
      <dgm:t>
        <a:bodyPr/>
        <a:lstStyle/>
        <a:p>
          <a:endParaRPr lang="cs-CZ"/>
        </a:p>
      </dgm:t>
    </dgm:pt>
    <dgm:pt modelId="{5A5D4F1A-63ED-4B76-BFEA-F250AFA1BBA1}">
      <dgm:prSet phldrT="[Text]"/>
      <dgm:spPr/>
      <dgm:t>
        <a:bodyPr/>
        <a:lstStyle/>
        <a:p>
          <a:r>
            <a:rPr lang="cs-CZ" b="1" dirty="0" smtClean="0"/>
            <a:t>Odpadnutý nátěr</a:t>
          </a:r>
          <a:endParaRPr lang="cs-CZ" b="1" dirty="0"/>
        </a:p>
      </dgm:t>
    </dgm:pt>
    <dgm:pt modelId="{9F24FB9F-48D4-48B3-BA99-9ADD74F183BC}" type="parTrans" cxnId="{531D8AFC-6DD1-497D-B37B-9893513DADF0}">
      <dgm:prSet/>
      <dgm:spPr/>
      <dgm:t>
        <a:bodyPr/>
        <a:lstStyle/>
        <a:p>
          <a:endParaRPr lang="cs-CZ"/>
        </a:p>
      </dgm:t>
    </dgm:pt>
    <dgm:pt modelId="{05DF5723-C489-4432-8E36-6BC7E521C4A5}" type="sibTrans" cxnId="{531D8AFC-6DD1-497D-B37B-9893513DADF0}">
      <dgm:prSet/>
      <dgm:spPr/>
      <dgm:t>
        <a:bodyPr/>
        <a:lstStyle/>
        <a:p>
          <a:endParaRPr lang="cs-CZ"/>
        </a:p>
      </dgm:t>
    </dgm:pt>
    <dgm:pt modelId="{558D2386-F572-4477-B8C6-6D8EF0975C38}">
      <dgm:prSet phldrT="[Text]"/>
      <dgm:spPr/>
      <dgm:t>
        <a:bodyPr/>
        <a:lstStyle/>
        <a:p>
          <a:r>
            <a:rPr lang="cs-CZ" b="1" dirty="0" err="1" smtClean="0"/>
            <a:t>Oxidické</a:t>
          </a:r>
          <a:r>
            <a:rPr lang="cs-CZ" b="1" dirty="0" smtClean="0"/>
            <a:t> pleny</a:t>
          </a:r>
          <a:endParaRPr lang="cs-CZ" b="1" dirty="0"/>
        </a:p>
      </dgm:t>
    </dgm:pt>
    <dgm:pt modelId="{054522DD-55EC-4789-AFFD-F9946AA97FDD}" type="parTrans" cxnId="{C6CB3845-E78E-4A63-9FF5-6D7802B98489}">
      <dgm:prSet/>
      <dgm:spPr/>
      <dgm:t>
        <a:bodyPr/>
        <a:lstStyle/>
        <a:p>
          <a:endParaRPr lang="cs-CZ"/>
        </a:p>
      </dgm:t>
    </dgm:pt>
    <dgm:pt modelId="{208ADE72-27FC-4C05-9F25-2C85B7641D18}" type="sibTrans" cxnId="{C6CB3845-E78E-4A63-9FF5-6D7802B98489}">
      <dgm:prSet/>
      <dgm:spPr/>
      <dgm:t>
        <a:bodyPr/>
        <a:lstStyle/>
        <a:p>
          <a:endParaRPr lang="cs-CZ"/>
        </a:p>
      </dgm:t>
    </dgm:pt>
    <dgm:pt modelId="{02A92F88-6DDE-4A4A-A337-E813BECD44D4}">
      <dgm:prSet phldrT="[Text]"/>
      <dgm:spPr/>
      <dgm:t>
        <a:bodyPr/>
        <a:lstStyle/>
        <a:p>
          <a:r>
            <a:rPr lang="cs-CZ" b="1" dirty="0" smtClean="0"/>
            <a:t>Grafitové pleny</a:t>
          </a:r>
          <a:endParaRPr lang="cs-CZ" b="1" dirty="0"/>
        </a:p>
      </dgm:t>
    </dgm:pt>
    <dgm:pt modelId="{5EEEE8FF-7F44-4B05-91EE-A10D6EF18BBA}" type="parTrans" cxnId="{FAB137E3-D2F7-40F0-89C6-4E4E74AEBA8B}">
      <dgm:prSet/>
      <dgm:spPr/>
      <dgm:t>
        <a:bodyPr/>
        <a:lstStyle/>
        <a:p>
          <a:endParaRPr lang="cs-CZ"/>
        </a:p>
      </dgm:t>
    </dgm:pt>
    <dgm:pt modelId="{9ED56023-AD31-4EC6-989C-A4CC9AEE8133}" type="sibTrans" cxnId="{FAB137E3-D2F7-40F0-89C6-4E4E74AEBA8B}">
      <dgm:prSet/>
      <dgm:spPr/>
      <dgm:t>
        <a:bodyPr/>
        <a:lstStyle/>
        <a:p>
          <a:endParaRPr lang="cs-CZ"/>
        </a:p>
      </dgm:t>
    </dgm:pt>
    <dgm:pt modelId="{AFCBE74A-A5E6-484C-B3BF-9F7F716596A9}">
      <dgm:prSet phldrT="[Text]"/>
      <dgm:spPr/>
      <dgm:t>
        <a:bodyPr/>
        <a:lstStyle/>
        <a:p>
          <a:r>
            <a:rPr lang="cs-CZ" b="1" dirty="0" smtClean="0"/>
            <a:t>Černé skvrny</a:t>
          </a:r>
          <a:endParaRPr lang="cs-CZ" b="1" dirty="0"/>
        </a:p>
      </dgm:t>
    </dgm:pt>
    <dgm:pt modelId="{28077F58-7FA7-4930-8968-B0F9D0C59CA0}" type="parTrans" cxnId="{85334FDE-B4BC-4612-83BE-54346C7C56C6}">
      <dgm:prSet/>
      <dgm:spPr/>
      <dgm:t>
        <a:bodyPr/>
        <a:lstStyle/>
        <a:p>
          <a:endParaRPr lang="cs-CZ"/>
        </a:p>
      </dgm:t>
    </dgm:pt>
    <dgm:pt modelId="{D5BDE428-54F5-4F3F-9FC8-CB97DE2BDF25}" type="sibTrans" cxnId="{85334FDE-B4BC-4612-83BE-54346C7C56C6}">
      <dgm:prSet/>
      <dgm:spPr/>
      <dgm:t>
        <a:bodyPr/>
        <a:lstStyle/>
        <a:p>
          <a:endParaRPr lang="cs-CZ"/>
        </a:p>
      </dgm:t>
    </dgm:pt>
    <dgm:pt modelId="{7FD48A4B-84EA-46A9-9E50-B689C3C8F09C}">
      <dgm:prSet phldrT="[Text]" custT="1"/>
      <dgm:spPr/>
      <dgm:t>
        <a:bodyPr/>
        <a:lstStyle/>
        <a:p>
          <a:r>
            <a:rPr lang="cs-CZ" sz="1800" b="1" dirty="0" err="1" smtClean="0"/>
            <a:t>Makrosegregace</a:t>
          </a:r>
          <a:r>
            <a:rPr lang="cs-CZ" sz="1800" b="1" dirty="0" smtClean="0"/>
            <a:t> a vycezeniny – 530</a:t>
          </a:r>
          <a:endParaRPr lang="cs-CZ" sz="1800" b="1" dirty="0"/>
        </a:p>
      </dgm:t>
    </dgm:pt>
    <dgm:pt modelId="{25ADA51E-77E9-4BB4-B1EC-2B3AB03C3014}" type="parTrans" cxnId="{36D6B1C1-20ED-419B-B211-5E9799156EB7}">
      <dgm:prSet/>
      <dgm:spPr/>
      <dgm:t>
        <a:bodyPr/>
        <a:lstStyle/>
        <a:p>
          <a:endParaRPr lang="cs-CZ"/>
        </a:p>
      </dgm:t>
    </dgm:pt>
    <dgm:pt modelId="{3A08325E-CA3D-4E04-A7B8-6B6DF153FA20}" type="sibTrans" cxnId="{36D6B1C1-20ED-419B-B211-5E9799156EB7}">
      <dgm:prSet/>
      <dgm:spPr/>
      <dgm:t>
        <a:bodyPr/>
        <a:lstStyle/>
        <a:p>
          <a:endParaRPr lang="cs-CZ"/>
        </a:p>
      </dgm:t>
    </dgm:pt>
    <dgm:pt modelId="{8E6D7558-1305-4AF0-8303-06C1EC41A70E}">
      <dgm:prSet phldrT="[Text]"/>
      <dgm:spPr/>
      <dgm:t>
        <a:bodyPr/>
        <a:lstStyle/>
        <a:p>
          <a:r>
            <a:rPr lang="cs-CZ" b="1" dirty="0" smtClean="0"/>
            <a:t>Gravitační odmíšení</a:t>
          </a:r>
          <a:endParaRPr lang="cs-CZ" b="1" dirty="0"/>
        </a:p>
      </dgm:t>
    </dgm:pt>
    <dgm:pt modelId="{77B1B335-E951-45FF-B176-61F5A026811C}" type="parTrans" cxnId="{1D253A39-DAE5-4E59-9010-236D242F6C12}">
      <dgm:prSet/>
      <dgm:spPr/>
      <dgm:t>
        <a:bodyPr/>
        <a:lstStyle/>
        <a:p>
          <a:endParaRPr lang="cs-CZ"/>
        </a:p>
      </dgm:t>
    </dgm:pt>
    <dgm:pt modelId="{D389BFE1-B450-4A80-B4FD-C73FC8F9E9E9}" type="sibTrans" cxnId="{1D253A39-DAE5-4E59-9010-236D242F6C12}">
      <dgm:prSet/>
      <dgm:spPr/>
      <dgm:t>
        <a:bodyPr/>
        <a:lstStyle/>
        <a:p>
          <a:endParaRPr lang="cs-CZ"/>
        </a:p>
      </dgm:t>
    </dgm:pt>
    <dgm:pt modelId="{41FFF56C-31C9-4129-B473-54EB9D32050E}">
      <dgm:prSet phldrT="[Text]"/>
      <dgm:spPr/>
      <dgm:t>
        <a:bodyPr/>
        <a:lstStyle/>
        <a:p>
          <a:r>
            <a:rPr lang="cs-CZ" b="1" dirty="0" err="1" smtClean="0"/>
            <a:t>Makroodmíšení</a:t>
          </a:r>
          <a:endParaRPr lang="cs-CZ" b="1" dirty="0"/>
        </a:p>
      </dgm:t>
    </dgm:pt>
    <dgm:pt modelId="{6600C8F4-2FA9-495E-9EFB-193CD1A0BFF5}" type="parTrans" cxnId="{5EA65796-6CC9-44A6-A02C-AEF97F63CC3E}">
      <dgm:prSet/>
      <dgm:spPr/>
      <dgm:t>
        <a:bodyPr/>
        <a:lstStyle/>
        <a:p>
          <a:endParaRPr lang="cs-CZ"/>
        </a:p>
      </dgm:t>
    </dgm:pt>
    <dgm:pt modelId="{9E7545AB-0978-49A5-9161-47597DC8B72F}" type="sibTrans" cxnId="{5EA65796-6CC9-44A6-A02C-AEF97F63CC3E}">
      <dgm:prSet/>
      <dgm:spPr/>
      <dgm:t>
        <a:bodyPr/>
        <a:lstStyle/>
        <a:p>
          <a:endParaRPr lang="cs-CZ"/>
        </a:p>
      </dgm:t>
    </dgm:pt>
    <dgm:pt modelId="{083AFCA4-7DFF-43D4-A381-CA3EF4638DD3}">
      <dgm:prSet phldrT="[Text]"/>
      <dgm:spPr/>
      <dgm:t>
        <a:bodyPr/>
        <a:lstStyle/>
        <a:p>
          <a:r>
            <a:rPr lang="cs-CZ" b="1" dirty="0" smtClean="0"/>
            <a:t>Stvolové vycezeniny</a:t>
          </a:r>
          <a:endParaRPr lang="cs-CZ" b="1" dirty="0"/>
        </a:p>
      </dgm:t>
    </dgm:pt>
    <dgm:pt modelId="{742CBC15-C48B-40B9-B5D6-ECAE88378D8A}" type="parTrans" cxnId="{A0428D1F-AD5F-4372-B580-6F22CCCC9C1D}">
      <dgm:prSet/>
      <dgm:spPr/>
      <dgm:t>
        <a:bodyPr/>
        <a:lstStyle/>
        <a:p>
          <a:endParaRPr lang="cs-CZ"/>
        </a:p>
      </dgm:t>
    </dgm:pt>
    <dgm:pt modelId="{F67F3EFA-1218-40C9-BF6F-0FBEE0A07964}" type="sibTrans" cxnId="{A0428D1F-AD5F-4372-B580-6F22CCCC9C1D}">
      <dgm:prSet/>
      <dgm:spPr/>
      <dgm:t>
        <a:bodyPr/>
        <a:lstStyle/>
        <a:p>
          <a:endParaRPr lang="cs-CZ"/>
        </a:p>
      </dgm:t>
    </dgm:pt>
    <dgm:pt modelId="{28CF7C17-6603-4C72-88E5-98B2B8B3EB58}">
      <dgm:prSet phldrT="[Text]"/>
      <dgm:spPr/>
      <dgm:t>
        <a:bodyPr/>
        <a:lstStyle/>
        <a:p>
          <a:r>
            <a:rPr lang="cs-CZ" b="1" dirty="0" smtClean="0"/>
            <a:t>Mezerové vycezeniny</a:t>
          </a:r>
          <a:endParaRPr lang="cs-CZ" b="1" dirty="0"/>
        </a:p>
      </dgm:t>
    </dgm:pt>
    <dgm:pt modelId="{EDDB1C17-24D9-4E7F-843D-1255AE95DA17}" type="parTrans" cxnId="{0CA4FC01-84DD-4FE4-A91E-DB0B7A00D094}">
      <dgm:prSet/>
      <dgm:spPr/>
      <dgm:t>
        <a:bodyPr/>
        <a:lstStyle/>
        <a:p>
          <a:endParaRPr lang="cs-CZ"/>
        </a:p>
      </dgm:t>
    </dgm:pt>
    <dgm:pt modelId="{A7BDAF24-0910-4BAC-9877-8F59A575F6DF}" type="sibTrans" cxnId="{0CA4FC01-84DD-4FE4-A91E-DB0B7A00D094}">
      <dgm:prSet/>
      <dgm:spPr/>
      <dgm:t>
        <a:bodyPr/>
        <a:lstStyle/>
        <a:p>
          <a:endParaRPr lang="cs-CZ"/>
        </a:p>
      </dgm:t>
    </dgm:pt>
    <dgm:pt modelId="{4DE57DC0-D950-47ED-AB04-55D1F8C86284}" type="pres">
      <dgm:prSet presAssocID="{D253F7F7-E396-4B7A-9F6B-63E2B198726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2EE9DA0F-20D0-4D77-A9E4-8BEA76F1515A}" type="pres">
      <dgm:prSet presAssocID="{E9AA451A-39A8-4875-99E1-509E484B4F2B}" presName="composite" presStyleCnt="0"/>
      <dgm:spPr/>
    </dgm:pt>
    <dgm:pt modelId="{1735A7D2-6EC0-4CBD-A687-CF608E024658}" type="pres">
      <dgm:prSet presAssocID="{E9AA451A-39A8-4875-99E1-509E484B4F2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41135CD-F7D2-48B9-BB2D-56A9FC1CDD13}" type="pres">
      <dgm:prSet presAssocID="{E9AA451A-39A8-4875-99E1-509E484B4F2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92B66F8-1A6E-409F-B06E-4CE86B4F08AC}" type="pres">
      <dgm:prSet presAssocID="{59FD93EF-958C-42F2-A2A8-87B6D035E1E6}" presName="space" presStyleCnt="0"/>
      <dgm:spPr/>
    </dgm:pt>
    <dgm:pt modelId="{DE54B1EC-07C2-4763-8450-97301DEF714E}" type="pres">
      <dgm:prSet presAssocID="{91002362-1089-4321-A233-C832431311AD}" presName="composite" presStyleCnt="0"/>
      <dgm:spPr/>
    </dgm:pt>
    <dgm:pt modelId="{CEBB5312-BE1E-4D42-8CD6-5B9DA9D59AC5}" type="pres">
      <dgm:prSet presAssocID="{91002362-1089-4321-A233-C832431311A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E3A1DAB-78E4-4E39-B1B0-AF7D86DCA5D9}" type="pres">
      <dgm:prSet presAssocID="{91002362-1089-4321-A233-C832431311AD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E9D3D16-523F-4485-820C-D54343B81771}" type="pres">
      <dgm:prSet presAssocID="{A9DC6694-3F34-43E9-BFB7-956E09AD488B}" presName="space" presStyleCnt="0"/>
      <dgm:spPr/>
    </dgm:pt>
    <dgm:pt modelId="{65A1FA60-E99B-4F3A-B427-036A0365E346}" type="pres">
      <dgm:prSet presAssocID="{7FD48A4B-84EA-46A9-9E50-B689C3C8F09C}" presName="composite" presStyleCnt="0"/>
      <dgm:spPr/>
    </dgm:pt>
    <dgm:pt modelId="{0E94D14F-6955-42C0-98BF-FBEF54FD57DD}" type="pres">
      <dgm:prSet presAssocID="{7FD48A4B-84EA-46A9-9E50-B689C3C8F09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8972CE8-13C0-44DA-B4BD-92A4E3A71C11}" type="pres">
      <dgm:prSet presAssocID="{7FD48A4B-84EA-46A9-9E50-B689C3C8F09C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36D6B1C1-20ED-419B-B211-5E9799156EB7}" srcId="{D253F7F7-E396-4B7A-9F6B-63E2B198726A}" destId="{7FD48A4B-84EA-46A9-9E50-B689C3C8F09C}" srcOrd="2" destOrd="0" parTransId="{25ADA51E-77E9-4BB4-B1EC-2B3AB03C3014}" sibTransId="{3A08325E-CA3D-4E04-A7B8-6B6DF153FA20}"/>
    <dgm:cxn modelId="{0D8517CF-8B8B-45B3-AE22-95DE3C02853A}" type="presOf" srcId="{7FD48A4B-84EA-46A9-9E50-B689C3C8F09C}" destId="{0E94D14F-6955-42C0-98BF-FBEF54FD57DD}" srcOrd="0" destOrd="0" presId="urn:microsoft.com/office/officeart/2005/8/layout/hList1"/>
    <dgm:cxn modelId="{531D8AFC-6DD1-497D-B37B-9893513DADF0}" srcId="{91002362-1089-4321-A233-C832431311AD}" destId="{5A5D4F1A-63ED-4B76-BFEA-F250AFA1BBA1}" srcOrd="2" destOrd="0" parTransId="{9F24FB9F-48D4-48B3-BA99-9ADD74F183BC}" sibTransId="{05DF5723-C489-4432-8E36-6BC7E521C4A5}"/>
    <dgm:cxn modelId="{5A610BCD-6104-417B-A107-15BCBBD73AB5}" type="presOf" srcId="{565FF762-5F35-40ED-B574-3B32318ED344}" destId="{2E3A1DAB-78E4-4E39-B1B0-AF7D86DCA5D9}" srcOrd="0" destOrd="1" presId="urn:microsoft.com/office/officeart/2005/8/layout/hList1"/>
    <dgm:cxn modelId="{1D253A39-DAE5-4E59-9010-236D242F6C12}" srcId="{7FD48A4B-84EA-46A9-9E50-B689C3C8F09C}" destId="{8E6D7558-1305-4AF0-8303-06C1EC41A70E}" srcOrd="0" destOrd="0" parTransId="{77B1B335-E951-45FF-B176-61F5A026811C}" sibTransId="{D389BFE1-B450-4A80-B4FD-C73FC8F9E9E9}"/>
    <dgm:cxn modelId="{D5860FF4-4604-4CCE-A6FA-2BEF5C47CA12}" type="presOf" srcId="{558D2386-F572-4477-B8C6-6D8EF0975C38}" destId="{2E3A1DAB-78E4-4E39-B1B0-AF7D86DCA5D9}" srcOrd="0" destOrd="3" presId="urn:microsoft.com/office/officeart/2005/8/layout/hList1"/>
    <dgm:cxn modelId="{C6CB3845-E78E-4A63-9FF5-6D7802B98489}" srcId="{91002362-1089-4321-A233-C832431311AD}" destId="{558D2386-F572-4477-B8C6-6D8EF0975C38}" srcOrd="3" destOrd="0" parTransId="{054522DD-55EC-4789-AFFD-F9946AA97FDD}" sibTransId="{208ADE72-27FC-4C05-9F25-2C85B7641D18}"/>
    <dgm:cxn modelId="{FAB137E3-D2F7-40F0-89C6-4E4E74AEBA8B}" srcId="{91002362-1089-4321-A233-C832431311AD}" destId="{02A92F88-6DDE-4A4A-A337-E813BECD44D4}" srcOrd="4" destOrd="0" parTransId="{5EEEE8FF-7F44-4B05-91EE-A10D6EF18BBA}" sibTransId="{9ED56023-AD31-4EC6-989C-A4CC9AEE8133}"/>
    <dgm:cxn modelId="{EC7DE7E6-10A3-4B54-9055-D3F2AD97B8C2}" type="presOf" srcId="{5A5D4F1A-63ED-4B76-BFEA-F250AFA1BBA1}" destId="{2E3A1DAB-78E4-4E39-B1B0-AF7D86DCA5D9}" srcOrd="0" destOrd="2" presId="urn:microsoft.com/office/officeart/2005/8/layout/hList1"/>
    <dgm:cxn modelId="{A43E9ED2-4ED3-4AA1-93FE-9BE97184B518}" type="presOf" srcId="{28CF7C17-6603-4C72-88E5-98B2B8B3EB58}" destId="{88972CE8-13C0-44DA-B4BD-92A4E3A71C11}" srcOrd="0" destOrd="3" presId="urn:microsoft.com/office/officeart/2005/8/layout/hList1"/>
    <dgm:cxn modelId="{4C80A6E5-17E6-4370-AAEE-AF07126BD9B6}" type="presOf" srcId="{8E6D7558-1305-4AF0-8303-06C1EC41A70E}" destId="{88972CE8-13C0-44DA-B4BD-92A4E3A71C11}" srcOrd="0" destOrd="0" presId="urn:microsoft.com/office/officeart/2005/8/layout/hList1"/>
    <dgm:cxn modelId="{65722D78-3565-4C29-8694-757332276376}" type="presOf" srcId="{D253F7F7-E396-4B7A-9F6B-63E2B198726A}" destId="{4DE57DC0-D950-47ED-AB04-55D1F8C86284}" srcOrd="0" destOrd="0" presId="urn:microsoft.com/office/officeart/2005/8/layout/hList1"/>
    <dgm:cxn modelId="{A0428D1F-AD5F-4372-B580-6F22CCCC9C1D}" srcId="{7FD48A4B-84EA-46A9-9E50-B689C3C8F09C}" destId="{083AFCA4-7DFF-43D4-A381-CA3EF4638DD3}" srcOrd="2" destOrd="0" parTransId="{742CBC15-C48B-40B9-B5D6-ECAE88378D8A}" sibTransId="{F67F3EFA-1218-40C9-BF6F-0FBEE0A07964}"/>
    <dgm:cxn modelId="{AE885162-8A7A-49A2-8B70-914E3BF26F64}" srcId="{91002362-1089-4321-A233-C832431311AD}" destId="{A82C3A71-E6C1-470A-BE39-54CB17B9095A}" srcOrd="0" destOrd="0" parTransId="{71A6FFD4-8A93-4D88-87BB-CD947845FC8E}" sibTransId="{CBA842C4-6B4D-4DDB-8600-571D8E44C446}"/>
    <dgm:cxn modelId="{5CF9F36B-48FF-4D3F-89ED-3BFD8268B22F}" type="presOf" srcId="{083AFCA4-7DFF-43D4-A381-CA3EF4638DD3}" destId="{88972CE8-13C0-44DA-B4BD-92A4E3A71C11}" srcOrd="0" destOrd="2" presId="urn:microsoft.com/office/officeart/2005/8/layout/hList1"/>
    <dgm:cxn modelId="{0CA4FC01-84DD-4FE4-A91E-DB0B7A00D094}" srcId="{7FD48A4B-84EA-46A9-9E50-B689C3C8F09C}" destId="{28CF7C17-6603-4C72-88E5-98B2B8B3EB58}" srcOrd="3" destOrd="0" parTransId="{EDDB1C17-24D9-4E7F-843D-1255AE95DA17}" sibTransId="{A7BDAF24-0910-4BAC-9877-8F59A575F6DF}"/>
    <dgm:cxn modelId="{4860438A-81B2-4F36-AD69-3BD66F30D656}" type="presOf" srcId="{E9AA451A-39A8-4875-99E1-509E484B4F2B}" destId="{1735A7D2-6EC0-4CBD-A687-CF608E024658}" srcOrd="0" destOrd="0" presId="urn:microsoft.com/office/officeart/2005/8/layout/hList1"/>
    <dgm:cxn modelId="{5ADC9C09-1127-4DB9-BE47-C3696D97E766}" type="presOf" srcId="{91002362-1089-4321-A233-C832431311AD}" destId="{CEBB5312-BE1E-4D42-8CD6-5B9DA9D59AC5}" srcOrd="0" destOrd="0" presId="urn:microsoft.com/office/officeart/2005/8/layout/hList1"/>
    <dgm:cxn modelId="{AD6E4CF7-150D-4886-BBF4-9978DD5E9AFA}" type="presOf" srcId="{02A92F88-6DDE-4A4A-A337-E813BECD44D4}" destId="{2E3A1DAB-78E4-4E39-B1B0-AF7D86DCA5D9}" srcOrd="0" destOrd="4" presId="urn:microsoft.com/office/officeart/2005/8/layout/hList1"/>
    <dgm:cxn modelId="{13F4AEA1-67A9-4A7E-B996-55E2DFB07868}" srcId="{91002362-1089-4321-A233-C832431311AD}" destId="{565FF762-5F35-40ED-B574-3B32318ED344}" srcOrd="1" destOrd="0" parTransId="{B6A3098F-48D9-4E29-A8AC-803C2CE87ADD}" sibTransId="{8327C347-7284-442E-BB71-3E87DC207C56}"/>
    <dgm:cxn modelId="{C19C203C-3BE8-4715-8BBE-1E825AA8FEDA}" srcId="{E9AA451A-39A8-4875-99E1-509E484B4F2B}" destId="{859B1645-E8D1-445F-BEBB-1D24F44A1CF0}" srcOrd="0" destOrd="0" parTransId="{5A073790-57A3-4CCC-8E78-36796DBE75EF}" sibTransId="{D242318C-30C2-4124-8CC2-18FE19C0E241}"/>
    <dgm:cxn modelId="{5EA65796-6CC9-44A6-A02C-AEF97F63CC3E}" srcId="{7FD48A4B-84EA-46A9-9E50-B689C3C8F09C}" destId="{41FFF56C-31C9-4129-B473-54EB9D32050E}" srcOrd="1" destOrd="0" parTransId="{6600C8F4-2FA9-495E-9EFB-193CD1A0BFF5}" sibTransId="{9E7545AB-0978-49A5-9161-47597DC8B72F}"/>
    <dgm:cxn modelId="{DC9F36B0-1EBF-40F3-BECA-8BA39A611550}" type="presOf" srcId="{A82C3A71-E6C1-470A-BE39-54CB17B9095A}" destId="{2E3A1DAB-78E4-4E39-B1B0-AF7D86DCA5D9}" srcOrd="0" destOrd="0" presId="urn:microsoft.com/office/officeart/2005/8/layout/hList1"/>
    <dgm:cxn modelId="{68621F80-805F-445D-B4C3-15ED59D658F1}" type="presOf" srcId="{859B1645-E8D1-445F-BEBB-1D24F44A1CF0}" destId="{341135CD-F7D2-48B9-BB2D-56A9FC1CDD13}" srcOrd="0" destOrd="0" presId="urn:microsoft.com/office/officeart/2005/8/layout/hList1"/>
    <dgm:cxn modelId="{414DF9FC-E7FE-45D1-891B-EA836114CBD3}" type="presOf" srcId="{ACD1EC79-52BC-449B-BAA3-14ECBC92B8F8}" destId="{341135CD-F7D2-48B9-BB2D-56A9FC1CDD13}" srcOrd="0" destOrd="1" presId="urn:microsoft.com/office/officeart/2005/8/layout/hList1"/>
    <dgm:cxn modelId="{B8080E71-5931-4A20-BCA9-8F13C318C162}" type="presOf" srcId="{41FFF56C-31C9-4129-B473-54EB9D32050E}" destId="{88972CE8-13C0-44DA-B4BD-92A4E3A71C11}" srcOrd="0" destOrd="1" presId="urn:microsoft.com/office/officeart/2005/8/layout/hList1"/>
    <dgm:cxn modelId="{8B7D0779-270E-4F57-91B5-6DF3CE28A564}" srcId="{D253F7F7-E396-4B7A-9F6B-63E2B198726A}" destId="{E9AA451A-39A8-4875-99E1-509E484B4F2B}" srcOrd="0" destOrd="0" parTransId="{AB7BA0DA-05C9-4251-BCBC-9CD233ADA894}" sibTransId="{59FD93EF-958C-42F2-A2A8-87B6D035E1E6}"/>
    <dgm:cxn modelId="{85334FDE-B4BC-4612-83BE-54346C7C56C6}" srcId="{91002362-1089-4321-A233-C832431311AD}" destId="{AFCBE74A-A5E6-484C-B3BF-9F7F716596A9}" srcOrd="5" destOrd="0" parTransId="{28077F58-7FA7-4930-8968-B0F9D0C59CA0}" sibTransId="{D5BDE428-54F5-4F3F-9FC8-CB97DE2BDF25}"/>
    <dgm:cxn modelId="{43051DA6-A638-43EB-81EE-A0976E5BC79A}" srcId="{D253F7F7-E396-4B7A-9F6B-63E2B198726A}" destId="{91002362-1089-4321-A233-C832431311AD}" srcOrd="1" destOrd="0" parTransId="{77EDB953-6A37-4B83-836A-9BDA4E391EA6}" sibTransId="{A9DC6694-3F34-43E9-BFB7-956E09AD488B}"/>
    <dgm:cxn modelId="{5F41B307-243A-464E-8CA5-18DAB18EB2B5}" type="presOf" srcId="{AFCBE74A-A5E6-484C-B3BF-9F7F716596A9}" destId="{2E3A1DAB-78E4-4E39-B1B0-AF7D86DCA5D9}" srcOrd="0" destOrd="5" presId="urn:microsoft.com/office/officeart/2005/8/layout/hList1"/>
    <dgm:cxn modelId="{579333C2-2DC7-4369-AC07-DAF9A218D31B}" srcId="{E9AA451A-39A8-4875-99E1-509E484B4F2B}" destId="{ACD1EC79-52BC-449B-BAA3-14ECBC92B8F8}" srcOrd="1" destOrd="0" parTransId="{E4C41A68-9AF2-4FC9-8313-7BF4433C9B34}" sibTransId="{1A1EA5A9-E774-452A-8EBA-6974C7D4FC78}"/>
    <dgm:cxn modelId="{AC5D0CC1-5545-44C5-82D0-9499BE4A3B14}" type="presParOf" srcId="{4DE57DC0-D950-47ED-AB04-55D1F8C86284}" destId="{2EE9DA0F-20D0-4D77-A9E4-8BEA76F1515A}" srcOrd="0" destOrd="0" presId="urn:microsoft.com/office/officeart/2005/8/layout/hList1"/>
    <dgm:cxn modelId="{8D8782FE-7144-4BCA-83C1-C6A9609F7B87}" type="presParOf" srcId="{2EE9DA0F-20D0-4D77-A9E4-8BEA76F1515A}" destId="{1735A7D2-6EC0-4CBD-A687-CF608E024658}" srcOrd="0" destOrd="0" presId="urn:microsoft.com/office/officeart/2005/8/layout/hList1"/>
    <dgm:cxn modelId="{B1831311-B1E5-422D-BC14-DB78445610A8}" type="presParOf" srcId="{2EE9DA0F-20D0-4D77-A9E4-8BEA76F1515A}" destId="{341135CD-F7D2-48B9-BB2D-56A9FC1CDD13}" srcOrd="1" destOrd="0" presId="urn:microsoft.com/office/officeart/2005/8/layout/hList1"/>
    <dgm:cxn modelId="{C8BF0518-442B-44C0-B324-DC2CFE85ED29}" type="presParOf" srcId="{4DE57DC0-D950-47ED-AB04-55D1F8C86284}" destId="{792B66F8-1A6E-409F-B06E-4CE86B4F08AC}" srcOrd="1" destOrd="0" presId="urn:microsoft.com/office/officeart/2005/8/layout/hList1"/>
    <dgm:cxn modelId="{346ACB77-13EF-4629-B5BD-B04B773ECAA2}" type="presParOf" srcId="{4DE57DC0-D950-47ED-AB04-55D1F8C86284}" destId="{DE54B1EC-07C2-4763-8450-97301DEF714E}" srcOrd="2" destOrd="0" presId="urn:microsoft.com/office/officeart/2005/8/layout/hList1"/>
    <dgm:cxn modelId="{EE68F4A2-4F86-4204-8A19-80E0D50FB304}" type="presParOf" srcId="{DE54B1EC-07C2-4763-8450-97301DEF714E}" destId="{CEBB5312-BE1E-4D42-8CD6-5B9DA9D59AC5}" srcOrd="0" destOrd="0" presId="urn:microsoft.com/office/officeart/2005/8/layout/hList1"/>
    <dgm:cxn modelId="{5019787E-8E2D-4E55-9654-33C5EFE9BA71}" type="presParOf" srcId="{DE54B1EC-07C2-4763-8450-97301DEF714E}" destId="{2E3A1DAB-78E4-4E39-B1B0-AF7D86DCA5D9}" srcOrd="1" destOrd="0" presId="urn:microsoft.com/office/officeart/2005/8/layout/hList1"/>
    <dgm:cxn modelId="{6EA99A7A-02A4-40A2-BC93-BC6947C6501D}" type="presParOf" srcId="{4DE57DC0-D950-47ED-AB04-55D1F8C86284}" destId="{FE9D3D16-523F-4485-820C-D54343B81771}" srcOrd="3" destOrd="0" presId="urn:microsoft.com/office/officeart/2005/8/layout/hList1"/>
    <dgm:cxn modelId="{3CAE997D-D8CC-4DAF-9EB3-C014A1C1152B}" type="presParOf" srcId="{4DE57DC0-D950-47ED-AB04-55D1F8C86284}" destId="{65A1FA60-E99B-4F3A-B427-036A0365E346}" srcOrd="4" destOrd="0" presId="urn:microsoft.com/office/officeart/2005/8/layout/hList1"/>
    <dgm:cxn modelId="{16C2D570-42D5-4F0B-B5B8-E88969143E2A}" type="presParOf" srcId="{65A1FA60-E99B-4F3A-B427-036A0365E346}" destId="{0E94D14F-6955-42C0-98BF-FBEF54FD57DD}" srcOrd="0" destOrd="0" presId="urn:microsoft.com/office/officeart/2005/8/layout/hList1"/>
    <dgm:cxn modelId="{5AFEC72C-2A37-4B59-A54E-C98736FC3037}" type="presParOf" srcId="{65A1FA60-E99B-4F3A-B427-036A0365E346}" destId="{88972CE8-13C0-44DA-B4BD-92A4E3A71C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30C8119-ED5C-4EFC-A7DB-3B5D3D76ABF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E17FB928-3DD2-4FAE-A185-2231205A7420}">
      <dgm:prSet phldrT="[Text]" custT="1"/>
      <dgm:spPr/>
      <dgm:t>
        <a:bodyPr/>
        <a:lstStyle/>
        <a:p>
          <a:pPr algn="ctr"/>
          <a:r>
            <a:rPr lang="cs-CZ" sz="2000" b="1" dirty="0" smtClean="0"/>
            <a:t>Broky – 540</a:t>
          </a:r>
          <a:endParaRPr lang="cs-CZ" sz="2000" b="1" dirty="0"/>
        </a:p>
      </dgm:t>
    </dgm:pt>
    <dgm:pt modelId="{A51A94AF-031D-4E31-9291-8D1936F8BE5E}" type="parTrans" cxnId="{28A61F55-496C-4BE9-9132-E48200352DF2}">
      <dgm:prSet/>
      <dgm:spPr/>
      <dgm:t>
        <a:bodyPr/>
        <a:lstStyle/>
        <a:p>
          <a:pPr algn="ctr"/>
          <a:endParaRPr lang="cs-CZ"/>
        </a:p>
      </dgm:t>
    </dgm:pt>
    <dgm:pt modelId="{6C107B03-7A1B-4A8E-9A04-2673C4D38A8F}" type="sibTrans" cxnId="{28A61F55-496C-4BE9-9132-E48200352DF2}">
      <dgm:prSet/>
      <dgm:spPr/>
      <dgm:t>
        <a:bodyPr/>
        <a:lstStyle/>
        <a:p>
          <a:pPr algn="ctr"/>
          <a:endParaRPr lang="cs-CZ"/>
        </a:p>
      </dgm:t>
    </dgm:pt>
    <dgm:pt modelId="{E43E7AD3-7CB4-4478-AEE9-A35E58EEC6F2}">
      <dgm:prSet phldrT="[Text]" custT="1"/>
      <dgm:spPr/>
      <dgm:t>
        <a:bodyPr/>
        <a:lstStyle/>
        <a:p>
          <a:pPr algn="ctr"/>
          <a:r>
            <a:rPr lang="cs-CZ" sz="2000" b="1" dirty="0" smtClean="0"/>
            <a:t>Kovové vměstky -  550</a:t>
          </a:r>
          <a:endParaRPr lang="cs-CZ" sz="2000" b="1" dirty="0"/>
        </a:p>
      </dgm:t>
    </dgm:pt>
    <dgm:pt modelId="{C1B900B7-C9FB-4391-BD4D-3561AAF138CC}" type="parTrans" cxnId="{504B098B-9E5B-4C7E-968B-FDCFD631B418}">
      <dgm:prSet/>
      <dgm:spPr/>
      <dgm:t>
        <a:bodyPr/>
        <a:lstStyle/>
        <a:p>
          <a:pPr algn="ctr"/>
          <a:endParaRPr lang="cs-CZ"/>
        </a:p>
      </dgm:t>
    </dgm:pt>
    <dgm:pt modelId="{31D90533-FC86-4419-88B4-EFFD46BDD9B1}" type="sibTrans" cxnId="{504B098B-9E5B-4C7E-968B-FDCFD631B418}">
      <dgm:prSet/>
      <dgm:spPr/>
      <dgm:t>
        <a:bodyPr/>
        <a:lstStyle/>
        <a:p>
          <a:pPr algn="ctr"/>
          <a:endParaRPr lang="cs-CZ"/>
        </a:p>
      </dgm:t>
    </dgm:pt>
    <dgm:pt modelId="{0F223D3B-EE79-43D6-B430-B6C809FAFED6}">
      <dgm:prSet phldrT="[Text]" custT="1"/>
      <dgm:spPr/>
      <dgm:t>
        <a:bodyPr/>
        <a:lstStyle/>
        <a:p>
          <a:pPr algn="ctr"/>
          <a:r>
            <a:rPr lang="cs-CZ" sz="2000" b="1" dirty="0" smtClean="0"/>
            <a:t>Nevyhovující lom – 560</a:t>
          </a:r>
          <a:endParaRPr lang="cs-CZ" sz="2000" b="1" dirty="0"/>
        </a:p>
      </dgm:t>
    </dgm:pt>
    <dgm:pt modelId="{164BB593-B636-4597-AC3E-0B132783A2A1}" type="parTrans" cxnId="{59F4407C-0732-4245-829C-8F9B763CDD8B}">
      <dgm:prSet/>
      <dgm:spPr/>
      <dgm:t>
        <a:bodyPr/>
        <a:lstStyle/>
        <a:p>
          <a:pPr algn="ctr"/>
          <a:endParaRPr lang="cs-CZ"/>
        </a:p>
      </dgm:t>
    </dgm:pt>
    <dgm:pt modelId="{957533AE-09EA-4B20-B66E-4279295693BC}" type="sibTrans" cxnId="{59F4407C-0732-4245-829C-8F9B763CDD8B}">
      <dgm:prSet/>
      <dgm:spPr/>
      <dgm:t>
        <a:bodyPr/>
        <a:lstStyle/>
        <a:p>
          <a:pPr algn="ctr"/>
          <a:endParaRPr lang="cs-CZ"/>
        </a:p>
      </dgm:t>
    </dgm:pt>
    <dgm:pt modelId="{392A2F58-CB36-4B85-A4AC-6F84413D383B}" type="pres">
      <dgm:prSet presAssocID="{A30C8119-ED5C-4EFC-A7DB-3B5D3D76ABF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7658837B-27D4-48BD-902D-483845D4F720}" type="pres">
      <dgm:prSet presAssocID="{E17FB928-3DD2-4FAE-A185-2231205A7420}" presName="composite" presStyleCnt="0"/>
      <dgm:spPr/>
    </dgm:pt>
    <dgm:pt modelId="{1219EDFC-1425-4EC4-B5F6-7C4EE3A123FB}" type="pres">
      <dgm:prSet presAssocID="{E17FB928-3DD2-4FAE-A185-2231205A742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0DA3A91-60A5-4BE9-9530-1EEB26990DF4}" type="pres">
      <dgm:prSet presAssocID="{E17FB928-3DD2-4FAE-A185-2231205A7420}" presName="desTx" presStyleLbl="alignAccFollowNode1" presStyleIdx="0" presStyleCnt="3" custScaleY="24659">
        <dgm:presLayoutVars>
          <dgm:bulletEnabled val="1"/>
        </dgm:presLayoutVars>
      </dgm:prSet>
      <dgm:spPr/>
    </dgm:pt>
    <dgm:pt modelId="{ECCBE65E-73DB-4DBB-8EE9-526C6B7A39CE}" type="pres">
      <dgm:prSet presAssocID="{6C107B03-7A1B-4A8E-9A04-2673C4D38A8F}" presName="space" presStyleCnt="0"/>
      <dgm:spPr/>
    </dgm:pt>
    <dgm:pt modelId="{12B48D09-9472-4955-8BCE-CDB7D5AFCF9A}" type="pres">
      <dgm:prSet presAssocID="{E43E7AD3-7CB4-4478-AEE9-A35E58EEC6F2}" presName="composite" presStyleCnt="0"/>
      <dgm:spPr/>
    </dgm:pt>
    <dgm:pt modelId="{8E74D16F-F3B1-4E06-B37A-DCC161A606BC}" type="pres">
      <dgm:prSet presAssocID="{E43E7AD3-7CB4-4478-AEE9-A35E58EEC6F2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7BFFB15-775E-4E90-AAB1-24CCC9658C4C}" type="pres">
      <dgm:prSet presAssocID="{E43E7AD3-7CB4-4478-AEE9-A35E58EEC6F2}" presName="desTx" presStyleLbl="alignAccFollowNode1" presStyleIdx="1" presStyleCnt="3">
        <dgm:presLayoutVars>
          <dgm:bulletEnabled val="1"/>
        </dgm:presLayoutVars>
      </dgm:prSet>
      <dgm:spPr/>
    </dgm:pt>
    <dgm:pt modelId="{555EFE63-380F-486E-847E-47767549CF7F}" type="pres">
      <dgm:prSet presAssocID="{31D90533-FC86-4419-88B4-EFFD46BDD9B1}" presName="space" presStyleCnt="0"/>
      <dgm:spPr/>
    </dgm:pt>
    <dgm:pt modelId="{14C1F6ED-C799-4D86-8F0F-632199A5EF88}" type="pres">
      <dgm:prSet presAssocID="{0F223D3B-EE79-43D6-B430-B6C809FAFED6}" presName="composite" presStyleCnt="0"/>
      <dgm:spPr/>
    </dgm:pt>
    <dgm:pt modelId="{51680C9B-099E-4F6A-B971-CE7FB76899DF}" type="pres">
      <dgm:prSet presAssocID="{0F223D3B-EE79-43D6-B430-B6C809FAFED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9768488C-7E11-48B3-BEAF-36AC1B05EEE7}" type="pres">
      <dgm:prSet presAssocID="{0F223D3B-EE79-43D6-B430-B6C809FAFED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59F4407C-0732-4245-829C-8F9B763CDD8B}" srcId="{A30C8119-ED5C-4EFC-A7DB-3B5D3D76ABF4}" destId="{0F223D3B-EE79-43D6-B430-B6C809FAFED6}" srcOrd="2" destOrd="0" parTransId="{164BB593-B636-4597-AC3E-0B132783A2A1}" sibTransId="{957533AE-09EA-4B20-B66E-4279295693BC}"/>
    <dgm:cxn modelId="{3ED99BCD-E4F5-477B-B8E0-36C7FE9CFF68}" type="presOf" srcId="{E43E7AD3-7CB4-4478-AEE9-A35E58EEC6F2}" destId="{8E74D16F-F3B1-4E06-B37A-DCC161A606BC}" srcOrd="0" destOrd="0" presId="urn:microsoft.com/office/officeart/2005/8/layout/hList1"/>
    <dgm:cxn modelId="{A32F4D2B-3BD3-4F74-95CC-5909E987549B}" type="presOf" srcId="{E17FB928-3DD2-4FAE-A185-2231205A7420}" destId="{1219EDFC-1425-4EC4-B5F6-7C4EE3A123FB}" srcOrd="0" destOrd="0" presId="urn:microsoft.com/office/officeart/2005/8/layout/hList1"/>
    <dgm:cxn modelId="{28A61F55-496C-4BE9-9132-E48200352DF2}" srcId="{A30C8119-ED5C-4EFC-A7DB-3B5D3D76ABF4}" destId="{E17FB928-3DD2-4FAE-A185-2231205A7420}" srcOrd="0" destOrd="0" parTransId="{A51A94AF-031D-4E31-9291-8D1936F8BE5E}" sibTransId="{6C107B03-7A1B-4A8E-9A04-2673C4D38A8F}"/>
    <dgm:cxn modelId="{1A4D45F2-300A-45B3-8A47-0DB51AA1FD55}" type="presOf" srcId="{0F223D3B-EE79-43D6-B430-B6C809FAFED6}" destId="{51680C9B-099E-4F6A-B971-CE7FB76899DF}" srcOrd="0" destOrd="0" presId="urn:microsoft.com/office/officeart/2005/8/layout/hList1"/>
    <dgm:cxn modelId="{DD122B5F-FCA0-4235-845E-684750FB23D2}" type="presOf" srcId="{A30C8119-ED5C-4EFC-A7DB-3B5D3D76ABF4}" destId="{392A2F58-CB36-4B85-A4AC-6F84413D383B}" srcOrd="0" destOrd="0" presId="urn:microsoft.com/office/officeart/2005/8/layout/hList1"/>
    <dgm:cxn modelId="{504B098B-9E5B-4C7E-968B-FDCFD631B418}" srcId="{A30C8119-ED5C-4EFC-A7DB-3B5D3D76ABF4}" destId="{E43E7AD3-7CB4-4478-AEE9-A35E58EEC6F2}" srcOrd="1" destOrd="0" parTransId="{C1B900B7-C9FB-4391-BD4D-3561AAF138CC}" sibTransId="{31D90533-FC86-4419-88B4-EFFD46BDD9B1}"/>
    <dgm:cxn modelId="{6AEC937C-9D68-4ED1-ADB1-3E6ECD20C84B}" type="presParOf" srcId="{392A2F58-CB36-4B85-A4AC-6F84413D383B}" destId="{7658837B-27D4-48BD-902D-483845D4F720}" srcOrd="0" destOrd="0" presId="urn:microsoft.com/office/officeart/2005/8/layout/hList1"/>
    <dgm:cxn modelId="{9B1CF148-A5D9-4A6B-BB1F-F5FE883A60B7}" type="presParOf" srcId="{7658837B-27D4-48BD-902D-483845D4F720}" destId="{1219EDFC-1425-4EC4-B5F6-7C4EE3A123FB}" srcOrd="0" destOrd="0" presId="urn:microsoft.com/office/officeart/2005/8/layout/hList1"/>
    <dgm:cxn modelId="{680C0AE9-FBCD-46C6-A57C-4570E88850E8}" type="presParOf" srcId="{7658837B-27D4-48BD-902D-483845D4F720}" destId="{30DA3A91-60A5-4BE9-9530-1EEB26990DF4}" srcOrd="1" destOrd="0" presId="urn:microsoft.com/office/officeart/2005/8/layout/hList1"/>
    <dgm:cxn modelId="{940649FE-FAF6-46CA-AB2A-3CCCA1C16278}" type="presParOf" srcId="{392A2F58-CB36-4B85-A4AC-6F84413D383B}" destId="{ECCBE65E-73DB-4DBB-8EE9-526C6B7A39CE}" srcOrd="1" destOrd="0" presId="urn:microsoft.com/office/officeart/2005/8/layout/hList1"/>
    <dgm:cxn modelId="{19545628-0637-4129-8435-FA9AE7DCA73F}" type="presParOf" srcId="{392A2F58-CB36-4B85-A4AC-6F84413D383B}" destId="{12B48D09-9472-4955-8BCE-CDB7D5AFCF9A}" srcOrd="2" destOrd="0" presId="urn:microsoft.com/office/officeart/2005/8/layout/hList1"/>
    <dgm:cxn modelId="{82912200-4577-4508-A8CB-DF2F166451EA}" type="presParOf" srcId="{12B48D09-9472-4955-8BCE-CDB7D5AFCF9A}" destId="{8E74D16F-F3B1-4E06-B37A-DCC161A606BC}" srcOrd="0" destOrd="0" presId="urn:microsoft.com/office/officeart/2005/8/layout/hList1"/>
    <dgm:cxn modelId="{C5F8FA04-6C97-46D8-9D73-9811B6B6381C}" type="presParOf" srcId="{12B48D09-9472-4955-8BCE-CDB7D5AFCF9A}" destId="{27BFFB15-775E-4E90-AAB1-24CCC9658C4C}" srcOrd="1" destOrd="0" presId="urn:microsoft.com/office/officeart/2005/8/layout/hList1"/>
    <dgm:cxn modelId="{553E167F-D072-4828-9526-AC81AD632E76}" type="presParOf" srcId="{392A2F58-CB36-4B85-A4AC-6F84413D383B}" destId="{555EFE63-380F-486E-847E-47767549CF7F}" srcOrd="3" destOrd="0" presId="urn:microsoft.com/office/officeart/2005/8/layout/hList1"/>
    <dgm:cxn modelId="{372A5F9E-474B-404F-8416-CE331A76DED0}" type="presParOf" srcId="{392A2F58-CB36-4B85-A4AC-6F84413D383B}" destId="{14C1F6ED-C799-4D86-8F0F-632199A5EF88}" srcOrd="4" destOrd="0" presId="urn:microsoft.com/office/officeart/2005/8/layout/hList1"/>
    <dgm:cxn modelId="{53D57FEF-8F5B-432B-A03B-41717A950262}" type="presParOf" srcId="{14C1F6ED-C799-4D86-8F0F-632199A5EF88}" destId="{51680C9B-099E-4F6A-B971-CE7FB76899DF}" srcOrd="0" destOrd="0" presId="urn:microsoft.com/office/officeart/2005/8/layout/hList1"/>
    <dgm:cxn modelId="{FD9C615F-5C83-47FB-BE77-14688379EE61}" type="presParOf" srcId="{14C1F6ED-C799-4D86-8F0F-632199A5EF88}" destId="{9768488C-7E11-48B3-BEAF-36AC1B05EEE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DA9DCFD-D3D8-4F66-8EE0-F17646AEF49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E8B03EC5-6BC7-4A46-8DCE-88CFE750D590}">
      <dgm:prSet phldrT="[Text]" custT="1"/>
      <dgm:spPr/>
      <dgm:t>
        <a:bodyPr/>
        <a:lstStyle/>
        <a:p>
          <a:r>
            <a:rPr lang="cs-CZ" sz="2000" b="1" dirty="0" smtClean="0"/>
            <a:t>Mikroskopické dutiny - 610</a:t>
          </a:r>
          <a:endParaRPr lang="cs-CZ" sz="2000" b="1" dirty="0"/>
        </a:p>
      </dgm:t>
    </dgm:pt>
    <dgm:pt modelId="{EAC65998-A9F9-44F1-BC24-0099BD02EF0C}" type="parTrans" cxnId="{283C9597-828B-4D1B-8F1D-65A8DEFA9153}">
      <dgm:prSet/>
      <dgm:spPr/>
      <dgm:t>
        <a:bodyPr/>
        <a:lstStyle/>
        <a:p>
          <a:endParaRPr lang="cs-CZ"/>
        </a:p>
      </dgm:t>
    </dgm:pt>
    <dgm:pt modelId="{D3782876-5D9C-4DDA-BF9C-BEB63A75D275}" type="sibTrans" cxnId="{283C9597-828B-4D1B-8F1D-65A8DEFA9153}">
      <dgm:prSet/>
      <dgm:spPr/>
      <dgm:t>
        <a:bodyPr/>
        <a:lstStyle/>
        <a:p>
          <a:endParaRPr lang="cs-CZ"/>
        </a:p>
      </dgm:t>
    </dgm:pt>
    <dgm:pt modelId="{78D2B217-2C18-4BF6-97B3-7886AA4B5CC0}">
      <dgm:prSet phldrT="[Text]" custT="1"/>
      <dgm:spPr/>
      <dgm:t>
        <a:bodyPr/>
        <a:lstStyle/>
        <a:p>
          <a:r>
            <a:rPr lang="cs-CZ" sz="1900" b="1" dirty="0" err="1" smtClean="0"/>
            <a:t>Mikrostaženiny</a:t>
          </a:r>
          <a:endParaRPr lang="cs-CZ" sz="1900" b="1" dirty="0"/>
        </a:p>
      </dgm:t>
    </dgm:pt>
    <dgm:pt modelId="{63747E25-5EBA-4449-AEA0-E2B2FDDD9BB2}" type="parTrans" cxnId="{91D95106-FC7A-4CEF-A54F-513D3BED4BBF}">
      <dgm:prSet/>
      <dgm:spPr/>
      <dgm:t>
        <a:bodyPr/>
        <a:lstStyle/>
        <a:p>
          <a:endParaRPr lang="cs-CZ"/>
        </a:p>
      </dgm:t>
    </dgm:pt>
    <dgm:pt modelId="{329CD51B-C728-4BEE-BDC1-4C7181543981}" type="sibTrans" cxnId="{91D95106-FC7A-4CEF-A54F-513D3BED4BBF}">
      <dgm:prSet/>
      <dgm:spPr/>
      <dgm:t>
        <a:bodyPr/>
        <a:lstStyle/>
        <a:p>
          <a:endParaRPr lang="cs-CZ"/>
        </a:p>
      </dgm:t>
    </dgm:pt>
    <dgm:pt modelId="{562A1DBC-1E2D-429A-B569-AEADCE097B98}">
      <dgm:prSet phldrT="[Text]" custT="1"/>
      <dgm:spPr/>
      <dgm:t>
        <a:bodyPr/>
        <a:lstStyle/>
        <a:p>
          <a:r>
            <a:rPr lang="cs-CZ" sz="1900" b="1" dirty="0" err="1" smtClean="0"/>
            <a:t>Mikrobubliny</a:t>
          </a:r>
          <a:endParaRPr lang="cs-CZ" sz="1900" b="1" dirty="0"/>
        </a:p>
      </dgm:t>
    </dgm:pt>
    <dgm:pt modelId="{2993646D-BF32-4C01-B828-2F25650D87E9}" type="parTrans" cxnId="{E5FA4C1C-1B75-4CDB-AB0E-8ED52D679E96}">
      <dgm:prSet/>
      <dgm:spPr/>
      <dgm:t>
        <a:bodyPr/>
        <a:lstStyle/>
        <a:p>
          <a:endParaRPr lang="cs-CZ"/>
        </a:p>
      </dgm:t>
    </dgm:pt>
    <dgm:pt modelId="{DAC8A482-CCA9-4F25-A0E1-4189B8B131FA}" type="sibTrans" cxnId="{E5FA4C1C-1B75-4CDB-AB0E-8ED52D679E96}">
      <dgm:prSet/>
      <dgm:spPr/>
      <dgm:t>
        <a:bodyPr/>
        <a:lstStyle/>
        <a:p>
          <a:endParaRPr lang="cs-CZ"/>
        </a:p>
      </dgm:t>
    </dgm:pt>
    <dgm:pt modelId="{30C3464A-1026-40FA-BD52-5B752CB60CBD}">
      <dgm:prSet phldrT="[Text]" custT="1"/>
      <dgm:spPr/>
      <dgm:t>
        <a:bodyPr/>
        <a:lstStyle/>
        <a:p>
          <a:r>
            <a:rPr lang="cs-CZ" sz="1900" b="1" dirty="0" smtClean="0"/>
            <a:t>Mikrotrhliny</a:t>
          </a:r>
          <a:endParaRPr lang="cs-CZ" sz="1900" b="1" dirty="0"/>
        </a:p>
      </dgm:t>
    </dgm:pt>
    <dgm:pt modelId="{AFE3DBD0-78E4-4324-9CCD-07688DC61FAD}" type="parTrans" cxnId="{2022352C-4740-4993-B6BE-DED5A3DC4BB7}">
      <dgm:prSet/>
      <dgm:spPr/>
      <dgm:t>
        <a:bodyPr/>
        <a:lstStyle/>
        <a:p>
          <a:endParaRPr lang="cs-CZ"/>
        </a:p>
      </dgm:t>
    </dgm:pt>
    <dgm:pt modelId="{816B8ED2-1440-49BF-9E06-E59E2E0BAB5F}" type="sibTrans" cxnId="{2022352C-4740-4993-B6BE-DED5A3DC4BB7}">
      <dgm:prSet/>
      <dgm:spPr/>
      <dgm:t>
        <a:bodyPr/>
        <a:lstStyle/>
        <a:p>
          <a:endParaRPr lang="cs-CZ"/>
        </a:p>
      </dgm:t>
    </dgm:pt>
    <dgm:pt modelId="{1FC795DB-9C79-41D3-9257-65AC3508F3BF}">
      <dgm:prSet phldrT="[Text]" custT="1"/>
      <dgm:spPr/>
      <dgm:t>
        <a:bodyPr/>
        <a:lstStyle/>
        <a:p>
          <a:r>
            <a:rPr lang="cs-CZ" sz="2000" b="1" dirty="0" smtClean="0"/>
            <a:t>Vměstky - 620</a:t>
          </a:r>
          <a:endParaRPr lang="cs-CZ" sz="2000" b="1" dirty="0"/>
        </a:p>
      </dgm:t>
    </dgm:pt>
    <dgm:pt modelId="{A937A5A2-88B4-4C00-9AAA-20E53BB716B6}" type="parTrans" cxnId="{32109691-E4D1-489D-81F0-FD53CE5A2E19}">
      <dgm:prSet/>
      <dgm:spPr/>
      <dgm:t>
        <a:bodyPr/>
        <a:lstStyle/>
        <a:p>
          <a:endParaRPr lang="cs-CZ"/>
        </a:p>
      </dgm:t>
    </dgm:pt>
    <dgm:pt modelId="{F38670EB-FE50-46F6-AE8B-425F677BD032}" type="sibTrans" cxnId="{32109691-E4D1-489D-81F0-FD53CE5A2E19}">
      <dgm:prSet/>
      <dgm:spPr/>
      <dgm:t>
        <a:bodyPr/>
        <a:lstStyle/>
        <a:p>
          <a:endParaRPr lang="cs-CZ"/>
        </a:p>
      </dgm:t>
    </dgm:pt>
    <dgm:pt modelId="{DF7E9738-8D8F-4E7F-84B9-0FD1FA869442}">
      <dgm:prSet phldrT="[Text]" custT="1"/>
      <dgm:spPr/>
      <dgm:t>
        <a:bodyPr/>
        <a:lstStyle/>
        <a:p>
          <a:r>
            <a:rPr lang="cs-CZ" sz="2000" b="1" dirty="0" smtClean="0"/>
            <a:t>Nesprávná velikost zrna – 630</a:t>
          </a:r>
          <a:endParaRPr lang="cs-CZ" sz="2000" b="1" dirty="0"/>
        </a:p>
      </dgm:t>
    </dgm:pt>
    <dgm:pt modelId="{8739786D-6509-46B9-8A99-37D5E9D69DB2}" type="parTrans" cxnId="{792797F9-907E-4EB2-B472-39D61E3A8D3D}">
      <dgm:prSet/>
      <dgm:spPr/>
      <dgm:t>
        <a:bodyPr/>
        <a:lstStyle/>
        <a:p>
          <a:endParaRPr lang="cs-CZ"/>
        </a:p>
      </dgm:t>
    </dgm:pt>
    <dgm:pt modelId="{F7CDA441-426A-422F-B4E6-F2198AC004EE}" type="sibTrans" cxnId="{792797F9-907E-4EB2-B472-39D61E3A8D3D}">
      <dgm:prSet/>
      <dgm:spPr/>
      <dgm:t>
        <a:bodyPr/>
        <a:lstStyle/>
        <a:p>
          <a:endParaRPr lang="cs-CZ"/>
        </a:p>
      </dgm:t>
    </dgm:pt>
    <dgm:pt modelId="{055CFC52-3DD4-448A-9063-E540E0A124F6}">
      <dgm:prSet phldrT="[Text]" custT="1"/>
      <dgm:spPr/>
      <dgm:t>
        <a:bodyPr/>
        <a:lstStyle/>
        <a:p>
          <a:r>
            <a:rPr lang="cs-CZ" sz="1800" b="1" dirty="0" smtClean="0"/>
            <a:t>Nesprávný obsah strukturních složek - 640</a:t>
          </a:r>
          <a:endParaRPr lang="cs-CZ" sz="1800" b="1" dirty="0"/>
        </a:p>
      </dgm:t>
    </dgm:pt>
    <dgm:pt modelId="{8030C54C-9DCA-4EDF-9D95-67C0D043AD99}" type="parTrans" cxnId="{C017DBFD-85BD-4350-A0EB-A1769F0F3A9D}">
      <dgm:prSet/>
      <dgm:spPr/>
      <dgm:t>
        <a:bodyPr/>
        <a:lstStyle/>
        <a:p>
          <a:endParaRPr lang="cs-CZ"/>
        </a:p>
      </dgm:t>
    </dgm:pt>
    <dgm:pt modelId="{D1A3C88C-8625-447F-98FB-E629535765DF}" type="sibTrans" cxnId="{C017DBFD-85BD-4350-A0EB-A1769F0F3A9D}">
      <dgm:prSet/>
      <dgm:spPr/>
      <dgm:t>
        <a:bodyPr/>
        <a:lstStyle/>
        <a:p>
          <a:endParaRPr lang="cs-CZ"/>
        </a:p>
      </dgm:t>
    </dgm:pt>
    <dgm:pt modelId="{CCDDC3F3-7B4B-4893-9A31-60E47151A244}" type="pres">
      <dgm:prSet presAssocID="{CDA9DCFD-D3D8-4F66-8EE0-F17646AEF49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63744CF6-4210-44DB-8C00-05C0804A8C17}" type="pres">
      <dgm:prSet presAssocID="{E8B03EC5-6BC7-4A46-8DCE-88CFE750D590}" presName="composite" presStyleCnt="0"/>
      <dgm:spPr/>
    </dgm:pt>
    <dgm:pt modelId="{1C11A357-8C8F-4453-9D5A-187784E5D745}" type="pres">
      <dgm:prSet presAssocID="{E8B03EC5-6BC7-4A46-8DCE-88CFE750D590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978F11FC-BDF9-4635-B89E-88698C806BD1}" type="pres">
      <dgm:prSet presAssocID="{E8B03EC5-6BC7-4A46-8DCE-88CFE750D590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AD7E534-608B-4F42-AF03-43B14C9728CD}" type="pres">
      <dgm:prSet presAssocID="{D3782876-5D9C-4DDA-BF9C-BEB63A75D275}" presName="space" presStyleCnt="0"/>
      <dgm:spPr/>
    </dgm:pt>
    <dgm:pt modelId="{6CD5CB28-DCA7-4BD9-AAE2-668CAF814D69}" type="pres">
      <dgm:prSet presAssocID="{1FC795DB-9C79-41D3-9257-65AC3508F3BF}" presName="composite" presStyleCnt="0"/>
      <dgm:spPr/>
    </dgm:pt>
    <dgm:pt modelId="{0C2E2F6E-83DD-4610-9DD3-91FE011E857F}" type="pres">
      <dgm:prSet presAssocID="{1FC795DB-9C79-41D3-9257-65AC3508F3BF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1158804-7F64-4C23-95B1-7DAA59EB9F36}" type="pres">
      <dgm:prSet presAssocID="{1FC795DB-9C79-41D3-9257-65AC3508F3BF}" presName="desTx" presStyleLbl="alignAccFollowNode1" presStyleIdx="1" presStyleCnt="4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cs-CZ"/>
        </a:p>
      </dgm:t>
    </dgm:pt>
    <dgm:pt modelId="{A12DD4E3-14FC-4EBD-9E57-61EE546EB46B}" type="pres">
      <dgm:prSet presAssocID="{F38670EB-FE50-46F6-AE8B-425F677BD032}" presName="space" presStyleCnt="0"/>
      <dgm:spPr/>
    </dgm:pt>
    <dgm:pt modelId="{ED25BCD5-2345-4F4A-9E48-3427E484A5C8}" type="pres">
      <dgm:prSet presAssocID="{DF7E9738-8D8F-4E7F-84B9-0FD1FA869442}" presName="composite" presStyleCnt="0"/>
      <dgm:spPr/>
    </dgm:pt>
    <dgm:pt modelId="{351A9126-C589-44C3-A3BD-1BEC55D43CDE}" type="pres">
      <dgm:prSet presAssocID="{DF7E9738-8D8F-4E7F-84B9-0FD1FA869442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51B3687-C79E-444E-B0C6-FD70E1C7834C}" type="pres">
      <dgm:prSet presAssocID="{DF7E9738-8D8F-4E7F-84B9-0FD1FA869442}" presName="desTx" presStyleLbl="alignAccFollowNode1" presStyleIdx="2" presStyleCnt="4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cs-CZ"/>
        </a:p>
      </dgm:t>
    </dgm:pt>
    <dgm:pt modelId="{F74538D7-DA0A-4DCD-B9A9-46C81CEBD952}" type="pres">
      <dgm:prSet presAssocID="{F7CDA441-426A-422F-B4E6-F2198AC004EE}" presName="space" presStyleCnt="0"/>
      <dgm:spPr/>
    </dgm:pt>
    <dgm:pt modelId="{3B72992B-8812-49E9-B8A5-86B93EEF2BAF}" type="pres">
      <dgm:prSet presAssocID="{055CFC52-3DD4-448A-9063-E540E0A124F6}" presName="composite" presStyleCnt="0"/>
      <dgm:spPr/>
    </dgm:pt>
    <dgm:pt modelId="{D67FF15B-78E4-4D3B-A079-070CDAE9801F}" type="pres">
      <dgm:prSet presAssocID="{055CFC52-3DD4-448A-9063-E540E0A124F6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7C7B285-EAC4-430C-85BD-EC27C3BA5AFD}" type="pres">
      <dgm:prSet presAssocID="{055CFC52-3DD4-448A-9063-E540E0A124F6}" presName="desTx" presStyleLbl="alignAccFollowNode1" presStyleIdx="3" presStyleCnt="4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cs-CZ"/>
        </a:p>
      </dgm:t>
    </dgm:pt>
  </dgm:ptLst>
  <dgm:cxnLst>
    <dgm:cxn modelId="{C017DBFD-85BD-4350-A0EB-A1769F0F3A9D}" srcId="{CDA9DCFD-D3D8-4F66-8EE0-F17646AEF492}" destId="{055CFC52-3DD4-448A-9063-E540E0A124F6}" srcOrd="3" destOrd="0" parTransId="{8030C54C-9DCA-4EDF-9D95-67C0D043AD99}" sibTransId="{D1A3C88C-8625-447F-98FB-E629535765DF}"/>
    <dgm:cxn modelId="{3FBE1F1B-4375-438D-BCCB-7E464A525A79}" type="presOf" srcId="{562A1DBC-1E2D-429A-B569-AEADCE097B98}" destId="{978F11FC-BDF9-4635-B89E-88698C806BD1}" srcOrd="0" destOrd="1" presId="urn:microsoft.com/office/officeart/2005/8/layout/hList1"/>
    <dgm:cxn modelId="{5BCF3AA5-5C3A-491A-8264-25A2F0A985E8}" type="presOf" srcId="{30C3464A-1026-40FA-BD52-5B752CB60CBD}" destId="{978F11FC-BDF9-4635-B89E-88698C806BD1}" srcOrd="0" destOrd="2" presId="urn:microsoft.com/office/officeart/2005/8/layout/hList1"/>
    <dgm:cxn modelId="{3609A28B-90C7-4218-B66F-5D2A42FC6D66}" type="presOf" srcId="{78D2B217-2C18-4BF6-97B3-7886AA4B5CC0}" destId="{978F11FC-BDF9-4635-B89E-88698C806BD1}" srcOrd="0" destOrd="0" presId="urn:microsoft.com/office/officeart/2005/8/layout/hList1"/>
    <dgm:cxn modelId="{54F7E1F3-97C4-4ACE-AC53-8469F94F5DB8}" type="presOf" srcId="{E8B03EC5-6BC7-4A46-8DCE-88CFE750D590}" destId="{1C11A357-8C8F-4453-9D5A-187784E5D745}" srcOrd="0" destOrd="0" presId="urn:microsoft.com/office/officeart/2005/8/layout/hList1"/>
    <dgm:cxn modelId="{91D95106-FC7A-4CEF-A54F-513D3BED4BBF}" srcId="{E8B03EC5-6BC7-4A46-8DCE-88CFE750D590}" destId="{78D2B217-2C18-4BF6-97B3-7886AA4B5CC0}" srcOrd="0" destOrd="0" parTransId="{63747E25-5EBA-4449-AEA0-E2B2FDDD9BB2}" sibTransId="{329CD51B-C728-4BEE-BDC1-4C7181543981}"/>
    <dgm:cxn modelId="{32109691-E4D1-489D-81F0-FD53CE5A2E19}" srcId="{CDA9DCFD-D3D8-4F66-8EE0-F17646AEF492}" destId="{1FC795DB-9C79-41D3-9257-65AC3508F3BF}" srcOrd="1" destOrd="0" parTransId="{A937A5A2-88B4-4C00-9AAA-20E53BB716B6}" sibTransId="{F38670EB-FE50-46F6-AE8B-425F677BD032}"/>
    <dgm:cxn modelId="{DA704989-CB2A-4D8F-8EAA-17F1987FBF50}" type="presOf" srcId="{1FC795DB-9C79-41D3-9257-65AC3508F3BF}" destId="{0C2E2F6E-83DD-4610-9DD3-91FE011E857F}" srcOrd="0" destOrd="0" presId="urn:microsoft.com/office/officeart/2005/8/layout/hList1"/>
    <dgm:cxn modelId="{8A12D923-E204-4AF9-A492-87E80FA86B08}" type="presOf" srcId="{CDA9DCFD-D3D8-4F66-8EE0-F17646AEF492}" destId="{CCDDC3F3-7B4B-4893-9A31-60E47151A244}" srcOrd="0" destOrd="0" presId="urn:microsoft.com/office/officeart/2005/8/layout/hList1"/>
    <dgm:cxn modelId="{283C9597-828B-4D1B-8F1D-65A8DEFA9153}" srcId="{CDA9DCFD-D3D8-4F66-8EE0-F17646AEF492}" destId="{E8B03EC5-6BC7-4A46-8DCE-88CFE750D590}" srcOrd="0" destOrd="0" parTransId="{EAC65998-A9F9-44F1-BC24-0099BD02EF0C}" sibTransId="{D3782876-5D9C-4DDA-BF9C-BEB63A75D275}"/>
    <dgm:cxn modelId="{CED88D6C-CB49-48AF-A4C9-BC2CD2771A89}" type="presOf" srcId="{DF7E9738-8D8F-4E7F-84B9-0FD1FA869442}" destId="{351A9126-C589-44C3-A3BD-1BEC55D43CDE}" srcOrd="0" destOrd="0" presId="urn:microsoft.com/office/officeart/2005/8/layout/hList1"/>
    <dgm:cxn modelId="{E5FA4C1C-1B75-4CDB-AB0E-8ED52D679E96}" srcId="{E8B03EC5-6BC7-4A46-8DCE-88CFE750D590}" destId="{562A1DBC-1E2D-429A-B569-AEADCE097B98}" srcOrd="1" destOrd="0" parTransId="{2993646D-BF32-4C01-B828-2F25650D87E9}" sibTransId="{DAC8A482-CCA9-4F25-A0E1-4189B8B131FA}"/>
    <dgm:cxn modelId="{2022352C-4740-4993-B6BE-DED5A3DC4BB7}" srcId="{E8B03EC5-6BC7-4A46-8DCE-88CFE750D590}" destId="{30C3464A-1026-40FA-BD52-5B752CB60CBD}" srcOrd="2" destOrd="0" parTransId="{AFE3DBD0-78E4-4324-9CCD-07688DC61FAD}" sibTransId="{816B8ED2-1440-49BF-9E06-E59E2E0BAB5F}"/>
    <dgm:cxn modelId="{3174C1DD-A6D2-4375-A681-1DF27F62A388}" type="presOf" srcId="{055CFC52-3DD4-448A-9063-E540E0A124F6}" destId="{D67FF15B-78E4-4D3B-A079-070CDAE9801F}" srcOrd="0" destOrd="0" presId="urn:microsoft.com/office/officeart/2005/8/layout/hList1"/>
    <dgm:cxn modelId="{792797F9-907E-4EB2-B472-39D61E3A8D3D}" srcId="{CDA9DCFD-D3D8-4F66-8EE0-F17646AEF492}" destId="{DF7E9738-8D8F-4E7F-84B9-0FD1FA869442}" srcOrd="2" destOrd="0" parTransId="{8739786D-6509-46B9-8A99-37D5E9D69DB2}" sibTransId="{F7CDA441-426A-422F-B4E6-F2198AC004EE}"/>
    <dgm:cxn modelId="{9D63B9F4-1C87-4728-9EBD-9DF55DD8A764}" type="presParOf" srcId="{CCDDC3F3-7B4B-4893-9A31-60E47151A244}" destId="{63744CF6-4210-44DB-8C00-05C0804A8C17}" srcOrd="0" destOrd="0" presId="urn:microsoft.com/office/officeart/2005/8/layout/hList1"/>
    <dgm:cxn modelId="{0584138F-FE85-4D7A-ACFB-A2B4DF16C4C3}" type="presParOf" srcId="{63744CF6-4210-44DB-8C00-05C0804A8C17}" destId="{1C11A357-8C8F-4453-9D5A-187784E5D745}" srcOrd="0" destOrd="0" presId="urn:microsoft.com/office/officeart/2005/8/layout/hList1"/>
    <dgm:cxn modelId="{E8E1B176-82E2-4D6B-8EAC-137B13BEF317}" type="presParOf" srcId="{63744CF6-4210-44DB-8C00-05C0804A8C17}" destId="{978F11FC-BDF9-4635-B89E-88698C806BD1}" srcOrd="1" destOrd="0" presId="urn:microsoft.com/office/officeart/2005/8/layout/hList1"/>
    <dgm:cxn modelId="{3E5ADDC5-5A6F-4ED7-B865-9CA59115C3B0}" type="presParOf" srcId="{CCDDC3F3-7B4B-4893-9A31-60E47151A244}" destId="{1AD7E534-608B-4F42-AF03-43B14C9728CD}" srcOrd="1" destOrd="0" presId="urn:microsoft.com/office/officeart/2005/8/layout/hList1"/>
    <dgm:cxn modelId="{350877A3-3776-4C44-B133-6CE46164FB30}" type="presParOf" srcId="{CCDDC3F3-7B4B-4893-9A31-60E47151A244}" destId="{6CD5CB28-DCA7-4BD9-AAE2-668CAF814D69}" srcOrd="2" destOrd="0" presId="urn:microsoft.com/office/officeart/2005/8/layout/hList1"/>
    <dgm:cxn modelId="{2B71959F-99A0-4FBB-9111-A5A516EDE1C5}" type="presParOf" srcId="{6CD5CB28-DCA7-4BD9-AAE2-668CAF814D69}" destId="{0C2E2F6E-83DD-4610-9DD3-91FE011E857F}" srcOrd="0" destOrd="0" presId="urn:microsoft.com/office/officeart/2005/8/layout/hList1"/>
    <dgm:cxn modelId="{723A1254-55E4-46ED-88BC-7821BC93292C}" type="presParOf" srcId="{6CD5CB28-DCA7-4BD9-AAE2-668CAF814D69}" destId="{31158804-7F64-4C23-95B1-7DAA59EB9F36}" srcOrd="1" destOrd="0" presId="urn:microsoft.com/office/officeart/2005/8/layout/hList1"/>
    <dgm:cxn modelId="{D8F74938-0D27-4E32-855A-E6119BAA5AAC}" type="presParOf" srcId="{CCDDC3F3-7B4B-4893-9A31-60E47151A244}" destId="{A12DD4E3-14FC-4EBD-9E57-61EE546EB46B}" srcOrd="3" destOrd="0" presId="urn:microsoft.com/office/officeart/2005/8/layout/hList1"/>
    <dgm:cxn modelId="{901BD9BC-82D1-4BCA-8E76-E48105405368}" type="presParOf" srcId="{CCDDC3F3-7B4B-4893-9A31-60E47151A244}" destId="{ED25BCD5-2345-4F4A-9E48-3427E484A5C8}" srcOrd="4" destOrd="0" presId="urn:microsoft.com/office/officeart/2005/8/layout/hList1"/>
    <dgm:cxn modelId="{61A6ABE8-DFBD-40C8-A62F-33732517A79D}" type="presParOf" srcId="{ED25BCD5-2345-4F4A-9E48-3427E484A5C8}" destId="{351A9126-C589-44C3-A3BD-1BEC55D43CDE}" srcOrd="0" destOrd="0" presId="urn:microsoft.com/office/officeart/2005/8/layout/hList1"/>
    <dgm:cxn modelId="{6028A94B-2F3B-4036-90A9-DADAC2B6820C}" type="presParOf" srcId="{ED25BCD5-2345-4F4A-9E48-3427E484A5C8}" destId="{351B3687-C79E-444E-B0C6-FD70E1C7834C}" srcOrd="1" destOrd="0" presId="urn:microsoft.com/office/officeart/2005/8/layout/hList1"/>
    <dgm:cxn modelId="{5B031289-70A7-4BD0-A491-D527C673FE92}" type="presParOf" srcId="{CCDDC3F3-7B4B-4893-9A31-60E47151A244}" destId="{F74538D7-DA0A-4DCD-B9A9-46C81CEBD952}" srcOrd="5" destOrd="0" presId="urn:microsoft.com/office/officeart/2005/8/layout/hList1"/>
    <dgm:cxn modelId="{6C85C2B0-777B-4312-A0B6-5ACF90934D33}" type="presParOf" srcId="{CCDDC3F3-7B4B-4893-9A31-60E47151A244}" destId="{3B72992B-8812-49E9-B8A5-86B93EEF2BAF}" srcOrd="6" destOrd="0" presId="urn:microsoft.com/office/officeart/2005/8/layout/hList1"/>
    <dgm:cxn modelId="{7ED8B7E8-3293-49AB-A4C4-40BED394D342}" type="presParOf" srcId="{3B72992B-8812-49E9-B8A5-86B93EEF2BAF}" destId="{D67FF15B-78E4-4D3B-A079-070CDAE9801F}" srcOrd="0" destOrd="0" presId="urn:microsoft.com/office/officeart/2005/8/layout/hList1"/>
    <dgm:cxn modelId="{C9E8BBA4-B6F2-4726-9862-B1D52D1C44A8}" type="presParOf" srcId="{3B72992B-8812-49E9-B8A5-86B93EEF2BAF}" destId="{37C7B285-EAC4-430C-85BD-EC27C3BA5AF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6F0C339-F72E-4E14-8053-E04EF9B2E2E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3C2E3618-3F94-4136-9121-44C7D7BD5080}">
      <dgm:prSet phldrT="[Text]" custT="1"/>
      <dgm:spPr/>
      <dgm:t>
        <a:bodyPr/>
        <a:lstStyle/>
        <a:p>
          <a:r>
            <a:rPr lang="cs-CZ" sz="2000" b="1" dirty="0" smtClean="0"/>
            <a:t>Zatvrdlina, </a:t>
          </a:r>
          <a:r>
            <a:rPr lang="cs-CZ" sz="2000" b="1" dirty="0" err="1" smtClean="0"/>
            <a:t>zákalka</a:t>
          </a:r>
          <a:r>
            <a:rPr lang="cs-CZ" sz="2000" b="1" dirty="0" smtClean="0"/>
            <a:t> – 650</a:t>
          </a:r>
          <a:endParaRPr lang="cs-CZ" sz="2000" b="1" dirty="0"/>
        </a:p>
      </dgm:t>
    </dgm:pt>
    <dgm:pt modelId="{1FAF23A8-A9EC-4942-BB34-A315194B594E}" type="parTrans" cxnId="{F76758AA-3CFE-4C84-909E-54C17FEA445A}">
      <dgm:prSet/>
      <dgm:spPr/>
      <dgm:t>
        <a:bodyPr/>
        <a:lstStyle/>
        <a:p>
          <a:endParaRPr lang="cs-CZ"/>
        </a:p>
      </dgm:t>
    </dgm:pt>
    <dgm:pt modelId="{4BC2A3BA-3253-42F6-ACF2-910D0553C4E6}" type="sibTrans" cxnId="{F76758AA-3CFE-4C84-909E-54C17FEA445A}">
      <dgm:prSet/>
      <dgm:spPr/>
      <dgm:t>
        <a:bodyPr/>
        <a:lstStyle/>
        <a:p>
          <a:endParaRPr lang="cs-CZ"/>
        </a:p>
      </dgm:t>
    </dgm:pt>
    <dgm:pt modelId="{E9BCD540-5284-41B3-B65C-D08F01F0B1B9}">
      <dgm:prSet phldrT="[Text]" custT="1"/>
      <dgm:spPr/>
      <dgm:t>
        <a:bodyPr/>
        <a:lstStyle/>
        <a:p>
          <a:r>
            <a:rPr lang="cs-CZ" sz="2000" b="1" dirty="0" smtClean="0"/>
            <a:t>Obrácená </a:t>
          </a:r>
          <a:r>
            <a:rPr lang="cs-CZ" sz="2000" b="1" dirty="0" err="1" smtClean="0"/>
            <a:t>zákalka</a:t>
          </a:r>
          <a:r>
            <a:rPr lang="cs-CZ" sz="2000" b="1" dirty="0" smtClean="0"/>
            <a:t> – 660</a:t>
          </a:r>
          <a:endParaRPr lang="cs-CZ" sz="2000" b="1" dirty="0"/>
        </a:p>
      </dgm:t>
    </dgm:pt>
    <dgm:pt modelId="{5BB5B187-3C6D-4025-A974-8DF9D89BA986}" type="parTrans" cxnId="{8990C0C9-99CB-4BD4-BDF6-16346E689FC8}">
      <dgm:prSet/>
      <dgm:spPr/>
      <dgm:t>
        <a:bodyPr/>
        <a:lstStyle/>
        <a:p>
          <a:endParaRPr lang="cs-CZ"/>
        </a:p>
      </dgm:t>
    </dgm:pt>
    <dgm:pt modelId="{2DEA2E9F-E578-43E4-BC00-350D6543BA08}" type="sibTrans" cxnId="{8990C0C9-99CB-4BD4-BDF6-16346E689FC8}">
      <dgm:prSet/>
      <dgm:spPr/>
      <dgm:t>
        <a:bodyPr/>
        <a:lstStyle/>
        <a:p>
          <a:endParaRPr lang="cs-CZ"/>
        </a:p>
      </dgm:t>
    </dgm:pt>
    <dgm:pt modelId="{2FFDAEE6-6DAC-40FE-8C2F-E1171661EE55}">
      <dgm:prSet phldrT="[Text]" custT="1"/>
      <dgm:spPr/>
      <dgm:t>
        <a:bodyPr/>
        <a:lstStyle/>
        <a:p>
          <a:r>
            <a:rPr lang="cs-CZ" sz="2000" b="1" dirty="0" smtClean="0"/>
            <a:t>Oduhličení povrchu – 670</a:t>
          </a:r>
          <a:endParaRPr lang="cs-CZ" sz="2000" b="1" dirty="0"/>
        </a:p>
      </dgm:t>
    </dgm:pt>
    <dgm:pt modelId="{75A03AEA-2B32-436F-B33B-8860FF70B9C6}" type="parTrans" cxnId="{9AA2F1CB-7817-45C9-918B-732FD1F9A615}">
      <dgm:prSet/>
      <dgm:spPr/>
      <dgm:t>
        <a:bodyPr/>
        <a:lstStyle/>
        <a:p>
          <a:endParaRPr lang="cs-CZ"/>
        </a:p>
      </dgm:t>
    </dgm:pt>
    <dgm:pt modelId="{774B7C9C-08CA-4295-8A45-544EA69C86BC}" type="sibTrans" cxnId="{9AA2F1CB-7817-45C9-918B-732FD1F9A615}">
      <dgm:prSet/>
      <dgm:spPr/>
      <dgm:t>
        <a:bodyPr/>
        <a:lstStyle/>
        <a:p>
          <a:endParaRPr lang="cs-CZ"/>
        </a:p>
      </dgm:t>
    </dgm:pt>
    <dgm:pt modelId="{E7FC9AB1-1742-4810-A1EB-D2D729B0E6E1}">
      <dgm:prSet phldrT="[Text]"/>
      <dgm:spPr/>
      <dgm:t>
        <a:bodyPr/>
        <a:lstStyle/>
        <a:p>
          <a:r>
            <a:rPr lang="cs-CZ" b="1" dirty="0" smtClean="0"/>
            <a:t>Jiné odchylky od mikrostruktury - 680</a:t>
          </a:r>
          <a:endParaRPr lang="cs-CZ" b="1" dirty="0"/>
        </a:p>
      </dgm:t>
    </dgm:pt>
    <dgm:pt modelId="{DB742F7E-DEA3-4A93-9D5C-CCD1BB5C9131}" type="parTrans" cxnId="{54C201B9-2007-4FC0-98E1-6F40754A1C35}">
      <dgm:prSet/>
      <dgm:spPr/>
      <dgm:t>
        <a:bodyPr/>
        <a:lstStyle/>
        <a:p>
          <a:endParaRPr lang="cs-CZ"/>
        </a:p>
      </dgm:t>
    </dgm:pt>
    <dgm:pt modelId="{7849FE83-1575-4482-A510-282B0FAA7EA9}" type="sibTrans" cxnId="{54C201B9-2007-4FC0-98E1-6F40754A1C35}">
      <dgm:prSet/>
      <dgm:spPr/>
      <dgm:t>
        <a:bodyPr/>
        <a:lstStyle/>
        <a:p>
          <a:endParaRPr lang="cs-CZ"/>
        </a:p>
      </dgm:t>
    </dgm:pt>
    <dgm:pt modelId="{82AD5B62-3B5E-404C-AF92-18868D8F1D67}" type="pres">
      <dgm:prSet presAssocID="{06F0C339-F72E-4E14-8053-E04EF9B2E2E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54EBFE6C-80B3-4B1B-81CF-D096EC524945}" type="pres">
      <dgm:prSet presAssocID="{3C2E3618-3F94-4136-9121-44C7D7BD5080}" presName="composite" presStyleCnt="0"/>
      <dgm:spPr/>
    </dgm:pt>
    <dgm:pt modelId="{6BA18695-6FC6-4DBD-8CF8-4975874660E5}" type="pres">
      <dgm:prSet presAssocID="{3C2E3618-3F94-4136-9121-44C7D7BD5080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9645850-5510-4D63-8CEB-12A22FD588F9}" type="pres">
      <dgm:prSet presAssocID="{3C2E3618-3F94-4136-9121-44C7D7BD5080}" presName="desTx" presStyleLbl="alignAccFollowNode1" presStyleIdx="0" presStyleCnt="4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cs-CZ"/>
        </a:p>
      </dgm:t>
    </dgm:pt>
    <dgm:pt modelId="{4481A0B5-2C30-4D22-91C5-987EB1183B01}" type="pres">
      <dgm:prSet presAssocID="{4BC2A3BA-3253-42F6-ACF2-910D0553C4E6}" presName="space" presStyleCnt="0"/>
      <dgm:spPr/>
    </dgm:pt>
    <dgm:pt modelId="{421532A9-606C-4B0C-AF05-62EFE2CA29F0}" type="pres">
      <dgm:prSet presAssocID="{E9BCD540-5284-41B3-B65C-D08F01F0B1B9}" presName="composite" presStyleCnt="0"/>
      <dgm:spPr/>
    </dgm:pt>
    <dgm:pt modelId="{2D1DBD44-8497-493F-98DD-525E6B2CAF3C}" type="pres">
      <dgm:prSet presAssocID="{E9BCD540-5284-41B3-B65C-D08F01F0B1B9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934197F3-0167-400C-A959-A0D805B1E501}" type="pres">
      <dgm:prSet presAssocID="{E9BCD540-5284-41B3-B65C-D08F01F0B1B9}" presName="desTx" presStyleLbl="alignAccFollowNode1" presStyleIdx="1" presStyleCnt="4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cs-CZ"/>
        </a:p>
      </dgm:t>
    </dgm:pt>
    <dgm:pt modelId="{5515BCF9-DFAD-4F0A-AA9D-6FC973B3198B}" type="pres">
      <dgm:prSet presAssocID="{2DEA2E9F-E578-43E4-BC00-350D6543BA08}" presName="space" presStyleCnt="0"/>
      <dgm:spPr/>
    </dgm:pt>
    <dgm:pt modelId="{85F969F3-D9FA-4A70-B19D-0B072D63F0D8}" type="pres">
      <dgm:prSet presAssocID="{2FFDAEE6-6DAC-40FE-8C2F-E1171661EE55}" presName="composite" presStyleCnt="0"/>
      <dgm:spPr/>
    </dgm:pt>
    <dgm:pt modelId="{95BD2BFF-0211-48DC-ABCC-F419F5CAB576}" type="pres">
      <dgm:prSet presAssocID="{2FFDAEE6-6DAC-40FE-8C2F-E1171661EE55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E161930-2657-4299-9109-F152C826BEE1}" type="pres">
      <dgm:prSet presAssocID="{2FFDAEE6-6DAC-40FE-8C2F-E1171661EE55}" presName="desTx" presStyleLbl="alignAccFollowNode1" presStyleIdx="2" presStyleCnt="4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cs-CZ"/>
        </a:p>
      </dgm:t>
    </dgm:pt>
    <dgm:pt modelId="{57760186-E79B-482B-AB31-A45096379668}" type="pres">
      <dgm:prSet presAssocID="{774B7C9C-08CA-4295-8A45-544EA69C86BC}" presName="space" presStyleCnt="0"/>
      <dgm:spPr/>
    </dgm:pt>
    <dgm:pt modelId="{A5D55286-0FA5-4005-B5C5-BC5380E50EF8}" type="pres">
      <dgm:prSet presAssocID="{E7FC9AB1-1742-4810-A1EB-D2D729B0E6E1}" presName="composite" presStyleCnt="0"/>
      <dgm:spPr/>
    </dgm:pt>
    <dgm:pt modelId="{C0EA8741-8677-42E0-A511-26B4DB7D91BA}" type="pres">
      <dgm:prSet presAssocID="{E7FC9AB1-1742-4810-A1EB-D2D729B0E6E1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D596510-D03F-4773-9173-697769E95659}" type="pres">
      <dgm:prSet presAssocID="{E7FC9AB1-1742-4810-A1EB-D2D729B0E6E1}" presName="desTx" presStyleLbl="alignAccFollowNode1" presStyleIdx="3" presStyleCnt="4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cs-CZ"/>
        </a:p>
      </dgm:t>
    </dgm:pt>
  </dgm:ptLst>
  <dgm:cxnLst>
    <dgm:cxn modelId="{07595599-E20E-47EF-BD98-C35FDB8901E0}" type="presOf" srcId="{06F0C339-F72E-4E14-8053-E04EF9B2E2E3}" destId="{82AD5B62-3B5E-404C-AF92-18868D8F1D67}" srcOrd="0" destOrd="0" presId="urn:microsoft.com/office/officeart/2005/8/layout/hList1"/>
    <dgm:cxn modelId="{7CC62307-7D8C-46E5-A127-AEDEC7F6CABA}" type="presOf" srcId="{3C2E3618-3F94-4136-9121-44C7D7BD5080}" destId="{6BA18695-6FC6-4DBD-8CF8-4975874660E5}" srcOrd="0" destOrd="0" presId="urn:microsoft.com/office/officeart/2005/8/layout/hList1"/>
    <dgm:cxn modelId="{D2CCDC46-32A1-4853-B73F-781495D43C64}" type="presOf" srcId="{E7FC9AB1-1742-4810-A1EB-D2D729B0E6E1}" destId="{C0EA8741-8677-42E0-A511-26B4DB7D91BA}" srcOrd="0" destOrd="0" presId="urn:microsoft.com/office/officeart/2005/8/layout/hList1"/>
    <dgm:cxn modelId="{9AA2F1CB-7817-45C9-918B-732FD1F9A615}" srcId="{06F0C339-F72E-4E14-8053-E04EF9B2E2E3}" destId="{2FFDAEE6-6DAC-40FE-8C2F-E1171661EE55}" srcOrd="2" destOrd="0" parTransId="{75A03AEA-2B32-436F-B33B-8860FF70B9C6}" sibTransId="{774B7C9C-08CA-4295-8A45-544EA69C86BC}"/>
    <dgm:cxn modelId="{F76758AA-3CFE-4C84-909E-54C17FEA445A}" srcId="{06F0C339-F72E-4E14-8053-E04EF9B2E2E3}" destId="{3C2E3618-3F94-4136-9121-44C7D7BD5080}" srcOrd="0" destOrd="0" parTransId="{1FAF23A8-A9EC-4942-BB34-A315194B594E}" sibTransId="{4BC2A3BA-3253-42F6-ACF2-910D0553C4E6}"/>
    <dgm:cxn modelId="{54C201B9-2007-4FC0-98E1-6F40754A1C35}" srcId="{06F0C339-F72E-4E14-8053-E04EF9B2E2E3}" destId="{E7FC9AB1-1742-4810-A1EB-D2D729B0E6E1}" srcOrd="3" destOrd="0" parTransId="{DB742F7E-DEA3-4A93-9D5C-CCD1BB5C9131}" sibTransId="{7849FE83-1575-4482-A510-282B0FAA7EA9}"/>
    <dgm:cxn modelId="{307BFC51-850E-4C8F-85A6-0756DC1E89EE}" type="presOf" srcId="{E9BCD540-5284-41B3-B65C-D08F01F0B1B9}" destId="{2D1DBD44-8497-493F-98DD-525E6B2CAF3C}" srcOrd="0" destOrd="0" presId="urn:microsoft.com/office/officeart/2005/8/layout/hList1"/>
    <dgm:cxn modelId="{9D32B935-1AB8-4461-8793-8133BB764C43}" type="presOf" srcId="{2FFDAEE6-6DAC-40FE-8C2F-E1171661EE55}" destId="{95BD2BFF-0211-48DC-ABCC-F419F5CAB576}" srcOrd="0" destOrd="0" presId="urn:microsoft.com/office/officeart/2005/8/layout/hList1"/>
    <dgm:cxn modelId="{8990C0C9-99CB-4BD4-BDF6-16346E689FC8}" srcId="{06F0C339-F72E-4E14-8053-E04EF9B2E2E3}" destId="{E9BCD540-5284-41B3-B65C-D08F01F0B1B9}" srcOrd="1" destOrd="0" parTransId="{5BB5B187-3C6D-4025-A974-8DF9D89BA986}" sibTransId="{2DEA2E9F-E578-43E4-BC00-350D6543BA08}"/>
    <dgm:cxn modelId="{7374783B-CAC6-4051-87B2-A6CBBAD2E5D7}" type="presParOf" srcId="{82AD5B62-3B5E-404C-AF92-18868D8F1D67}" destId="{54EBFE6C-80B3-4B1B-81CF-D096EC524945}" srcOrd="0" destOrd="0" presId="urn:microsoft.com/office/officeart/2005/8/layout/hList1"/>
    <dgm:cxn modelId="{D5CF8AE6-2DD9-4B3B-ABF4-6F579BD8E2B5}" type="presParOf" srcId="{54EBFE6C-80B3-4B1B-81CF-D096EC524945}" destId="{6BA18695-6FC6-4DBD-8CF8-4975874660E5}" srcOrd="0" destOrd="0" presId="urn:microsoft.com/office/officeart/2005/8/layout/hList1"/>
    <dgm:cxn modelId="{445DCC32-9E75-402C-9CD9-1AB3DC8A9956}" type="presParOf" srcId="{54EBFE6C-80B3-4B1B-81CF-D096EC524945}" destId="{09645850-5510-4D63-8CEB-12A22FD588F9}" srcOrd="1" destOrd="0" presId="urn:microsoft.com/office/officeart/2005/8/layout/hList1"/>
    <dgm:cxn modelId="{22BBB3F7-1CFC-4FAF-A0BE-5550C2C2813E}" type="presParOf" srcId="{82AD5B62-3B5E-404C-AF92-18868D8F1D67}" destId="{4481A0B5-2C30-4D22-91C5-987EB1183B01}" srcOrd="1" destOrd="0" presId="urn:microsoft.com/office/officeart/2005/8/layout/hList1"/>
    <dgm:cxn modelId="{03BCCE58-AFF0-4FCB-8FF2-B6BBC96895FA}" type="presParOf" srcId="{82AD5B62-3B5E-404C-AF92-18868D8F1D67}" destId="{421532A9-606C-4B0C-AF05-62EFE2CA29F0}" srcOrd="2" destOrd="0" presId="urn:microsoft.com/office/officeart/2005/8/layout/hList1"/>
    <dgm:cxn modelId="{B0755208-356B-4112-9A6B-4B66DC37767F}" type="presParOf" srcId="{421532A9-606C-4B0C-AF05-62EFE2CA29F0}" destId="{2D1DBD44-8497-493F-98DD-525E6B2CAF3C}" srcOrd="0" destOrd="0" presId="urn:microsoft.com/office/officeart/2005/8/layout/hList1"/>
    <dgm:cxn modelId="{8B68A9B5-2CD7-419D-97DE-20EBD552D97B}" type="presParOf" srcId="{421532A9-606C-4B0C-AF05-62EFE2CA29F0}" destId="{934197F3-0167-400C-A959-A0D805B1E501}" srcOrd="1" destOrd="0" presId="urn:microsoft.com/office/officeart/2005/8/layout/hList1"/>
    <dgm:cxn modelId="{045C1CEB-22D7-435B-8786-0F45BB655FFF}" type="presParOf" srcId="{82AD5B62-3B5E-404C-AF92-18868D8F1D67}" destId="{5515BCF9-DFAD-4F0A-AA9D-6FC973B3198B}" srcOrd="3" destOrd="0" presId="urn:microsoft.com/office/officeart/2005/8/layout/hList1"/>
    <dgm:cxn modelId="{E1026A6F-25CE-4309-BB44-C3F118614894}" type="presParOf" srcId="{82AD5B62-3B5E-404C-AF92-18868D8F1D67}" destId="{85F969F3-D9FA-4A70-B19D-0B072D63F0D8}" srcOrd="4" destOrd="0" presId="urn:microsoft.com/office/officeart/2005/8/layout/hList1"/>
    <dgm:cxn modelId="{1770620E-3B6F-4298-8000-FF6FB01BC066}" type="presParOf" srcId="{85F969F3-D9FA-4A70-B19D-0B072D63F0D8}" destId="{95BD2BFF-0211-48DC-ABCC-F419F5CAB576}" srcOrd="0" destOrd="0" presId="urn:microsoft.com/office/officeart/2005/8/layout/hList1"/>
    <dgm:cxn modelId="{7EA5E616-F1DA-428A-ACF4-0D0283AA4CEB}" type="presParOf" srcId="{85F969F3-D9FA-4A70-B19D-0B072D63F0D8}" destId="{7E161930-2657-4299-9109-F152C826BEE1}" srcOrd="1" destOrd="0" presId="urn:microsoft.com/office/officeart/2005/8/layout/hList1"/>
    <dgm:cxn modelId="{6FD3D24F-061F-4333-8C05-3FE32AB5208C}" type="presParOf" srcId="{82AD5B62-3B5E-404C-AF92-18868D8F1D67}" destId="{57760186-E79B-482B-AB31-A45096379668}" srcOrd="5" destOrd="0" presId="urn:microsoft.com/office/officeart/2005/8/layout/hList1"/>
    <dgm:cxn modelId="{6DC4017A-9AB3-41B2-BDED-57DA8AAABE3A}" type="presParOf" srcId="{82AD5B62-3B5E-404C-AF92-18868D8F1D67}" destId="{A5D55286-0FA5-4005-B5C5-BC5380E50EF8}" srcOrd="6" destOrd="0" presId="urn:microsoft.com/office/officeart/2005/8/layout/hList1"/>
    <dgm:cxn modelId="{F82BE9C6-E5A2-43C5-815B-252471413E54}" type="presParOf" srcId="{A5D55286-0FA5-4005-B5C5-BC5380E50EF8}" destId="{C0EA8741-8677-42E0-A511-26B4DB7D91BA}" srcOrd="0" destOrd="0" presId="urn:microsoft.com/office/officeart/2005/8/layout/hList1"/>
    <dgm:cxn modelId="{562FF6CD-2DB4-4C9D-9CBD-020D82825290}" type="presParOf" srcId="{A5D55286-0FA5-4005-B5C5-BC5380E50EF8}" destId="{3D596510-D03F-4773-9173-697769E9565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C2113F0-A7A0-4826-AE04-4DD62C2FB3C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A5769D8D-ECBA-44A5-BCA0-E26071CF52D3}">
      <dgm:prSet phldrT="[Text]" custT="1"/>
      <dgm:spPr/>
      <dgm:t>
        <a:bodyPr/>
        <a:lstStyle/>
        <a:p>
          <a:r>
            <a:rPr lang="cs-CZ" sz="2000" b="1" dirty="0" smtClean="0"/>
            <a:t>Nesprávné chemické složení – 710</a:t>
          </a:r>
          <a:endParaRPr lang="cs-CZ" sz="2000" b="1" dirty="0"/>
        </a:p>
      </dgm:t>
    </dgm:pt>
    <dgm:pt modelId="{403AACE7-5440-473E-930B-645D098CFF73}" type="parTrans" cxnId="{AB5E0D5F-E49F-46C5-95CE-A48714056D70}">
      <dgm:prSet/>
      <dgm:spPr/>
      <dgm:t>
        <a:bodyPr/>
        <a:lstStyle/>
        <a:p>
          <a:endParaRPr lang="cs-CZ"/>
        </a:p>
      </dgm:t>
    </dgm:pt>
    <dgm:pt modelId="{967076D1-230A-458F-A5B1-5FE37C59FCB2}" type="sibTrans" cxnId="{AB5E0D5F-E49F-46C5-95CE-A48714056D70}">
      <dgm:prSet/>
      <dgm:spPr/>
      <dgm:t>
        <a:bodyPr/>
        <a:lstStyle/>
        <a:p>
          <a:endParaRPr lang="cs-CZ"/>
        </a:p>
      </dgm:t>
    </dgm:pt>
    <dgm:pt modelId="{12F91010-8503-4A91-997A-F42480B2FDCD}">
      <dgm:prSet phldrT="[Text]" custT="1"/>
      <dgm:spPr/>
      <dgm:t>
        <a:bodyPr/>
        <a:lstStyle/>
        <a:p>
          <a:r>
            <a:rPr lang="cs-CZ" sz="2000" b="1" dirty="0" smtClean="0"/>
            <a:t>Odchylky hodnot mechanických vlastností – 720</a:t>
          </a:r>
          <a:endParaRPr lang="cs-CZ" sz="2000" b="1" dirty="0"/>
        </a:p>
      </dgm:t>
    </dgm:pt>
    <dgm:pt modelId="{3DCC8A18-68FD-463F-9A71-AEF203E260DD}" type="parTrans" cxnId="{877C255E-039D-4B4C-A1CA-4AAB1833E384}">
      <dgm:prSet/>
      <dgm:spPr/>
      <dgm:t>
        <a:bodyPr/>
        <a:lstStyle/>
        <a:p>
          <a:endParaRPr lang="cs-CZ"/>
        </a:p>
      </dgm:t>
    </dgm:pt>
    <dgm:pt modelId="{0D8D49A6-6898-495D-B140-7958AD85D5C6}" type="sibTrans" cxnId="{877C255E-039D-4B4C-A1CA-4AAB1833E384}">
      <dgm:prSet/>
      <dgm:spPr/>
      <dgm:t>
        <a:bodyPr/>
        <a:lstStyle/>
        <a:p>
          <a:endParaRPr lang="cs-CZ"/>
        </a:p>
      </dgm:t>
    </dgm:pt>
    <dgm:pt modelId="{65E7DD29-45B6-4FF7-822A-0698432459EC}">
      <dgm:prSet phldrT="[Text]" custT="1"/>
      <dgm:spPr/>
      <dgm:t>
        <a:bodyPr/>
        <a:lstStyle/>
        <a:p>
          <a:r>
            <a:rPr lang="cs-CZ" sz="2000" b="1" dirty="0" smtClean="0"/>
            <a:t>Odchylky hodnot fyzikálních vlastností – 730</a:t>
          </a:r>
          <a:endParaRPr lang="cs-CZ" sz="2000" b="1" dirty="0"/>
        </a:p>
      </dgm:t>
    </dgm:pt>
    <dgm:pt modelId="{FA411A61-6B9B-4E11-9169-93CE6A394010}" type="parTrans" cxnId="{661DB55E-9F89-40F6-8D82-D3194A3809DF}">
      <dgm:prSet/>
      <dgm:spPr/>
      <dgm:t>
        <a:bodyPr/>
        <a:lstStyle/>
        <a:p>
          <a:endParaRPr lang="cs-CZ"/>
        </a:p>
      </dgm:t>
    </dgm:pt>
    <dgm:pt modelId="{1A92EF93-38AB-479D-8757-759A5029D4DE}" type="sibTrans" cxnId="{661DB55E-9F89-40F6-8D82-D3194A3809DF}">
      <dgm:prSet/>
      <dgm:spPr/>
      <dgm:t>
        <a:bodyPr/>
        <a:lstStyle/>
        <a:p>
          <a:endParaRPr lang="cs-CZ"/>
        </a:p>
      </dgm:t>
    </dgm:pt>
    <dgm:pt modelId="{440F1A5A-91F6-4916-B22C-0DEE985A8EA4}">
      <dgm:prSet phldrT="[Text]" custT="1"/>
      <dgm:spPr/>
      <dgm:t>
        <a:bodyPr/>
        <a:lstStyle/>
        <a:p>
          <a:r>
            <a:rPr lang="cs-CZ" sz="2000" b="1" dirty="0" smtClean="0"/>
            <a:t>Nevyhovující homogenita odlitku - 740</a:t>
          </a:r>
          <a:endParaRPr lang="cs-CZ" sz="2000" b="1" dirty="0"/>
        </a:p>
      </dgm:t>
    </dgm:pt>
    <dgm:pt modelId="{FAD4C7DC-9B58-4470-92B6-CF2ED5B557A8}" type="parTrans" cxnId="{C445322B-8C61-4FA7-901A-170B4867DA1C}">
      <dgm:prSet/>
      <dgm:spPr/>
      <dgm:t>
        <a:bodyPr/>
        <a:lstStyle/>
        <a:p>
          <a:endParaRPr lang="cs-CZ"/>
        </a:p>
      </dgm:t>
    </dgm:pt>
    <dgm:pt modelId="{DE6640A6-93D3-4504-AB4C-5432D29B2C4C}" type="sibTrans" cxnId="{C445322B-8C61-4FA7-901A-170B4867DA1C}">
      <dgm:prSet/>
      <dgm:spPr/>
      <dgm:t>
        <a:bodyPr/>
        <a:lstStyle/>
        <a:p>
          <a:endParaRPr lang="cs-CZ"/>
        </a:p>
      </dgm:t>
    </dgm:pt>
    <dgm:pt modelId="{091BF206-763E-4E4F-AACB-4E99B23628BF}" type="pres">
      <dgm:prSet presAssocID="{0C2113F0-A7A0-4826-AE04-4DD62C2FB3C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92A1DF54-4907-4577-9646-1D4AB28F2FE3}" type="pres">
      <dgm:prSet presAssocID="{A5769D8D-ECBA-44A5-BCA0-E26071CF52D3}" presName="composite" presStyleCnt="0"/>
      <dgm:spPr/>
    </dgm:pt>
    <dgm:pt modelId="{55C95113-16AA-43D5-AD6B-61694D757CA7}" type="pres">
      <dgm:prSet presAssocID="{A5769D8D-ECBA-44A5-BCA0-E26071CF52D3}" presName="parTx" presStyleLbl="alignNode1" presStyleIdx="0" presStyleCnt="4" custScaleY="143832" custLinFactNeighborX="-166" custLinFactNeighborY="-348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9D62126A-5BBF-47F7-9590-1B51DC13CA5D}" type="pres">
      <dgm:prSet presAssocID="{A5769D8D-ECBA-44A5-BCA0-E26071CF52D3}" presName="desTx" presStyleLbl="alignAccFollowNode1" presStyleIdx="0" presStyleCnt="4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cs-CZ"/>
        </a:p>
      </dgm:t>
    </dgm:pt>
    <dgm:pt modelId="{3ED3929D-0FC0-4F78-B1A5-6A3FC9BEDD39}" type="pres">
      <dgm:prSet presAssocID="{967076D1-230A-458F-A5B1-5FE37C59FCB2}" presName="space" presStyleCnt="0"/>
      <dgm:spPr/>
    </dgm:pt>
    <dgm:pt modelId="{3A49BAE4-FFF4-4EB7-A24B-D290A2B11F39}" type="pres">
      <dgm:prSet presAssocID="{12F91010-8503-4A91-997A-F42480B2FDCD}" presName="composite" presStyleCnt="0"/>
      <dgm:spPr/>
    </dgm:pt>
    <dgm:pt modelId="{80BEDEB9-A70E-456E-8753-AAB24D3F323C}" type="pres">
      <dgm:prSet presAssocID="{12F91010-8503-4A91-997A-F42480B2FDCD}" presName="parTx" presStyleLbl="alignNode1" presStyleIdx="1" presStyleCnt="4" custScaleY="150303" custLinFactNeighborX="-983" custLinFactNeighborY="-309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417E1AD-C6A5-4ECF-B33F-E731B50FE84E}" type="pres">
      <dgm:prSet presAssocID="{12F91010-8503-4A91-997A-F42480B2FDCD}" presName="desTx" presStyleLbl="alignAccFollowNode1" presStyleIdx="1" presStyleCnt="4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cs-CZ"/>
        </a:p>
      </dgm:t>
    </dgm:pt>
    <dgm:pt modelId="{AC95503D-974E-4C65-A782-DA01911F39F8}" type="pres">
      <dgm:prSet presAssocID="{0D8D49A6-6898-495D-B140-7958AD85D5C6}" presName="space" presStyleCnt="0"/>
      <dgm:spPr/>
    </dgm:pt>
    <dgm:pt modelId="{6C80D69B-7F50-4EBF-A667-157998646AD5}" type="pres">
      <dgm:prSet presAssocID="{65E7DD29-45B6-4FF7-822A-0698432459EC}" presName="composite" presStyleCnt="0"/>
      <dgm:spPr/>
    </dgm:pt>
    <dgm:pt modelId="{8CC3A5BA-8A48-4EFC-AF53-5023F324DB26}" type="pres">
      <dgm:prSet presAssocID="{65E7DD29-45B6-4FF7-822A-0698432459EC}" presName="parTx" presStyleLbl="alignNode1" presStyleIdx="2" presStyleCnt="4" custScaleY="152233" custLinFactNeighborX="-33" custLinFactNeighborY="-325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E4D9130-035B-4C27-BDF4-B67519AE3133}" type="pres">
      <dgm:prSet presAssocID="{65E7DD29-45B6-4FF7-822A-0698432459EC}" presName="desTx" presStyleLbl="alignAccFollowNode1" presStyleIdx="2" presStyleCnt="4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cs-CZ"/>
        </a:p>
      </dgm:t>
    </dgm:pt>
    <dgm:pt modelId="{AEB26025-8DB7-4270-8966-A895F226603C}" type="pres">
      <dgm:prSet presAssocID="{1A92EF93-38AB-479D-8757-759A5029D4DE}" presName="space" presStyleCnt="0"/>
      <dgm:spPr/>
    </dgm:pt>
    <dgm:pt modelId="{F44E3DCF-8634-458D-8AE8-D521837C4D44}" type="pres">
      <dgm:prSet presAssocID="{440F1A5A-91F6-4916-B22C-0DEE985A8EA4}" presName="composite" presStyleCnt="0"/>
      <dgm:spPr/>
    </dgm:pt>
    <dgm:pt modelId="{359A5FF7-0002-4E4A-B784-AE24BD1CA1A3}" type="pres">
      <dgm:prSet presAssocID="{440F1A5A-91F6-4916-B22C-0DEE985A8EA4}" presName="parTx" presStyleLbl="alignNode1" presStyleIdx="3" presStyleCnt="4" custScaleY="152250" custLinFactNeighborX="166" custLinFactNeighborY="-435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1BA3F04-9826-466F-B87C-CAED341F91D8}" type="pres">
      <dgm:prSet presAssocID="{440F1A5A-91F6-4916-B22C-0DEE985A8EA4}" presName="desTx" presStyleLbl="alignAccFollowNode1" presStyleIdx="3" presStyleCnt="4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cs-CZ"/>
        </a:p>
      </dgm:t>
    </dgm:pt>
  </dgm:ptLst>
  <dgm:cxnLst>
    <dgm:cxn modelId="{AB5E0D5F-E49F-46C5-95CE-A48714056D70}" srcId="{0C2113F0-A7A0-4826-AE04-4DD62C2FB3C6}" destId="{A5769D8D-ECBA-44A5-BCA0-E26071CF52D3}" srcOrd="0" destOrd="0" parTransId="{403AACE7-5440-473E-930B-645D098CFF73}" sibTransId="{967076D1-230A-458F-A5B1-5FE37C59FCB2}"/>
    <dgm:cxn modelId="{A89CA976-1C94-4C03-8B40-43B896E518CE}" type="presOf" srcId="{12F91010-8503-4A91-997A-F42480B2FDCD}" destId="{80BEDEB9-A70E-456E-8753-AAB24D3F323C}" srcOrd="0" destOrd="0" presId="urn:microsoft.com/office/officeart/2005/8/layout/hList1"/>
    <dgm:cxn modelId="{DEE04B1D-AACC-4854-8598-376E7C01723C}" type="presOf" srcId="{A5769D8D-ECBA-44A5-BCA0-E26071CF52D3}" destId="{55C95113-16AA-43D5-AD6B-61694D757CA7}" srcOrd="0" destOrd="0" presId="urn:microsoft.com/office/officeart/2005/8/layout/hList1"/>
    <dgm:cxn modelId="{CAD0006B-2FCA-4470-8584-C5A54F423635}" type="presOf" srcId="{0C2113F0-A7A0-4826-AE04-4DD62C2FB3C6}" destId="{091BF206-763E-4E4F-AACB-4E99B23628BF}" srcOrd="0" destOrd="0" presId="urn:microsoft.com/office/officeart/2005/8/layout/hList1"/>
    <dgm:cxn modelId="{4775C78C-5979-4079-9E3D-BC4041489B48}" type="presOf" srcId="{440F1A5A-91F6-4916-B22C-0DEE985A8EA4}" destId="{359A5FF7-0002-4E4A-B784-AE24BD1CA1A3}" srcOrd="0" destOrd="0" presId="urn:microsoft.com/office/officeart/2005/8/layout/hList1"/>
    <dgm:cxn modelId="{661DB55E-9F89-40F6-8D82-D3194A3809DF}" srcId="{0C2113F0-A7A0-4826-AE04-4DD62C2FB3C6}" destId="{65E7DD29-45B6-4FF7-822A-0698432459EC}" srcOrd="2" destOrd="0" parTransId="{FA411A61-6B9B-4E11-9169-93CE6A394010}" sibTransId="{1A92EF93-38AB-479D-8757-759A5029D4DE}"/>
    <dgm:cxn modelId="{C445322B-8C61-4FA7-901A-170B4867DA1C}" srcId="{0C2113F0-A7A0-4826-AE04-4DD62C2FB3C6}" destId="{440F1A5A-91F6-4916-B22C-0DEE985A8EA4}" srcOrd="3" destOrd="0" parTransId="{FAD4C7DC-9B58-4470-92B6-CF2ED5B557A8}" sibTransId="{DE6640A6-93D3-4504-AB4C-5432D29B2C4C}"/>
    <dgm:cxn modelId="{877C255E-039D-4B4C-A1CA-4AAB1833E384}" srcId="{0C2113F0-A7A0-4826-AE04-4DD62C2FB3C6}" destId="{12F91010-8503-4A91-997A-F42480B2FDCD}" srcOrd="1" destOrd="0" parTransId="{3DCC8A18-68FD-463F-9A71-AEF203E260DD}" sibTransId="{0D8D49A6-6898-495D-B140-7958AD85D5C6}"/>
    <dgm:cxn modelId="{52962789-8B21-426B-A4D8-03597BDAD0CC}" type="presOf" srcId="{65E7DD29-45B6-4FF7-822A-0698432459EC}" destId="{8CC3A5BA-8A48-4EFC-AF53-5023F324DB26}" srcOrd="0" destOrd="0" presId="urn:microsoft.com/office/officeart/2005/8/layout/hList1"/>
    <dgm:cxn modelId="{2D00232D-6B1C-4311-A10A-3BDA16F83B52}" type="presParOf" srcId="{091BF206-763E-4E4F-AACB-4E99B23628BF}" destId="{92A1DF54-4907-4577-9646-1D4AB28F2FE3}" srcOrd="0" destOrd="0" presId="urn:microsoft.com/office/officeart/2005/8/layout/hList1"/>
    <dgm:cxn modelId="{53C2D9BC-E0E4-4E4B-AD56-0BD05DD5BA14}" type="presParOf" srcId="{92A1DF54-4907-4577-9646-1D4AB28F2FE3}" destId="{55C95113-16AA-43D5-AD6B-61694D757CA7}" srcOrd="0" destOrd="0" presId="urn:microsoft.com/office/officeart/2005/8/layout/hList1"/>
    <dgm:cxn modelId="{6CFB192B-EB8E-4154-9132-6C79C8815E51}" type="presParOf" srcId="{92A1DF54-4907-4577-9646-1D4AB28F2FE3}" destId="{9D62126A-5BBF-47F7-9590-1B51DC13CA5D}" srcOrd="1" destOrd="0" presId="urn:microsoft.com/office/officeart/2005/8/layout/hList1"/>
    <dgm:cxn modelId="{D7656889-3BBE-448E-B614-FB2D7F5D0C31}" type="presParOf" srcId="{091BF206-763E-4E4F-AACB-4E99B23628BF}" destId="{3ED3929D-0FC0-4F78-B1A5-6A3FC9BEDD39}" srcOrd="1" destOrd="0" presId="urn:microsoft.com/office/officeart/2005/8/layout/hList1"/>
    <dgm:cxn modelId="{4DA253B1-BA0F-4877-A9A4-CC17C9F4B2D6}" type="presParOf" srcId="{091BF206-763E-4E4F-AACB-4E99B23628BF}" destId="{3A49BAE4-FFF4-4EB7-A24B-D290A2B11F39}" srcOrd="2" destOrd="0" presId="urn:microsoft.com/office/officeart/2005/8/layout/hList1"/>
    <dgm:cxn modelId="{B656049F-B072-46CE-9EB0-2567D1FD5901}" type="presParOf" srcId="{3A49BAE4-FFF4-4EB7-A24B-D290A2B11F39}" destId="{80BEDEB9-A70E-456E-8753-AAB24D3F323C}" srcOrd="0" destOrd="0" presId="urn:microsoft.com/office/officeart/2005/8/layout/hList1"/>
    <dgm:cxn modelId="{2FA2D446-A661-4850-8EE1-DB17FE831DC7}" type="presParOf" srcId="{3A49BAE4-FFF4-4EB7-A24B-D290A2B11F39}" destId="{A417E1AD-C6A5-4ECF-B33F-E731B50FE84E}" srcOrd="1" destOrd="0" presId="urn:microsoft.com/office/officeart/2005/8/layout/hList1"/>
    <dgm:cxn modelId="{E00DEA16-F36E-4A6F-B9E1-DB60A2E5500F}" type="presParOf" srcId="{091BF206-763E-4E4F-AACB-4E99B23628BF}" destId="{AC95503D-974E-4C65-A782-DA01911F39F8}" srcOrd="3" destOrd="0" presId="urn:microsoft.com/office/officeart/2005/8/layout/hList1"/>
    <dgm:cxn modelId="{247146EA-96A1-4D9B-BB85-D6E7DE61929B}" type="presParOf" srcId="{091BF206-763E-4E4F-AACB-4E99B23628BF}" destId="{6C80D69B-7F50-4EBF-A667-157998646AD5}" srcOrd="4" destOrd="0" presId="urn:microsoft.com/office/officeart/2005/8/layout/hList1"/>
    <dgm:cxn modelId="{C4DFD726-CAED-4BB3-940D-E4F2F08B0F0D}" type="presParOf" srcId="{6C80D69B-7F50-4EBF-A667-157998646AD5}" destId="{8CC3A5BA-8A48-4EFC-AF53-5023F324DB26}" srcOrd="0" destOrd="0" presId="urn:microsoft.com/office/officeart/2005/8/layout/hList1"/>
    <dgm:cxn modelId="{87936557-E3D4-4DD0-B08B-5797F4D714DF}" type="presParOf" srcId="{6C80D69B-7F50-4EBF-A667-157998646AD5}" destId="{7E4D9130-035B-4C27-BDF4-B67519AE3133}" srcOrd="1" destOrd="0" presId="urn:microsoft.com/office/officeart/2005/8/layout/hList1"/>
    <dgm:cxn modelId="{A77EABB2-3EE5-47C7-A6B6-53212CF5F11A}" type="presParOf" srcId="{091BF206-763E-4E4F-AACB-4E99B23628BF}" destId="{AEB26025-8DB7-4270-8966-A895F226603C}" srcOrd="5" destOrd="0" presId="urn:microsoft.com/office/officeart/2005/8/layout/hList1"/>
    <dgm:cxn modelId="{85A1DCF2-054F-48DD-B81F-488FC1A88B76}" type="presParOf" srcId="{091BF206-763E-4E4F-AACB-4E99B23628BF}" destId="{F44E3DCF-8634-458D-8AE8-D521837C4D44}" srcOrd="6" destOrd="0" presId="urn:microsoft.com/office/officeart/2005/8/layout/hList1"/>
    <dgm:cxn modelId="{D2E2CDED-AB34-4D26-ACC9-119BBE20F0F9}" type="presParOf" srcId="{F44E3DCF-8634-458D-8AE8-D521837C4D44}" destId="{359A5FF7-0002-4E4A-B784-AE24BD1CA1A3}" srcOrd="0" destOrd="0" presId="urn:microsoft.com/office/officeart/2005/8/layout/hList1"/>
    <dgm:cxn modelId="{0EB83B85-7BFB-4C7E-B105-62783BC2B586}" type="presParOf" srcId="{F44E3DCF-8634-458D-8AE8-D521837C4D44}" destId="{71BA3F04-9826-466F-B87C-CAED341F91D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24D1771-0979-48B4-922E-B39AA7EAB7E1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29CFFBED-CB8D-4974-92D4-CCE0FC5C3BF2}">
      <dgm:prSet phldrT="[Text]" custT="1"/>
      <dgm:spPr/>
      <dgm:t>
        <a:bodyPr/>
        <a:lstStyle/>
        <a:p>
          <a:r>
            <a:rPr lang="cs-CZ" sz="2500" b="1" dirty="0" smtClean="0"/>
            <a:t>Prohlídka odlitku</a:t>
          </a:r>
          <a:endParaRPr lang="cs-CZ" sz="2500" b="1" dirty="0"/>
        </a:p>
      </dgm:t>
    </dgm:pt>
    <dgm:pt modelId="{ADDB5CAA-057B-4826-A3D6-D9F5AF27D127}" type="parTrans" cxnId="{6BF4200A-5F79-4EC2-B0E4-BFC7BE2B7B44}">
      <dgm:prSet/>
      <dgm:spPr/>
      <dgm:t>
        <a:bodyPr/>
        <a:lstStyle/>
        <a:p>
          <a:endParaRPr lang="cs-CZ"/>
        </a:p>
      </dgm:t>
    </dgm:pt>
    <dgm:pt modelId="{ACA313D7-DEF3-4266-95E4-BC00486120A3}" type="sibTrans" cxnId="{6BF4200A-5F79-4EC2-B0E4-BFC7BE2B7B44}">
      <dgm:prSet/>
      <dgm:spPr/>
      <dgm:t>
        <a:bodyPr/>
        <a:lstStyle/>
        <a:p>
          <a:endParaRPr lang="cs-CZ"/>
        </a:p>
      </dgm:t>
    </dgm:pt>
    <dgm:pt modelId="{A581464B-3129-4CA3-8410-A5DD9E325BC7}">
      <dgm:prSet phldrT="[Text]" custT="1"/>
      <dgm:spPr/>
      <dgm:t>
        <a:bodyPr/>
        <a:lstStyle/>
        <a:p>
          <a:r>
            <a:rPr lang="cs-CZ" sz="2000" dirty="0" smtClean="0"/>
            <a:t>1 – Vizuální kontrola odlitku (surového, hrubého, opracovaného)</a:t>
          </a:r>
          <a:endParaRPr lang="cs-CZ" sz="2000" dirty="0"/>
        </a:p>
      </dgm:t>
    </dgm:pt>
    <dgm:pt modelId="{0F4E09C5-3C99-4CBB-B8DC-BBA159D61BBD}" type="parTrans" cxnId="{D6C8ACA2-5A4A-4AE6-91AA-A68C6B2EA704}">
      <dgm:prSet/>
      <dgm:spPr/>
      <dgm:t>
        <a:bodyPr/>
        <a:lstStyle/>
        <a:p>
          <a:endParaRPr lang="cs-CZ"/>
        </a:p>
      </dgm:t>
    </dgm:pt>
    <dgm:pt modelId="{B42047A3-45CD-4A9F-B26C-C7F5E730CCC6}" type="sibTrans" cxnId="{D6C8ACA2-5A4A-4AE6-91AA-A68C6B2EA704}">
      <dgm:prSet/>
      <dgm:spPr/>
      <dgm:t>
        <a:bodyPr/>
        <a:lstStyle/>
        <a:p>
          <a:endParaRPr lang="cs-CZ"/>
        </a:p>
      </dgm:t>
    </dgm:pt>
    <dgm:pt modelId="{C15B73D4-D4A6-4B36-A886-828FF86DA977}">
      <dgm:prSet phldrT="[Text]" custT="1"/>
      <dgm:spPr/>
      <dgm:t>
        <a:bodyPr/>
        <a:lstStyle/>
        <a:p>
          <a:r>
            <a:rPr lang="cs-CZ" sz="2000" dirty="0" smtClean="0"/>
            <a:t>2 – Prohlídka odlitku (vady) pomocí lupy </a:t>
          </a:r>
          <a:endParaRPr lang="cs-CZ" sz="2000" dirty="0"/>
        </a:p>
      </dgm:t>
    </dgm:pt>
    <dgm:pt modelId="{95CA5419-502E-4CA7-8AAD-0165DCDBBEFC}" type="parTrans" cxnId="{8E483A06-76FC-44CE-8E11-EAD98BEF7824}">
      <dgm:prSet/>
      <dgm:spPr/>
      <dgm:t>
        <a:bodyPr/>
        <a:lstStyle/>
        <a:p>
          <a:endParaRPr lang="cs-CZ"/>
        </a:p>
      </dgm:t>
    </dgm:pt>
    <dgm:pt modelId="{D4F7C38B-E5AA-47AD-819A-A4BA1EAD7E13}" type="sibTrans" cxnId="{8E483A06-76FC-44CE-8E11-EAD98BEF7824}">
      <dgm:prSet/>
      <dgm:spPr/>
      <dgm:t>
        <a:bodyPr/>
        <a:lstStyle/>
        <a:p>
          <a:endParaRPr lang="cs-CZ"/>
        </a:p>
      </dgm:t>
    </dgm:pt>
    <dgm:pt modelId="{F419FEFE-07A1-42DC-9E13-BDB8DF625C2D}" type="pres">
      <dgm:prSet presAssocID="{824D1771-0979-48B4-922E-B39AA7EAB7E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11D68E3F-77DD-489F-8915-5057D1DED7C6}" type="pres">
      <dgm:prSet presAssocID="{29CFFBED-CB8D-4974-92D4-CCE0FC5C3BF2}" presName="root1" presStyleCnt="0"/>
      <dgm:spPr/>
    </dgm:pt>
    <dgm:pt modelId="{1CDF7755-9A20-4785-9A28-48308FADF2B8}" type="pres">
      <dgm:prSet presAssocID="{29CFFBED-CB8D-4974-92D4-CCE0FC5C3BF2}" presName="LevelOneTextNode" presStyleLbl="node0" presStyleIdx="0" presStyleCnt="1" custScaleX="51091" custScaleY="38510" custLinFactNeighborX="5056" custLinFactNeighborY="-712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cs-CZ"/>
        </a:p>
      </dgm:t>
    </dgm:pt>
    <dgm:pt modelId="{C0221E8F-5492-44BB-B4C6-12A15B1D0E38}" type="pres">
      <dgm:prSet presAssocID="{29CFFBED-CB8D-4974-92D4-CCE0FC5C3BF2}" presName="level2hierChild" presStyleCnt="0"/>
      <dgm:spPr/>
    </dgm:pt>
    <dgm:pt modelId="{4D5A9D66-7428-4058-A9CC-5244CF439EC3}" type="pres">
      <dgm:prSet presAssocID="{0F4E09C5-3C99-4CBB-B8DC-BBA159D61BBD}" presName="conn2-1" presStyleLbl="parChTrans1D2" presStyleIdx="0" presStyleCnt="2"/>
      <dgm:spPr/>
      <dgm:t>
        <a:bodyPr/>
        <a:lstStyle/>
        <a:p>
          <a:endParaRPr lang="cs-CZ"/>
        </a:p>
      </dgm:t>
    </dgm:pt>
    <dgm:pt modelId="{54DF76CC-CCB1-4962-9A83-266AE890023C}" type="pres">
      <dgm:prSet presAssocID="{0F4E09C5-3C99-4CBB-B8DC-BBA159D61BBD}" presName="connTx" presStyleLbl="parChTrans1D2" presStyleIdx="0" presStyleCnt="2"/>
      <dgm:spPr/>
      <dgm:t>
        <a:bodyPr/>
        <a:lstStyle/>
        <a:p>
          <a:endParaRPr lang="cs-CZ"/>
        </a:p>
      </dgm:t>
    </dgm:pt>
    <dgm:pt modelId="{7B92E366-8BC5-4E2E-81C2-B1D2125DC1FE}" type="pres">
      <dgm:prSet presAssocID="{A581464B-3129-4CA3-8410-A5DD9E325BC7}" presName="root2" presStyleCnt="0"/>
      <dgm:spPr/>
    </dgm:pt>
    <dgm:pt modelId="{8E5D4A4B-78D7-48F2-A9A5-7CB8D4A4DD66}" type="pres">
      <dgm:prSet presAssocID="{A581464B-3129-4CA3-8410-A5DD9E325BC7}" presName="LevelTwoTextNode" presStyleLbl="node2" presStyleIdx="0" presStyleCnt="2" custScaleX="70134" custScaleY="38318" custLinFactNeighborX="-22019" custLinFactNeighborY="-5343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E945C9F0-A896-4B53-AC59-28F04E7DFA02}" type="pres">
      <dgm:prSet presAssocID="{A581464B-3129-4CA3-8410-A5DD9E325BC7}" presName="level3hierChild" presStyleCnt="0"/>
      <dgm:spPr/>
    </dgm:pt>
    <dgm:pt modelId="{612982F9-7A3E-41FB-91A6-C0345BD6724D}" type="pres">
      <dgm:prSet presAssocID="{95CA5419-502E-4CA7-8AAD-0165DCDBBEFC}" presName="conn2-1" presStyleLbl="parChTrans1D2" presStyleIdx="1" presStyleCnt="2"/>
      <dgm:spPr/>
      <dgm:t>
        <a:bodyPr/>
        <a:lstStyle/>
        <a:p>
          <a:endParaRPr lang="cs-CZ"/>
        </a:p>
      </dgm:t>
    </dgm:pt>
    <dgm:pt modelId="{71CB815E-758B-4D07-9658-7FA200BC28BF}" type="pres">
      <dgm:prSet presAssocID="{95CA5419-502E-4CA7-8AAD-0165DCDBBEFC}" presName="connTx" presStyleLbl="parChTrans1D2" presStyleIdx="1" presStyleCnt="2"/>
      <dgm:spPr/>
      <dgm:t>
        <a:bodyPr/>
        <a:lstStyle/>
        <a:p>
          <a:endParaRPr lang="cs-CZ"/>
        </a:p>
      </dgm:t>
    </dgm:pt>
    <dgm:pt modelId="{1F1A4666-5CFD-455B-ACFC-BCA2E48C4D33}" type="pres">
      <dgm:prSet presAssocID="{C15B73D4-D4A6-4B36-A886-828FF86DA977}" presName="root2" presStyleCnt="0"/>
      <dgm:spPr/>
    </dgm:pt>
    <dgm:pt modelId="{6442136F-436B-4A6A-88E9-EC178E56CE08}" type="pres">
      <dgm:prSet presAssocID="{C15B73D4-D4A6-4B36-A886-828FF86DA977}" presName="LevelTwoTextNode" presStyleLbl="node2" presStyleIdx="1" presStyleCnt="2" custScaleX="70601" custScaleY="38703" custLinFactNeighborX="-22019" custLinFactNeighborY="-254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71ED895A-545B-41F8-B584-8A3A07958213}" type="pres">
      <dgm:prSet presAssocID="{C15B73D4-D4A6-4B36-A886-828FF86DA977}" presName="level3hierChild" presStyleCnt="0"/>
      <dgm:spPr/>
    </dgm:pt>
  </dgm:ptLst>
  <dgm:cxnLst>
    <dgm:cxn modelId="{58DF1647-E9B3-435A-8819-CEA1A7D7127C}" type="presOf" srcId="{95CA5419-502E-4CA7-8AAD-0165DCDBBEFC}" destId="{612982F9-7A3E-41FB-91A6-C0345BD6724D}" srcOrd="0" destOrd="0" presId="urn:microsoft.com/office/officeart/2005/8/layout/hierarchy2"/>
    <dgm:cxn modelId="{03633581-C422-4E13-8745-F9C1ED5CDFCE}" type="presOf" srcId="{95CA5419-502E-4CA7-8AAD-0165DCDBBEFC}" destId="{71CB815E-758B-4D07-9658-7FA200BC28BF}" srcOrd="1" destOrd="0" presId="urn:microsoft.com/office/officeart/2005/8/layout/hierarchy2"/>
    <dgm:cxn modelId="{8E17E07F-21EC-4ED8-8A54-FD00C56FE5B3}" type="presOf" srcId="{824D1771-0979-48B4-922E-B39AA7EAB7E1}" destId="{F419FEFE-07A1-42DC-9E13-BDB8DF625C2D}" srcOrd="0" destOrd="0" presId="urn:microsoft.com/office/officeart/2005/8/layout/hierarchy2"/>
    <dgm:cxn modelId="{327C2A84-1EFC-43C8-ACAC-DE2CD8223F8A}" type="presOf" srcId="{0F4E09C5-3C99-4CBB-B8DC-BBA159D61BBD}" destId="{4D5A9D66-7428-4058-A9CC-5244CF439EC3}" srcOrd="0" destOrd="0" presId="urn:microsoft.com/office/officeart/2005/8/layout/hierarchy2"/>
    <dgm:cxn modelId="{5CEE57E8-9361-4334-95CF-942EA2E79391}" type="presOf" srcId="{C15B73D4-D4A6-4B36-A886-828FF86DA977}" destId="{6442136F-436B-4A6A-88E9-EC178E56CE08}" srcOrd="0" destOrd="0" presId="urn:microsoft.com/office/officeart/2005/8/layout/hierarchy2"/>
    <dgm:cxn modelId="{6BDE2594-6B14-4CB4-A8D9-2173FB06C85C}" type="presOf" srcId="{0F4E09C5-3C99-4CBB-B8DC-BBA159D61BBD}" destId="{54DF76CC-CCB1-4962-9A83-266AE890023C}" srcOrd="1" destOrd="0" presId="urn:microsoft.com/office/officeart/2005/8/layout/hierarchy2"/>
    <dgm:cxn modelId="{1ED4586B-D357-446E-A06D-27F6A987F49D}" type="presOf" srcId="{29CFFBED-CB8D-4974-92D4-CCE0FC5C3BF2}" destId="{1CDF7755-9A20-4785-9A28-48308FADF2B8}" srcOrd="0" destOrd="0" presId="urn:microsoft.com/office/officeart/2005/8/layout/hierarchy2"/>
    <dgm:cxn modelId="{6BF4200A-5F79-4EC2-B0E4-BFC7BE2B7B44}" srcId="{824D1771-0979-48B4-922E-B39AA7EAB7E1}" destId="{29CFFBED-CB8D-4974-92D4-CCE0FC5C3BF2}" srcOrd="0" destOrd="0" parTransId="{ADDB5CAA-057B-4826-A3D6-D9F5AF27D127}" sibTransId="{ACA313D7-DEF3-4266-95E4-BC00486120A3}"/>
    <dgm:cxn modelId="{D6C8ACA2-5A4A-4AE6-91AA-A68C6B2EA704}" srcId="{29CFFBED-CB8D-4974-92D4-CCE0FC5C3BF2}" destId="{A581464B-3129-4CA3-8410-A5DD9E325BC7}" srcOrd="0" destOrd="0" parTransId="{0F4E09C5-3C99-4CBB-B8DC-BBA159D61BBD}" sibTransId="{B42047A3-45CD-4A9F-B26C-C7F5E730CCC6}"/>
    <dgm:cxn modelId="{8E483A06-76FC-44CE-8E11-EAD98BEF7824}" srcId="{29CFFBED-CB8D-4974-92D4-CCE0FC5C3BF2}" destId="{C15B73D4-D4A6-4B36-A886-828FF86DA977}" srcOrd="1" destOrd="0" parTransId="{95CA5419-502E-4CA7-8AAD-0165DCDBBEFC}" sibTransId="{D4F7C38B-E5AA-47AD-819A-A4BA1EAD7E13}"/>
    <dgm:cxn modelId="{3F356BF1-AC0D-4AF7-851C-67024B558F5B}" type="presOf" srcId="{A581464B-3129-4CA3-8410-A5DD9E325BC7}" destId="{8E5D4A4B-78D7-48F2-A9A5-7CB8D4A4DD66}" srcOrd="0" destOrd="0" presId="urn:microsoft.com/office/officeart/2005/8/layout/hierarchy2"/>
    <dgm:cxn modelId="{4650A491-957A-4976-8A05-B6238C5E2F91}" type="presParOf" srcId="{F419FEFE-07A1-42DC-9E13-BDB8DF625C2D}" destId="{11D68E3F-77DD-489F-8915-5057D1DED7C6}" srcOrd="0" destOrd="0" presId="urn:microsoft.com/office/officeart/2005/8/layout/hierarchy2"/>
    <dgm:cxn modelId="{DA378E17-285F-4338-8C56-CDFFE80E80F7}" type="presParOf" srcId="{11D68E3F-77DD-489F-8915-5057D1DED7C6}" destId="{1CDF7755-9A20-4785-9A28-48308FADF2B8}" srcOrd="0" destOrd="0" presId="urn:microsoft.com/office/officeart/2005/8/layout/hierarchy2"/>
    <dgm:cxn modelId="{C0E9FC72-D39E-47C1-82D2-DD22817F4CAC}" type="presParOf" srcId="{11D68E3F-77DD-489F-8915-5057D1DED7C6}" destId="{C0221E8F-5492-44BB-B4C6-12A15B1D0E38}" srcOrd="1" destOrd="0" presId="urn:microsoft.com/office/officeart/2005/8/layout/hierarchy2"/>
    <dgm:cxn modelId="{04B2B6A3-75CC-48B4-BF00-504B8C27E010}" type="presParOf" srcId="{C0221E8F-5492-44BB-B4C6-12A15B1D0E38}" destId="{4D5A9D66-7428-4058-A9CC-5244CF439EC3}" srcOrd="0" destOrd="0" presId="urn:microsoft.com/office/officeart/2005/8/layout/hierarchy2"/>
    <dgm:cxn modelId="{23CAC5A7-560E-49E2-A8B1-1059E6EE3044}" type="presParOf" srcId="{4D5A9D66-7428-4058-A9CC-5244CF439EC3}" destId="{54DF76CC-CCB1-4962-9A83-266AE890023C}" srcOrd="0" destOrd="0" presId="urn:microsoft.com/office/officeart/2005/8/layout/hierarchy2"/>
    <dgm:cxn modelId="{A7C9BC7A-F4F8-437A-B7F8-7C0EAB8DAA72}" type="presParOf" srcId="{C0221E8F-5492-44BB-B4C6-12A15B1D0E38}" destId="{7B92E366-8BC5-4E2E-81C2-B1D2125DC1FE}" srcOrd="1" destOrd="0" presId="urn:microsoft.com/office/officeart/2005/8/layout/hierarchy2"/>
    <dgm:cxn modelId="{CB270186-C723-4662-883C-4B98768D954C}" type="presParOf" srcId="{7B92E366-8BC5-4E2E-81C2-B1D2125DC1FE}" destId="{8E5D4A4B-78D7-48F2-A9A5-7CB8D4A4DD66}" srcOrd="0" destOrd="0" presId="urn:microsoft.com/office/officeart/2005/8/layout/hierarchy2"/>
    <dgm:cxn modelId="{37F92E8E-BD13-43B8-9877-5D650CCA3F90}" type="presParOf" srcId="{7B92E366-8BC5-4E2E-81C2-B1D2125DC1FE}" destId="{E945C9F0-A896-4B53-AC59-28F04E7DFA02}" srcOrd="1" destOrd="0" presId="urn:microsoft.com/office/officeart/2005/8/layout/hierarchy2"/>
    <dgm:cxn modelId="{42868FBA-9201-4F3B-BA3A-F646263619E1}" type="presParOf" srcId="{C0221E8F-5492-44BB-B4C6-12A15B1D0E38}" destId="{612982F9-7A3E-41FB-91A6-C0345BD6724D}" srcOrd="2" destOrd="0" presId="urn:microsoft.com/office/officeart/2005/8/layout/hierarchy2"/>
    <dgm:cxn modelId="{36D45156-1187-4C34-97D6-7CD84872DA5B}" type="presParOf" srcId="{612982F9-7A3E-41FB-91A6-C0345BD6724D}" destId="{71CB815E-758B-4D07-9658-7FA200BC28BF}" srcOrd="0" destOrd="0" presId="urn:microsoft.com/office/officeart/2005/8/layout/hierarchy2"/>
    <dgm:cxn modelId="{58924973-E42E-41DE-BC01-1D558D67ABF0}" type="presParOf" srcId="{C0221E8F-5492-44BB-B4C6-12A15B1D0E38}" destId="{1F1A4666-5CFD-455B-ACFC-BCA2E48C4D33}" srcOrd="3" destOrd="0" presId="urn:microsoft.com/office/officeart/2005/8/layout/hierarchy2"/>
    <dgm:cxn modelId="{52B1430C-0DDB-4ACA-90C1-2B6A99216AAA}" type="presParOf" srcId="{1F1A4666-5CFD-455B-ACFC-BCA2E48C4D33}" destId="{6442136F-436B-4A6A-88E9-EC178E56CE08}" srcOrd="0" destOrd="0" presId="urn:microsoft.com/office/officeart/2005/8/layout/hierarchy2"/>
    <dgm:cxn modelId="{D79EE1AC-3F51-46F8-96AF-4945E520A470}" type="presParOf" srcId="{1F1A4666-5CFD-455B-ACFC-BCA2E48C4D33}" destId="{71ED895A-545B-41F8-B584-8A3A0795821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1C9B8EB-0CA0-4FD1-901B-59411B57A045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754510CB-4A8E-44F6-B743-5E7FE0E69883}">
      <dgm:prSet phldrT="[Text]" custT="1"/>
      <dgm:spPr/>
      <dgm:t>
        <a:bodyPr/>
        <a:lstStyle/>
        <a:p>
          <a:r>
            <a:rPr lang="cs-CZ" sz="2500" b="1" dirty="0" smtClean="0"/>
            <a:t>Měření, vážení</a:t>
          </a:r>
          <a:endParaRPr lang="cs-CZ" sz="2500" b="1" dirty="0"/>
        </a:p>
      </dgm:t>
    </dgm:pt>
    <dgm:pt modelId="{D744DEF4-D5BB-48C7-9F83-FD0759A158D2}" type="parTrans" cxnId="{6ECF4E4F-8DE0-47EA-B0F2-B8C16EBF9815}">
      <dgm:prSet/>
      <dgm:spPr/>
      <dgm:t>
        <a:bodyPr/>
        <a:lstStyle/>
        <a:p>
          <a:endParaRPr lang="cs-CZ"/>
        </a:p>
      </dgm:t>
    </dgm:pt>
    <dgm:pt modelId="{01AF0098-1069-4B0C-942A-6921FA9FE8C3}" type="sibTrans" cxnId="{6ECF4E4F-8DE0-47EA-B0F2-B8C16EBF9815}">
      <dgm:prSet/>
      <dgm:spPr/>
      <dgm:t>
        <a:bodyPr/>
        <a:lstStyle/>
        <a:p>
          <a:endParaRPr lang="cs-CZ"/>
        </a:p>
      </dgm:t>
    </dgm:pt>
    <dgm:pt modelId="{AB9B2B55-BC2F-461C-A5F2-C64C915CBDD8}">
      <dgm:prSet phldrT="[Text]" custT="1"/>
      <dgm:spPr/>
      <dgm:t>
        <a:bodyPr/>
        <a:lstStyle/>
        <a:p>
          <a:r>
            <a:rPr lang="cs-CZ" sz="2000" dirty="0" smtClean="0"/>
            <a:t>3 – Rozměrová kontrola (rýsování, kontrola podle šablon a etalonů)</a:t>
          </a:r>
          <a:endParaRPr lang="cs-CZ" sz="2000" dirty="0"/>
        </a:p>
      </dgm:t>
    </dgm:pt>
    <dgm:pt modelId="{C99543E3-E86F-4A96-8C37-AD48C8F47DE3}" type="parTrans" cxnId="{32E048CE-0EB8-443F-9552-80CC9A4788C4}">
      <dgm:prSet/>
      <dgm:spPr/>
      <dgm:t>
        <a:bodyPr/>
        <a:lstStyle/>
        <a:p>
          <a:endParaRPr lang="cs-CZ"/>
        </a:p>
      </dgm:t>
    </dgm:pt>
    <dgm:pt modelId="{BA683060-2F41-4144-9CB7-4A8D7FCF3204}" type="sibTrans" cxnId="{32E048CE-0EB8-443F-9552-80CC9A4788C4}">
      <dgm:prSet/>
      <dgm:spPr/>
      <dgm:t>
        <a:bodyPr/>
        <a:lstStyle/>
        <a:p>
          <a:endParaRPr lang="cs-CZ"/>
        </a:p>
      </dgm:t>
    </dgm:pt>
    <dgm:pt modelId="{7C33C3E2-2972-4130-8394-3488D5D0FF6C}">
      <dgm:prSet phldrT="[Text]" custT="1"/>
      <dgm:spPr/>
      <dgm:t>
        <a:bodyPr/>
        <a:lstStyle/>
        <a:p>
          <a:r>
            <a:rPr lang="cs-CZ" sz="2000" dirty="0" smtClean="0"/>
            <a:t>4 - Měření drsnosti povrchu odlitku</a:t>
          </a:r>
          <a:endParaRPr lang="cs-CZ" sz="2000" dirty="0"/>
        </a:p>
      </dgm:t>
    </dgm:pt>
    <dgm:pt modelId="{375998FF-D3AD-414A-9BF8-3C8F68942B80}" type="parTrans" cxnId="{23539187-E6C3-49D6-81D2-BB01C7658415}">
      <dgm:prSet/>
      <dgm:spPr/>
      <dgm:t>
        <a:bodyPr/>
        <a:lstStyle/>
        <a:p>
          <a:endParaRPr lang="cs-CZ"/>
        </a:p>
      </dgm:t>
    </dgm:pt>
    <dgm:pt modelId="{11866DBE-1873-438E-8D9C-F9DD9836B5D6}" type="sibTrans" cxnId="{23539187-E6C3-49D6-81D2-BB01C7658415}">
      <dgm:prSet/>
      <dgm:spPr/>
      <dgm:t>
        <a:bodyPr/>
        <a:lstStyle/>
        <a:p>
          <a:endParaRPr lang="cs-CZ"/>
        </a:p>
      </dgm:t>
    </dgm:pt>
    <dgm:pt modelId="{CCE085B6-9F86-415C-A3DB-84795D892DE8}">
      <dgm:prSet phldrT="[Text]" custT="1"/>
      <dgm:spPr/>
      <dgm:t>
        <a:bodyPr/>
        <a:lstStyle/>
        <a:p>
          <a:r>
            <a:rPr lang="cs-CZ" sz="2000" dirty="0" smtClean="0"/>
            <a:t>5 – Stanovení hmotnosti </a:t>
          </a:r>
          <a:endParaRPr lang="cs-CZ" sz="2000" dirty="0"/>
        </a:p>
      </dgm:t>
    </dgm:pt>
    <dgm:pt modelId="{15B0EE74-2F24-4D6E-9AE8-5DC3503AE53C}" type="parTrans" cxnId="{70E98E08-BC51-4060-B451-906668A783DA}">
      <dgm:prSet/>
      <dgm:spPr/>
      <dgm:t>
        <a:bodyPr/>
        <a:lstStyle/>
        <a:p>
          <a:endParaRPr lang="cs-CZ"/>
        </a:p>
      </dgm:t>
    </dgm:pt>
    <dgm:pt modelId="{64DC1D8F-1EDF-4CD9-8581-BC322A3E176E}" type="sibTrans" cxnId="{70E98E08-BC51-4060-B451-906668A783DA}">
      <dgm:prSet/>
      <dgm:spPr/>
      <dgm:t>
        <a:bodyPr/>
        <a:lstStyle/>
        <a:p>
          <a:endParaRPr lang="cs-CZ"/>
        </a:p>
      </dgm:t>
    </dgm:pt>
    <dgm:pt modelId="{F381400B-502F-4702-9DFF-496AA01AD946}" type="pres">
      <dgm:prSet presAssocID="{01C9B8EB-0CA0-4FD1-901B-59411B57A04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38602C50-419A-4F2F-826E-8C455291167F}" type="pres">
      <dgm:prSet presAssocID="{754510CB-4A8E-44F6-B743-5E7FE0E69883}" presName="root1" presStyleCnt="0"/>
      <dgm:spPr/>
    </dgm:pt>
    <dgm:pt modelId="{894306B1-CDFB-442E-998E-AF521A1F624C}" type="pres">
      <dgm:prSet presAssocID="{754510CB-4A8E-44F6-B743-5E7FE0E69883}" presName="LevelOneTextNode" presStyleLbl="node0" presStyleIdx="0" presStyleCnt="1" custScaleX="52506" custScaleY="39597" custLinFactNeighborX="5332" custLinFactNeighborY="-5541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F81CAA8B-D899-4BFE-8F3E-9F5ECC7CA0F0}" type="pres">
      <dgm:prSet presAssocID="{754510CB-4A8E-44F6-B743-5E7FE0E69883}" presName="level2hierChild" presStyleCnt="0"/>
      <dgm:spPr/>
    </dgm:pt>
    <dgm:pt modelId="{DFA496F6-1328-44D3-94EE-92449F47A5B1}" type="pres">
      <dgm:prSet presAssocID="{C99543E3-E86F-4A96-8C37-AD48C8F47DE3}" presName="conn2-1" presStyleLbl="parChTrans1D2" presStyleIdx="0" presStyleCnt="3"/>
      <dgm:spPr/>
      <dgm:t>
        <a:bodyPr/>
        <a:lstStyle/>
        <a:p>
          <a:endParaRPr lang="cs-CZ"/>
        </a:p>
      </dgm:t>
    </dgm:pt>
    <dgm:pt modelId="{26CC6B1D-FE2D-41F1-B2E1-134760BC1C06}" type="pres">
      <dgm:prSet presAssocID="{C99543E3-E86F-4A96-8C37-AD48C8F47DE3}" presName="connTx" presStyleLbl="parChTrans1D2" presStyleIdx="0" presStyleCnt="3"/>
      <dgm:spPr/>
      <dgm:t>
        <a:bodyPr/>
        <a:lstStyle/>
        <a:p>
          <a:endParaRPr lang="cs-CZ"/>
        </a:p>
      </dgm:t>
    </dgm:pt>
    <dgm:pt modelId="{DD337572-D184-4F78-ABF9-49C0FBFEA403}" type="pres">
      <dgm:prSet presAssocID="{AB9B2B55-BC2F-461C-A5F2-C64C915CBDD8}" presName="root2" presStyleCnt="0"/>
      <dgm:spPr/>
    </dgm:pt>
    <dgm:pt modelId="{344D3028-9B2C-40D1-A615-94B041E6E880}" type="pres">
      <dgm:prSet presAssocID="{AB9B2B55-BC2F-461C-A5F2-C64C915CBDD8}" presName="LevelTwoTextNode" presStyleLbl="node2" presStyleIdx="0" presStyleCnt="3" custScaleX="72196" custScaleY="39380" custLinFactNeighborX="-10059" custLinFactNeighborY="-4507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3CC741BA-36F2-4BC8-801F-2FAD93B6E593}" type="pres">
      <dgm:prSet presAssocID="{AB9B2B55-BC2F-461C-A5F2-C64C915CBDD8}" presName="level3hierChild" presStyleCnt="0"/>
      <dgm:spPr/>
    </dgm:pt>
    <dgm:pt modelId="{6C5F01EB-E8BA-4766-BCF5-88E86B9AE536}" type="pres">
      <dgm:prSet presAssocID="{375998FF-D3AD-414A-9BF8-3C8F68942B80}" presName="conn2-1" presStyleLbl="parChTrans1D2" presStyleIdx="1" presStyleCnt="3"/>
      <dgm:spPr/>
      <dgm:t>
        <a:bodyPr/>
        <a:lstStyle/>
        <a:p>
          <a:endParaRPr lang="cs-CZ"/>
        </a:p>
      </dgm:t>
    </dgm:pt>
    <dgm:pt modelId="{19F62FEE-9A62-470A-820A-FB6015A69E0E}" type="pres">
      <dgm:prSet presAssocID="{375998FF-D3AD-414A-9BF8-3C8F68942B80}" presName="connTx" presStyleLbl="parChTrans1D2" presStyleIdx="1" presStyleCnt="3"/>
      <dgm:spPr/>
      <dgm:t>
        <a:bodyPr/>
        <a:lstStyle/>
        <a:p>
          <a:endParaRPr lang="cs-CZ"/>
        </a:p>
      </dgm:t>
    </dgm:pt>
    <dgm:pt modelId="{E5DC33A2-D4B1-4068-9236-41D8A950E9E9}" type="pres">
      <dgm:prSet presAssocID="{7C33C3E2-2972-4130-8394-3488D5D0FF6C}" presName="root2" presStyleCnt="0"/>
      <dgm:spPr/>
    </dgm:pt>
    <dgm:pt modelId="{BDB784D0-5121-4FF6-93FB-490A8955E401}" type="pres">
      <dgm:prSet presAssocID="{7C33C3E2-2972-4130-8394-3488D5D0FF6C}" presName="LevelTwoTextNode" presStyleLbl="node2" presStyleIdx="1" presStyleCnt="3" custScaleX="71541" custScaleY="39380" custLinFactNeighborX="-10081" custLinFactNeighborY="-8614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7A23B5B5-E41A-4E5B-9625-62A7D812714B}" type="pres">
      <dgm:prSet presAssocID="{7C33C3E2-2972-4130-8394-3488D5D0FF6C}" presName="level3hierChild" presStyleCnt="0"/>
      <dgm:spPr/>
    </dgm:pt>
    <dgm:pt modelId="{91E05C17-8C14-49D5-BF72-0AC615FB2705}" type="pres">
      <dgm:prSet presAssocID="{15B0EE74-2F24-4D6E-9AE8-5DC3503AE53C}" presName="conn2-1" presStyleLbl="parChTrans1D2" presStyleIdx="2" presStyleCnt="3"/>
      <dgm:spPr/>
      <dgm:t>
        <a:bodyPr/>
        <a:lstStyle/>
        <a:p>
          <a:endParaRPr lang="cs-CZ"/>
        </a:p>
      </dgm:t>
    </dgm:pt>
    <dgm:pt modelId="{F2D37047-0475-4D12-965D-2FE049760031}" type="pres">
      <dgm:prSet presAssocID="{15B0EE74-2F24-4D6E-9AE8-5DC3503AE53C}" presName="connTx" presStyleLbl="parChTrans1D2" presStyleIdx="2" presStyleCnt="3"/>
      <dgm:spPr/>
      <dgm:t>
        <a:bodyPr/>
        <a:lstStyle/>
        <a:p>
          <a:endParaRPr lang="cs-CZ"/>
        </a:p>
      </dgm:t>
    </dgm:pt>
    <dgm:pt modelId="{22C2795E-A414-450F-AB8E-618B9ACB8A5A}" type="pres">
      <dgm:prSet presAssocID="{CCE085B6-9F86-415C-A3DB-84795D892DE8}" presName="root2" presStyleCnt="0"/>
      <dgm:spPr/>
    </dgm:pt>
    <dgm:pt modelId="{AB865996-0CA5-48DF-B7FF-EE8D8D62544E}" type="pres">
      <dgm:prSet presAssocID="{CCE085B6-9F86-415C-A3DB-84795D892DE8}" presName="LevelTwoTextNode" presStyleLbl="node2" presStyleIdx="2" presStyleCnt="3" custScaleX="71411" custScaleY="39022" custLinFactNeighborX="-10059" custLinFactNeighborY="-6411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567F70C9-1A31-4BB6-99E7-E2EBE95548D7}" type="pres">
      <dgm:prSet presAssocID="{CCE085B6-9F86-415C-A3DB-84795D892DE8}" presName="level3hierChild" presStyleCnt="0"/>
      <dgm:spPr/>
    </dgm:pt>
  </dgm:ptLst>
  <dgm:cxnLst>
    <dgm:cxn modelId="{71691408-D5E3-4716-B2A0-B14A085A5856}" type="presOf" srcId="{754510CB-4A8E-44F6-B743-5E7FE0E69883}" destId="{894306B1-CDFB-442E-998E-AF521A1F624C}" srcOrd="0" destOrd="0" presId="urn:microsoft.com/office/officeart/2005/8/layout/hierarchy2"/>
    <dgm:cxn modelId="{6ECF4E4F-8DE0-47EA-B0F2-B8C16EBF9815}" srcId="{01C9B8EB-0CA0-4FD1-901B-59411B57A045}" destId="{754510CB-4A8E-44F6-B743-5E7FE0E69883}" srcOrd="0" destOrd="0" parTransId="{D744DEF4-D5BB-48C7-9F83-FD0759A158D2}" sibTransId="{01AF0098-1069-4B0C-942A-6921FA9FE8C3}"/>
    <dgm:cxn modelId="{31A0DAC3-74F7-4C1D-A8DD-0FDD240AF14C}" type="presOf" srcId="{15B0EE74-2F24-4D6E-9AE8-5DC3503AE53C}" destId="{91E05C17-8C14-49D5-BF72-0AC615FB2705}" srcOrd="0" destOrd="0" presId="urn:microsoft.com/office/officeart/2005/8/layout/hierarchy2"/>
    <dgm:cxn modelId="{E816FFE1-B6A4-47EE-B9AF-432D66C44595}" type="presOf" srcId="{375998FF-D3AD-414A-9BF8-3C8F68942B80}" destId="{6C5F01EB-E8BA-4766-BCF5-88E86B9AE536}" srcOrd="0" destOrd="0" presId="urn:microsoft.com/office/officeart/2005/8/layout/hierarchy2"/>
    <dgm:cxn modelId="{70E98E08-BC51-4060-B451-906668A783DA}" srcId="{754510CB-4A8E-44F6-B743-5E7FE0E69883}" destId="{CCE085B6-9F86-415C-A3DB-84795D892DE8}" srcOrd="2" destOrd="0" parTransId="{15B0EE74-2F24-4D6E-9AE8-5DC3503AE53C}" sibTransId="{64DC1D8F-1EDF-4CD9-8581-BC322A3E176E}"/>
    <dgm:cxn modelId="{55978F54-615A-4F35-8B3A-677BCADADD5E}" type="presOf" srcId="{C99543E3-E86F-4A96-8C37-AD48C8F47DE3}" destId="{DFA496F6-1328-44D3-94EE-92449F47A5B1}" srcOrd="0" destOrd="0" presId="urn:microsoft.com/office/officeart/2005/8/layout/hierarchy2"/>
    <dgm:cxn modelId="{23539187-E6C3-49D6-81D2-BB01C7658415}" srcId="{754510CB-4A8E-44F6-B743-5E7FE0E69883}" destId="{7C33C3E2-2972-4130-8394-3488D5D0FF6C}" srcOrd="1" destOrd="0" parTransId="{375998FF-D3AD-414A-9BF8-3C8F68942B80}" sibTransId="{11866DBE-1873-438E-8D9C-F9DD9836B5D6}"/>
    <dgm:cxn modelId="{385C72F9-84CF-44CB-85AF-2FA7CED4EF50}" type="presOf" srcId="{375998FF-D3AD-414A-9BF8-3C8F68942B80}" destId="{19F62FEE-9A62-470A-820A-FB6015A69E0E}" srcOrd="1" destOrd="0" presId="urn:microsoft.com/office/officeart/2005/8/layout/hierarchy2"/>
    <dgm:cxn modelId="{15BC19E3-27D5-413C-A80D-16D49A6F5E9F}" type="presOf" srcId="{7C33C3E2-2972-4130-8394-3488D5D0FF6C}" destId="{BDB784D0-5121-4FF6-93FB-490A8955E401}" srcOrd="0" destOrd="0" presId="urn:microsoft.com/office/officeart/2005/8/layout/hierarchy2"/>
    <dgm:cxn modelId="{98B02510-B7DB-41E6-B34B-16FDD0D379B3}" type="presOf" srcId="{15B0EE74-2F24-4D6E-9AE8-5DC3503AE53C}" destId="{F2D37047-0475-4D12-965D-2FE049760031}" srcOrd="1" destOrd="0" presId="urn:microsoft.com/office/officeart/2005/8/layout/hierarchy2"/>
    <dgm:cxn modelId="{BDFC7DBA-22D1-40D0-B231-4267A5F1C81F}" type="presOf" srcId="{AB9B2B55-BC2F-461C-A5F2-C64C915CBDD8}" destId="{344D3028-9B2C-40D1-A615-94B041E6E880}" srcOrd="0" destOrd="0" presId="urn:microsoft.com/office/officeart/2005/8/layout/hierarchy2"/>
    <dgm:cxn modelId="{28023BF9-B003-4FC0-930D-6B6A9751DEEE}" type="presOf" srcId="{CCE085B6-9F86-415C-A3DB-84795D892DE8}" destId="{AB865996-0CA5-48DF-B7FF-EE8D8D62544E}" srcOrd="0" destOrd="0" presId="urn:microsoft.com/office/officeart/2005/8/layout/hierarchy2"/>
    <dgm:cxn modelId="{BE5B3634-E173-431E-843E-EB30223C4D42}" type="presOf" srcId="{C99543E3-E86F-4A96-8C37-AD48C8F47DE3}" destId="{26CC6B1D-FE2D-41F1-B2E1-134760BC1C06}" srcOrd="1" destOrd="0" presId="urn:microsoft.com/office/officeart/2005/8/layout/hierarchy2"/>
    <dgm:cxn modelId="{44240E24-C570-475F-9ADB-DF1F6E78F01D}" type="presOf" srcId="{01C9B8EB-0CA0-4FD1-901B-59411B57A045}" destId="{F381400B-502F-4702-9DFF-496AA01AD946}" srcOrd="0" destOrd="0" presId="urn:microsoft.com/office/officeart/2005/8/layout/hierarchy2"/>
    <dgm:cxn modelId="{32E048CE-0EB8-443F-9552-80CC9A4788C4}" srcId="{754510CB-4A8E-44F6-B743-5E7FE0E69883}" destId="{AB9B2B55-BC2F-461C-A5F2-C64C915CBDD8}" srcOrd="0" destOrd="0" parTransId="{C99543E3-E86F-4A96-8C37-AD48C8F47DE3}" sibTransId="{BA683060-2F41-4144-9CB7-4A8D7FCF3204}"/>
    <dgm:cxn modelId="{8F736A93-81DB-4522-B119-558718A63217}" type="presParOf" srcId="{F381400B-502F-4702-9DFF-496AA01AD946}" destId="{38602C50-419A-4F2F-826E-8C455291167F}" srcOrd="0" destOrd="0" presId="urn:microsoft.com/office/officeart/2005/8/layout/hierarchy2"/>
    <dgm:cxn modelId="{C641A7B2-E4C8-4EC9-AF01-44741C06E07D}" type="presParOf" srcId="{38602C50-419A-4F2F-826E-8C455291167F}" destId="{894306B1-CDFB-442E-998E-AF521A1F624C}" srcOrd="0" destOrd="0" presId="urn:microsoft.com/office/officeart/2005/8/layout/hierarchy2"/>
    <dgm:cxn modelId="{D8889E2D-1D6D-4E32-AA4E-CAF4363CF418}" type="presParOf" srcId="{38602C50-419A-4F2F-826E-8C455291167F}" destId="{F81CAA8B-D899-4BFE-8F3E-9F5ECC7CA0F0}" srcOrd="1" destOrd="0" presId="urn:microsoft.com/office/officeart/2005/8/layout/hierarchy2"/>
    <dgm:cxn modelId="{25C1ED0C-5774-471A-87D3-60C7766FB604}" type="presParOf" srcId="{F81CAA8B-D899-4BFE-8F3E-9F5ECC7CA0F0}" destId="{DFA496F6-1328-44D3-94EE-92449F47A5B1}" srcOrd="0" destOrd="0" presId="urn:microsoft.com/office/officeart/2005/8/layout/hierarchy2"/>
    <dgm:cxn modelId="{0A6BB401-5B2C-40CF-9AC4-076B036903FA}" type="presParOf" srcId="{DFA496F6-1328-44D3-94EE-92449F47A5B1}" destId="{26CC6B1D-FE2D-41F1-B2E1-134760BC1C06}" srcOrd="0" destOrd="0" presId="urn:microsoft.com/office/officeart/2005/8/layout/hierarchy2"/>
    <dgm:cxn modelId="{3B16074C-607C-407B-B4E6-7F3B7060EABB}" type="presParOf" srcId="{F81CAA8B-D899-4BFE-8F3E-9F5ECC7CA0F0}" destId="{DD337572-D184-4F78-ABF9-49C0FBFEA403}" srcOrd="1" destOrd="0" presId="urn:microsoft.com/office/officeart/2005/8/layout/hierarchy2"/>
    <dgm:cxn modelId="{85F354D4-EAE0-4EDE-AC12-CE6FB7D99745}" type="presParOf" srcId="{DD337572-D184-4F78-ABF9-49C0FBFEA403}" destId="{344D3028-9B2C-40D1-A615-94B041E6E880}" srcOrd="0" destOrd="0" presId="urn:microsoft.com/office/officeart/2005/8/layout/hierarchy2"/>
    <dgm:cxn modelId="{9284B28A-64EC-4129-AB09-B50258486913}" type="presParOf" srcId="{DD337572-D184-4F78-ABF9-49C0FBFEA403}" destId="{3CC741BA-36F2-4BC8-801F-2FAD93B6E593}" srcOrd="1" destOrd="0" presId="urn:microsoft.com/office/officeart/2005/8/layout/hierarchy2"/>
    <dgm:cxn modelId="{B71D38D9-C75A-4021-8DF5-582E87C3AFED}" type="presParOf" srcId="{F81CAA8B-D899-4BFE-8F3E-9F5ECC7CA0F0}" destId="{6C5F01EB-E8BA-4766-BCF5-88E86B9AE536}" srcOrd="2" destOrd="0" presId="urn:microsoft.com/office/officeart/2005/8/layout/hierarchy2"/>
    <dgm:cxn modelId="{E630089C-FAD6-433F-B731-6FC76698DC31}" type="presParOf" srcId="{6C5F01EB-E8BA-4766-BCF5-88E86B9AE536}" destId="{19F62FEE-9A62-470A-820A-FB6015A69E0E}" srcOrd="0" destOrd="0" presId="urn:microsoft.com/office/officeart/2005/8/layout/hierarchy2"/>
    <dgm:cxn modelId="{9FF989D3-EFD4-4299-92C2-2F0247BEB0CA}" type="presParOf" srcId="{F81CAA8B-D899-4BFE-8F3E-9F5ECC7CA0F0}" destId="{E5DC33A2-D4B1-4068-9236-41D8A950E9E9}" srcOrd="3" destOrd="0" presId="urn:microsoft.com/office/officeart/2005/8/layout/hierarchy2"/>
    <dgm:cxn modelId="{93A3A3DE-DFEE-46A4-98FD-8DF5589285D7}" type="presParOf" srcId="{E5DC33A2-D4B1-4068-9236-41D8A950E9E9}" destId="{BDB784D0-5121-4FF6-93FB-490A8955E401}" srcOrd="0" destOrd="0" presId="urn:microsoft.com/office/officeart/2005/8/layout/hierarchy2"/>
    <dgm:cxn modelId="{BDEA66B3-0121-49E9-82B6-76E14158F559}" type="presParOf" srcId="{E5DC33A2-D4B1-4068-9236-41D8A950E9E9}" destId="{7A23B5B5-E41A-4E5B-9625-62A7D812714B}" srcOrd="1" destOrd="0" presId="urn:microsoft.com/office/officeart/2005/8/layout/hierarchy2"/>
    <dgm:cxn modelId="{3323B5CA-F9E4-455E-AFF7-07DE5876FEFE}" type="presParOf" srcId="{F81CAA8B-D899-4BFE-8F3E-9F5ECC7CA0F0}" destId="{91E05C17-8C14-49D5-BF72-0AC615FB2705}" srcOrd="4" destOrd="0" presId="urn:microsoft.com/office/officeart/2005/8/layout/hierarchy2"/>
    <dgm:cxn modelId="{3FF5AFFA-15F8-46FB-A97C-3A4B580A93F7}" type="presParOf" srcId="{91E05C17-8C14-49D5-BF72-0AC615FB2705}" destId="{F2D37047-0475-4D12-965D-2FE049760031}" srcOrd="0" destOrd="0" presId="urn:microsoft.com/office/officeart/2005/8/layout/hierarchy2"/>
    <dgm:cxn modelId="{B30BCC79-429B-4DC0-A7FE-E93686F99CE0}" type="presParOf" srcId="{F81CAA8B-D899-4BFE-8F3E-9F5ECC7CA0F0}" destId="{22C2795E-A414-450F-AB8E-618B9ACB8A5A}" srcOrd="5" destOrd="0" presId="urn:microsoft.com/office/officeart/2005/8/layout/hierarchy2"/>
    <dgm:cxn modelId="{4A98302B-C417-4D86-B7C6-54015DF3F05F}" type="presParOf" srcId="{22C2795E-A414-450F-AB8E-618B9ACB8A5A}" destId="{AB865996-0CA5-48DF-B7FF-EE8D8D62544E}" srcOrd="0" destOrd="0" presId="urn:microsoft.com/office/officeart/2005/8/layout/hierarchy2"/>
    <dgm:cxn modelId="{745D83C5-383A-430C-918B-1E17EDDD6026}" type="presParOf" srcId="{22C2795E-A414-450F-AB8E-618B9ACB8A5A}" destId="{567F70C9-1A31-4BB6-99E7-E2EBE95548D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826F429-B057-445D-9A83-1658964DD544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55EEFE0A-8A84-4628-A635-2E3997E33F99}">
      <dgm:prSet phldrT="[Text]" custT="1"/>
      <dgm:spPr/>
      <dgm:t>
        <a:bodyPr/>
        <a:lstStyle/>
        <a:p>
          <a:r>
            <a:rPr lang="cs-CZ" sz="2500" b="1" dirty="0" smtClean="0"/>
            <a:t>Defektoskopie</a:t>
          </a:r>
          <a:endParaRPr lang="cs-CZ" sz="2500" b="1" dirty="0"/>
        </a:p>
      </dgm:t>
    </dgm:pt>
    <dgm:pt modelId="{DE3878BA-1850-4E38-B2AA-8D3605F5C428}" type="parTrans" cxnId="{D0E12AAE-A7E3-4096-8AF1-4262255567DA}">
      <dgm:prSet/>
      <dgm:spPr/>
      <dgm:t>
        <a:bodyPr/>
        <a:lstStyle/>
        <a:p>
          <a:endParaRPr lang="cs-CZ"/>
        </a:p>
      </dgm:t>
    </dgm:pt>
    <dgm:pt modelId="{55C60400-EB4A-4EFB-BC44-7E4A191BFB4A}" type="sibTrans" cxnId="{D0E12AAE-A7E3-4096-8AF1-4262255567DA}">
      <dgm:prSet/>
      <dgm:spPr/>
      <dgm:t>
        <a:bodyPr/>
        <a:lstStyle/>
        <a:p>
          <a:endParaRPr lang="cs-CZ"/>
        </a:p>
      </dgm:t>
    </dgm:pt>
    <dgm:pt modelId="{09D47906-9FB4-4119-B1B4-03C27C860E7B}">
      <dgm:prSet phldrT="[Text]" custT="1"/>
      <dgm:spPr/>
      <dgm:t>
        <a:bodyPr/>
        <a:lstStyle/>
        <a:p>
          <a:r>
            <a:rPr lang="cs-CZ" sz="2000" dirty="0" smtClean="0"/>
            <a:t>6 – Zvuková zkouška (proklepáním)</a:t>
          </a:r>
          <a:endParaRPr lang="cs-CZ" sz="2000" dirty="0"/>
        </a:p>
      </dgm:t>
    </dgm:pt>
    <dgm:pt modelId="{C928E9B8-B269-4971-86C3-92CD46784DEE}" type="parTrans" cxnId="{E0A39AC8-6A1C-4140-972B-9C04B11908E3}">
      <dgm:prSet/>
      <dgm:spPr/>
      <dgm:t>
        <a:bodyPr/>
        <a:lstStyle/>
        <a:p>
          <a:endParaRPr lang="cs-CZ"/>
        </a:p>
      </dgm:t>
    </dgm:pt>
    <dgm:pt modelId="{F1079A5A-78A1-4F1B-A014-1F6F702D2A7A}" type="sibTrans" cxnId="{E0A39AC8-6A1C-4140-972B-9C04B11908E3}">
      <dgm:prSet/>
      <dgm:spPr/>
      <dgm:t>
        <a:bodyPr/>
        <a:lstStyle/>
        <a:p>
          <a:endParaRPr lang="cs-CZ"/>
        </a:p>
      </dgm:t>
    </dgm:pt>
    <dgm:pt modelId="{A3660D1C-1DF5-4CA5-BB10-BBD187F56456}">
      <dgm:prSet phldrT="[Text]" custT="1"/>
      <dgm:spPr/>
      <dgm:t>
        <a:bodyPr/>
        <a:lstStyle/>
        <a:p>
          <a:r>
            <a:rPr lang="cs-CZ" sz="2000" dirty="0" smtClean="0"/>
            <a:t>7 – Prozařování odlitků (RTG, radioaktivní, neutronové)</a:t>
          </a:r>
          <a:endParaRPr lang="cs-CZ" sz="2000" dirty="0"/>
        </a:p>
      </dgm:t>
    </dgm:pt>
    <dgm:pt modelId="{1A7747B6-04F6-43C3-94F9-CA27656E0F58}" type="parTrans" cxnId="{33BD7EC1-66D6-4185-855B-C181ADBBF4F1}">
      <dgm:prSet/>
      <dgm:spPr/>
      <dgm:t>
        <a:bodyPr/>
        <a:lstStyle/>
        <a:p>
          <a:endParaRPr lang="cs-CZ"/>
        </a:p>
      </dgm:t>
    </dgm:pt>
    <dgm:pt modelId="{36ACAC68-63B8-4BB8-AD26-33F079F0953E}" type="sibTrans" cxnId="{33BD7EC1-66D6-4185-855B-C181ADBBF4F1}">
      <dgm:prSet/>
      <dgm:spPr/>
      <dgm:t>
        <a:bodyPr/>
        <a:lstStyle/>
        <a:p>
          <a:endParaRPr lang="cs-CZ"/>
        </a:p>
      </dgm:t>
    </dgm:pt>
    <dgm:pt modelId="{2D96D607-6F19-452F-BF17-0A80006EBC41}">
      <dgm:prSet phldrT="[Text]" custT="1"/>
      <dgm:spPr/>
      <dgm:t>
        <a:bodyPr/>
        <a:lstStyle/>
        <a:p>
          <a:r>
            <a:rPr lang="cs-CZ" sz="2000" dirty="0" smtClean="0"/>
            <a:t>8 – Ultra zvuková defektoskopie (odrazová a průchodová metoda)</a:t>
          </a:r>
          <a:endParaRPr lang="cs-CZ" sz="2000" dirty="0"/>
        </a:p>
      </dgm:t>
    </dgm:pt>
    <dgm:pt modelId="{5D8CCB22-323F-4DA8-8AF2-5FAA1E1810C4}" type="parTrans" cxnId="{C1514FD7-699E-489D-91B5-3FF9EE58031A}">
      <dgm:prSet/>
      <dgm:spPr/>
      <dgm:t>
        <a:bodyPr/>
        <a:lstStyle/>
        <a:p>
          <a:endParaRPr lang="cs-CZ"/>
        </a:p>
      </dgm:t>
    </dgm:pt>
    <dgm:pt modelId="{B3DB1A58-9CBD-42F7-A3F6-284D0C61EEC0}" type="sibTrans" cxnId="{C1514FD7-699E-489D-91B5-3FF9EE58031A}">
      <dgm:prSet/>
      <dgm:spPr/>
      <dgm:t>
        <a:bodyPr/>
        <a:lstStyle/>
        <a:p>
          <a:endParaRPr lang="cs-CZ"/>
        </a:p>
      </dgm:t>
    </dgm:pt>
    <dgm:pt modelId="{EB50F408-D5FC-46E9-8193-D2A5A0CEDF5B}">
      <dgm:prSet phldrT="[Text]" custT="1"/>
      <dgm:spPr/>
      <dgm:t>
        <a:bodyPr/>
        <a:lstStyle/>
        <a:p>
          <a:r>
            <a:rPr lang="cs-CZ" sz="2000" dirty="0" smtClean="0"/>
            <a:t>9 – Magnetická prášková metoda (polévací, napravovací metoda)</a:t>
          </a:r>
          <a:endParaRPr lang="cs-CZ" sz="2000" dirty="0"/>
        </a:p>
      </dgm:t>
    </dgm:pt>
    <dgm:pt modelId="{360AE389-E80C-45EA-9D8D-A050813FC417}" type="parTrans" cxnId="{43A44991-5318-4B3B-8C32-F55E358C2931}">
      <dgm:prSet/>
      <dgm:spPr/>
      <dgm:t>
        <a:bodyPr/>
        <a:lstStyle/>
        <a:p>
          <a:endParaRPr lang="cs-CZ"/>
        </a:p>
      </dgm:t>
    </dgm:pt>
    <dgm:pt modelId="{D39BF55D-72E7-4A55-B0F0-8283E4BD0FFC}" type="sibTrans" cxnId="{43A44991-5318-4B3B-8C32-F55E358C2931}">
      <dgm:prSet/>
      <dgm:spPr/>
      <dgm:t>
        <a:bodyPr/>
        <a:lstStyle/>
        <a:p>
          <a:endParaRPr lang="cs-CZ"/>
        </a:p>
      </dgm:t>
    </dgm:pt>
    <dgm:pt modelId="{7BE191CA-709A-4392-A049-A13028D0D7C9}">
      <dgm:prSet phldrT="[Text]" custT="1"/>
      <dgm:spPr/>
      <dgm:t>
        <a:bodyPr/>
        <a:lstStyle/>
        <a:p>
          <a:r>
            <a:rPr lang="cs-CZ" sz="2000" dirty="0" smtClean="0"/>
            <a:t>10 – Kapilární zkoušky (metoda barevné indikace a fluorescenční metoda)</a:t>
          </a:r>
          <a:endParaRPr lang="cs-CZ" sz="2000" dirty="0"/>
        </a:p>
      </dgm:t>
    </dgm:pt>
    <dgm:pt modelId="{83C04A33-1D86-463A-8AFB-9D53EA64AFC5}" type="parTrans" cxnId="{664FC13A-4F3E-4755-9896-CCFB7F111B9B}">
      <dgm:prSet/>
      <dgm:spPr/>
      <dgm:t>
        <a:bodyPr/>
        <a:lstStyle/>
        <a:p>
          <a:endParaRPr lang="cs-CZ"/>
        </a:p>
      </dgm:t>
    </dgm:pt>
    <dgm:pt modelId="{F8252B93-4D1E-4FA0-ADDB-275235874D96}" type="sibTrans" cxnId="{664FC13A-4F3E-4755-9896-CCFB7F111B9B}">
      <dgm:prSet/>
      <dgm:spPr/>
      <dgm:t>
        <a:bodyPr/>
        <a:lstStyle/>
        <a:p>
          <a:endParaRPr lang="cs-CZ"/>
        </a:p>
      </dgm:t>
    </dgm:pt>
    <dgm:pt modelId="{3E69B0CF-BA10-43F0-B86E-DB073E52BD38}">
      <dgm:prSet phldrT="[Text]" custT="1"/>
      <dgm:spPr/>
      <dgm:t>
        <a:bodyPr/>
        <a:lstStyle/>
        <a:p>
          <a:r>
            <a:rPr lang="cs-CZ" sz="2000" dirty="0" smtClean="0"/>
            <a:t>11 – zkoušky prostupnosti (</a:t>
          </a:r>
          <a:r>
            <a:rPr lang="cs-CZ" sz="2000" dirty="0" err="1" smtClean="0"/>
            <a:t>tlakování</a:t>
          </a:r>
          <a:r>
            <a:rPr lang="cs-CZ" sz="2000" dirty="0" smtClean="0"/>
            <a:t> odlitků)</a:t>
          </a:r>
          <a:endParaRPr lang="cs-CZ" sz="2000" dirty="0"/>
        </a:p>
      </dgm:t>
    </dgm:pt>
    <dgm:pt modelId="{85F5F5E7-D58A-4830-BB2E-682760B57964}" type="parTrans" cxnId="{541EC38E-DBDA-43C1-A811-D72F96159A87}">
      <dgm:prSet/>
      <dgm:spPr/>
      <dgm:t>
        <a:bodyPr/>
        <a:lstStyle/>
        <a:p>
          <a:endParaRPr lang="cs-CZ"/>
        </a:p>
      </dgm:t>
    </dgm:pt>
    <dgm:pt modelId="{D08219FF-A278-47F8-91CC-6468D9F91F67}" type="sibTrans" cxnId="{541EC38E-DBDA-43C1-A811-D72F96159A87}">
      <dgm:prSet/>
      <dgm:spPr/>
      <dgm:t>
        <a:bodyPr/>
        <a:lstStyle/>
        <a:p>
          <a:endParaRPr lang="cs-CZ"/>
        </a:p>
      </dgm:t>
    </dgm:pt>
    <dgm:pt modelId="{10554A1E-1779-4A81-9DC2-060371E5AD87}" type="pres">
      <dgm:prSet presAssocID="{C826F429-B057-445D-9A83-1658964DD54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583F7103-5DC3-48A6-BD0B-78EC757336FC}" type="pres">
      <dgm:prSet presAssocID="{55EEFE0A-8A84-4628-A635-2E3997E33F99}" presName="root1" presStyleCnt="0"/>
      <dgm:spPr/>
    </dgm:pt>
    <dgm:pt modelId="{5A39B102-27FA-4D77-B135-75B1E362DDB1}" type="pres">
      <dgm:prSet presAssocID="{55EEFE0A-8A84-4628-A635-2E3997E33F99}" presName="LevelOneTextNode" presStyleLbl="node0" presStyleIdx="0" presStyleCnt="1" custScaleX="181838" custScaleY="136379" custLinFactNeighborX="-64131" custLinFactNeighborY="750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3AB726B2-41EF-4FEE-B543-569F7A41D0E9}" type="pres">
      <dgm:prSet presAssocID="{55EEFE0A-8A84-4628-A635-2E3997E33F99}" presName="level2hierChild" presStyleCnt="0"/>
      <dgm:spPr/>
    </dgm:pt>
    <dgm:pt modelId="{74CE9992-DCA8-4FCC-ACA8-5C02164BA565}" type="pres">
      <dgm:prSet presAssocID="{C928E9B8-B269-4971-86C3-92CD46784DEE}" presName="conn2-1" presStyleLbl="parChTrans1D2" presStyleIdx="0" presStyleCnt="6"/>
      <dgm:spPr/>
      <dgm:t>
        <a:bodyPr/>
        <a:lstStyle/>
        <a:p>
          <a:endParaRPr lang="cs-CZ"/>
        </a:p>
      </dgm:t>
    </dgm:pt>
    <dgm:pt modelId="{FADF5C2F-0C37-427E-8560-039F6A8E1E97}" type="pres">
      <dgm:prSet presAssocID="{C928E9B8-B269-4971-86C3-92CD46784DEE}" presName="connTx" presStyleLbl="parChTrans1D2" presStyleIdx="0" presStyleCnt="6"/>
      <dgm:spPr/>
      <dgm:t>
        <a:bodyPr/>
        <a:lstStyle/>
        <a:p>
          <a:endParaRPr lang="cs-CZ"/>
        </a:p>
      </dgm:t>
    </dgm:pt>
    <dgm:pt modelId="{EE254566-8F4F-4085-8119-004251559FD1}" type="pres">
      <dgm:prSet presAssocID="{09D47906-9FB4-4119-B1B4-03C27C860E7B}" presName="root2" presStyleCnt="0"/>
      <dgm:spPr/>
    </dgm:pt>
    <dgm:pt modelId="{1FDDBE23-4101-4976-A131-45A26AB7F55B}" type="pres">
      <dgm:prSet presAssocID="{09D47906-9FB4-4119-B1B4-03C27C860E7B}" presName="LevelTwoTextNode" presStyleLbl="node2" presStyleIdx="0" presStyleCnt="6" custScaleX="204568" custLinFactNeighborX="13171" custLinFactNeighborY="24551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61C8E4FD-5F3B-4614-A700-8635EDBFC590}" type="pres">
      <dgm:prSet presAssocID="{09D47906-9FB4-4119-B1B4-03C27C860E7B}" presName="level3hierChild" presStyleCnt="0"/>
      <dgm:spPr/>
    </dgm:pt>
    <dgm:pt modelId="{710969F4-5FE5-43A9-82A0-7113F07A8AF2}" type="pres">
      <dgm:prSet presAssocID="{1A7747B6-04F6-43C3-94F9-CA27656E0F58}" presName="conn2-1" presStyleLbl="parChTrans1D2" presStyleIdx="1" presStyleCnt="6"/>
      <dgm:spPr/>
      <dgm:t>
        <a:bodyPr/>
        <a:lstStyle/>
        <a:p>
          <a:endParaRPr lang="cs-CZ"/>
        </a:p>
      </dgm:t>
    </dgm:pt>
    <dgm:pt modelId="{6B0DB4A2-00F5-4193-BA4C-3EDC2B141EF3}" type="pres">
      <dgm:prSet presAssocID="{1A7747B6-04F6-43C3-94F9-CA27656E0F58}" presName="connTx" presStyleLbl="parChTrans1D2" presStyleIdx="1" presStyleCnt="6"/>
      <dgm:spPr/>
      <dgm:t>
        <a:bodyPr/>
        <a:lstStyle/>
        <a:p>
          <a:endParaRPr lang="cs-CZ"/>
        </a:p>
      </dgm:t>
    </dgm:pt>
    <dgm:pt modelId="{350DC561-D3CD-430F-943C-69FDA19F2FA5}" type="pres">
      <dgm:prSet presAssocID="{A3660D1C-1DF5-4CA5-BB10-BBD187F56456}" presName="root2" presStyleCnt="0"/>
      <dgm:spPr/>
    </dgm:pt>
    <dgm:pt modelId="{CCED6D58-C546-42FF-AC91-729E8269A04D}" type="pres">
      <dgm:prSet presAssocID="{A3660D1C-1DF5-4CA5-BB10-BBD187F56456}" presName="LevelTwoTextNode" presStyleLbl="node2" presStyleIdx="1" presStyleCnt="6" custScaleX="204568" custLinFactNeighborX="13171" custLinFactNeighborY="1780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3E7D7E67-6413-4743-B5FE-573927ACA1DE}" type="pres">
      <dgm:prSet presAssocID="{A3660D1C-1DF5-4CA5-BB10-BBD187F56456}" presName="level3hierChild" presStyleCnt="0"/>
      <dgm:spPr/>
    </dgm:pt>
    <dgm:pt modelId="{6BB5599A-A46C-4506-8AB2-7CCD4A745C24}" type="pres">
      <dgm:prSet presAssocID="{5D8CCB22-323F-4DA8-8AF2-5FAA1E1810C4}" presName="conn2-1" presStyleLbl="parChTrans1D2" presStyleIdx="2" presStyleCnt="6"/>
      <dgm:spPr/>
      <dgm:t>
        <a:bodyPr/>
        <a:lstStyle/>
        <a:p>
          <a:endParaRPr lang="cs-CZ"/>
        </a:p>
      </dgm:t>
    </dgm:pt>
    <dgm:pt modelId="{FEFF5E2B-A724-4ADD-A6CA-3AB2DC1CB543}" type="pres">
      <dgm:prSet presAssocID="{5D8CCB22-323F-4DA8-8AF2-5FAA1E1810C4}" presName="connTx" presStyleLbl="parChTrans1D2" presStyleIdx="2" presStyleCnt="6"/>
      <dgm:spPr/>
      <dgm:t>
        <a:bodyPr/>
        <a:lstStyle/>
        <a:p>
          <a:endParaRPr lang="cs-CZ"/>
        </a:p>
      </dgm:t>
    </dgm:pt>
    <dgm:pt modelId="{DB2BECCB-68A9-4C45-9538-F67FF1785600}" type="pres">
      <dgm:prSet presAssocID="{2D96D607-6F19-452F-BF17-0A80006EBC41}" presName="root2" presStyleCnt="0"/>
      <dgm:spPr/>
    </dgm:pt>
    <dgm:pt modelId="{0EA765E4-DF35-4781-89E5-58BADDF94FAC}" type="pres">
      <dgm:prSet presAssocID="{2D96D607-6F19-452F-BF17-0A80006EBC41}" presName="LevelTwoTextNode" presStyleLbl="node2" presStyleIdx="2" presStyleCnt="6" custScaleX="204510" custLinFactNeighborX="13171" custLinFactNeighborY="11054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E34E76F6-481A-4F64-8212-94426E5DF19E}" type="pres">
      <dgm:prSet presAssocID="{2D96D607-6F19-452F-BF17-0A80006EBC41}" presName="level3hierChild" presStyleCnt="0"/>
      <dgm:spPr/>
    </dgm:pt>
    <dgm:pt modelId="{F91B585F-98A0-4F8B-BBCA-9F0919801FB8}" type="pres">
      <dgm:prSet presAssocID="{360AE389-E80C-45EA-9D8D-A050813FC417}" presName="conn2-1" presStyleLbl="parChTrans1D2" presStyleIdx="3" presStyleCnt="6"/>
      <dgm:spPr/>
      <dgm:t>
        <a:bodyPr/>
        <a:lstStyle/>
        <a:p>
          <a:endParaRPr lang="cs-CZ"/>
        </a:p>
      </dgm:t>
    </dgm:pt>
    <dgm:pt modelId="{42F08979-EEDA-43B7-9679-D41C5DE416E0}" type="pres">
      <dgm:prSet presAssocID="{360AE389-E80C-45EA-9D8D-A050813FC417}" presName="connTx" presStyleLbl="parChTrans1D2" presStyleIdx="3" presStyleCnt="6"/>
      <dgm:spPr/>
      <dgm:t>
        <a:bodyPr/>
        <a:lstStyle/>
        <a:p>
          <a:endParaRPr lang="cs-CZ"/>
        </a:p>
      </dgm:t>
    </dgm:pt>
    <dgm:pt modelId="{B32C4A7E-9958-4D58-A5CB-E25575279189}" type="pres">
      <dgm:prSet presAssocID="{EB50F408-D5FC-46E9-8193-D2A5A0CEDF5B}" presName="root2" presStyleCnt="0"/>
      <dgm:spPr/>
    </dgm:pt>
    <dgm:pt modelId="{10EC853A-9A5B-41C9-AC6E-A0DD1DE4DF6E}" type="pres">
      <dgm:prSet presAssocID="{EB50F408-D5FC-46E9-8193-D2A5A0CEDF5B}" presName="LevelTwoTextNode" presStyleLbl="node2" presStyleIdx="3" presStyleCnt="6" custScaleX="204568" custLinFactNeighborX="13171" custLinFactNeighborY="4305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9C773A65-C1CC-4B92-8A88-4D197A9A3015}" type="pres">
      <dgm:prSet presAssocID="{EB50F408-D5FC-46E9-8193-D2A5A0CEDF5B}" presName="level3hierChild" presStyleCnt="0"/>
      <dgm:spPr/>
    </dgm:pt>
    <dgm:pt modelId="{18D6702F-7502-4903-B81A-45973E726621}" type="pres">
      <dgm:prSet presAssocID="{83C04A33-1D86-463A-8AFB-9D53EA64AFC5}" presName="conn2-1" presStyleLbl="parChTrans1D2" presStyleIdx="4" presStyleCnt="6"/>
      <dgm:spPr/>
      <dgm:t>
        <a:bodyPr/>
        <a:lstStyle/>
        <a:p>
          <a:endParaRPr lang="cs-CZ"/>
        </a:p>
      </dgm:t>
    </dgm:pt>
    <dgm:pt modelId="{3C1CCC25-5F36-4BF6-81AF-B9EEC6156E0F}" type="pres">
      <dgm:prSet presAssocID="{83C04A33-1D86-463A-8AFB-9D53EA64AFC5}" presName="connTx" presStyleLbl="parChTrans1D2" presStyleIdx="4" presStyleCnt="6"/>
      <dgm:spPr/>
      <dgm:t>
        <a:bodyPr/>
        <a:lstStyle/>
        <a:p>
          <a:endParaRPr lang="cs-CZ"/>
        </a:p>
      </dgm:t>
    </dgm:pt>
    <dgm:pt modelId="{F9543963-78D9-4E0D-A6D9-AB020137F88F}" type="pres">
      <dgm:prSet presAssocID="{7BE191CA-709A-4392-A049-A13028D0D7C9}" presName="root2" presStyleCnt="0"/>
      <dgm:spPr/>
    </dgm:pt>
    <dgm:pt modelId="{0F84CC65-1BEA-47C4-9906-D31B91EFA0C1}" type="pres">
      <dgm:prSet presAssocID="{7BE191CA-709A-4392-A049-A13028D0D7C9}" presName="LevelTwoTextNode" presStyleLbl="node2" presStyleIdx="4" presStyleCnt="6" custScaleX="204568" custLinFactNeighborX="13171" custLinFactNeighborY="-2444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0332D9A3-4CAC-4B9F-A3BE-2D213900701B}" type="pres">
      <dgm:prSet presAssocID="{7BE191CA-709A-4392-A049-A13028D0D7C9}" presName="level3hierChild" presStyleCnt="0"/>
      <dgm:spPr/>
    </dgm:pt>
    <dgm:pt modelId="{BCC0C352-3787-4F3A-81CF-01C1D8D47244}" type="pres">
      <dgm:prSet presAssocID="{85F5F5E7-D58A-4830-BB2E-682760B57964}" presName="conn2-1" presStyleLbl="parChTrans1D2" presStyleIdx="5" presStyleCnt="6"/>
      <dgm:spPr/>
      <dgm:t>
        <a:bodyPr/>
        <a:lstStyle/>
        <a:p>
          <a:endParaRPr lang="cs-CZ"/>
        </a:p>
      </dgm:t>
    </dgm:pt>
    <dgm:pt modelId="{B17F8B5F-500E-4B80-B7BA-A9039F4CA231}" type="pres">
      <dgm:prSet presAssocID="{85F5F5E7-D58A-4830-BB2E-682760B57964}" presName="connTx" presStyleLbl="parChTrans1D2" presStyleIdx="5" presStyleCnt="6"/>
      <dgm:spPr/>
      <dgm:t>
        <a:bodyPr/>
        <a:lstStyle/>
        <a:p>
          <a:endParaRPr lang="cs-CZ"/>
        </a:p>
      </dgm:t>
    </dgm:pt>
    <dgm:pt modelId="{54FFF360-C063-4B97-AF0F-A3BF7B62424C}" type="pres">
      <dgm:prSet presAssocID="{3E69B0CF-BA10-43F0-B86E-DB073E52BD38}" presName="root2" presStyleCnt="0"/>
      <dgm:spPr/>
    </dgm:pt>
    <dgm:pt modelId="{3C47CF98-C110-4AD6-AFB5-1B8BB9795EE7}" type="pres">
      <dgm:prSet presAssocID="{3E69B0CF-BA10-43F0-B86E-DB073E52BD38}" presName="LevelTwoTextNode" presStyleLbl="node2" presStyleIdx="5" presStyleCnt="6" custScaleX="204568" custLinFactNeighborX="13171" custLinFactNeighborY="-9965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A883EC82-0F39-4107-8D77-39F98F27C1CD}" type="pres">
      <dgm:prSet presAssocID="{3E69B0CF-BA10-43F0-B86E-DB073E52BD38}" presName="level3hierChild" presStyleCnt="0"/>
      <dgm:spPr/>
    </dgm:pt>
  </dgm:ptLst>
  <dgm:cxnLst>
    <dgm:cxn modelId="{F6A129B0-02D5-40B1-8D4F-E4B6445D0D36}" type="presOf" srcId="{360AE389-E80C-45EA-9D8D-A050813FC417}" destId="{42F08979-EEDA-43B7-9679-D41C5DE416E0}" srcOrd="1" destOrd="0" presId="urn:microsoft.com/office/officeart/2005/8/layout/hierarchy2"/>
    <dgm:cxn modelId="{ED862491-6A3E-4952-A45B-A249F6B37FF5}" type="presOf" srcId="{EB50F408-D5FC-46E9-8193-D2A5A0CEDF5B}" destId="{10EC853A-9A5B-41C9-AC6E-A0DD1DE4DF6E}" srcOrd="0" destOrd="0" presId="urn:microsoft.com/office/officeart/2005/8/layout/hierarchy2"/>
    <dgm:cxn modelId="{95D539CD-83CF-4945-AE46-08059D6696C6}" type="presOf" srcId="{2D96D607-6F19-452F-BF17-0A80006EBC41}" destId="{0EA765E4-DF35-4781-89E5-58BADDF94FAC}" srcOrd="0" destOrd="0" presId="urn:microsoft.com/office/officeart/2005/8/layout/hierarchy2"/>
    <dgm:cxn modelId="{8C8DC641-602C-4487-9470-81FB500E7D78}" type="presOf" srcId="{1A7747B6-04F6-43C3-94F9-CA27656E0F58}" destId="{710969F4-5FE5-43A9-82A0-7113F07A8AF2}" srcOrd="0" destOrd="0" presId="urn:microsoft.com/office/officeart/2005/8/layout/hierarchy2"/>
    <dgm:cxn modelId="{20BE9CFD-AF74-4E0F-97D3-F76447E7E708}" type="presOf" srcId="{C826F429-B057-445D-9A83-1658964DD544}" destId="{10554A1E-1779-4A81-9DC2-060371E5AD87}" srcOrd="0" destOrd="0" presId="urn:microsoft.com/office/officeart/2005/8/layout/hierarchy2"/>
    <dgm:cxn modelId="{E409B093-0CF6-4AF4-90CB-90BB2097397C}" type="presOf" srcId="{55EEFE0A-8A84-4628-A635-2E3997E33F99}" destId="{5A39B102-27FA-4D77-B135-75B1E362DDB1}" srcOrd="0" destOrd="0" presId="urn:microsoft.com/office/officeart/2005/8/layout/hierarchy2"/>
    <dgm:cxn modelId="{D0E12AAE-A7E3-4096-8AF1-4262255567DA}" srcId="{C826F429-B057-445D-9A83-1658964DD544}" destId="{55EEFE0A-8A84-4628-A635-2E3997E33F99}" srcOrd="0" destOrd="0" parTransId="{DE3878BA-1850-4E38-B2AA-8D3605F5C428}" sibTransId="{55C60400-EB4A-4EFB-BC44-7E4A191BFB4A}"/>
    <dgm:cxn modelId="{94A34CFA-CA7D-4F0A-8E0C-7BA04C5379F5}" type="presOf" srcId="{7BE191CA-709A-4392-A049-A13028D0D7C9}" destId="{0F84CC65-1BEA-47C4-9906-D31B91EFA0C1}" srcOrd="0" destOrd="0" presId="urn:microsoft.com/office/officeart/2005/8/layout/hierarchy2"/>
    <dgm:cxn modelId="{664FC13A-4F3E-4755-9896-CCFB7F111B9B}" srcId="{55EEFE0A-8A84-4628-A635-2E3997E33F99}" destId="{7BE191CA-709A-4392-A049-A13028D0D7C9}" srcOrd="4" destOrd="0" parTransId="{83C04A33-1D86-463A-8AFB-9D53EA64AFC5}" sibTransId="{F8252B93-4D1E-4FA0-ADDB-275235874D96}"/>
    <dgm:cxn modelId="{5BEEC5C0-2EA7-4A6D-A365-C73C4B6CDA87}" type="presOf" srcId="{83C04A33-1D86-463A-8AFB-9D53EA64AFC5}" destId="{3C1CCC25-5F36-4BF6-81AF-B9EEC6156E0F}" srcOrd="1" destOrd="0" presId="urn:microsoft.com/office/officeart/2005/8/layout/hierarchy2"/>
    <dgm:cxn modelId="{5B4ECE03-3A2A-462B-ADA4-ADD3A11E7A7F}" type="presOf" srcId="{5D8CCB22-323F-4DA8-8AF2-5FAA1E1810C4}" destId="{6BB5599A-A46C-4506-8AB2-7CCD4A745C24}" srcOrd="0" destOrd="0" presId="urn:microsoft.com/office/officeart/2005/8/layout/hierarchy2"/>
    <dgm:cxn modelId="{A49CD1EB-1090-4CAE-8785-7A5E0508E0AC}" type="presOf" srcId="{83C04A33-1D86-463A-8AFB-9D53EA64AFC5}" destId="{18D6702F-7502-4903-B81A-45973E726621}" srcOrd="0" destOrd="0" presId="urn:microsoft.com/office/officeart/2005/8/layout/hierarchy2"/>
    <dgm:cxn modelId="{6CA5ECA6-7F74-49FF-BCAF-D83C7D1C72C2}" type="presOf" srcId="{09D47906-9FB4-4119-B1B4-03C27C860E7B}" destId="{1FDDBE23-4101-4976-A131-45A26AB7F55B}" srcOrd="0" destOrd="0" presId="urn:microsoft.com/office/officeart/2005/8/layout/hierarchy2"/>
    <dgm:cxn modelId="{26816D94-A45A-42E8-B353-959BA419925A}" type="presOf" srcId="{A3660D1C-1DF5-4CA5-BB10-BBD187F56456}" destId="{CCED6D58-C546-42FF-AC91-729E8269A04D}" srcOrd="0" destOrd="0" presId="urn:microsoft.com/office/officeart/2005/8/layout/hierarchy2"/>
    <dgm:cxn modelId="{B72277FF-AE60-4891-AE9F-5C2A331A840A}" type="presOf" srcId="{360AE389-E80C-45EA-9D8D-A050813FC417}" destId="{F91B585F-98A0-4F8B-BBCA-9F0919801FB8}" srcOrd="0" destOrd="0" presId="urn:microsoft.com/office/officeart/2005/8/layout/hierarchy2"/>
    <dgm:cxn modelId="{CE72094D-1724-4A6A-B270-83E815400F43}" type="presOf" srcId="{3E69B0CF-BA10-43F0-B86E-DB073E52BD38}" destId="{3C47CF98-C110-4AD6-AFB5-1B8BB9795EE7}" srcOrd="0" destOrd="0" presId="urn:microsoft.com/office/officeart/2005/8/layout/hierarchy2"/>
    <dgm:cxn modelId="{33BD7EC1-66D6-4185-855B-C181ADBBF4F1}" srcId="{55EEFE0A-8A84-4628-A635-2E3997E33F99}" destId="{A3660D1C-1DF5-4CA5-BB10-BBD187F56456}" srcOrd="1" destOrd="0" parTransId="{1A7747B6-04F6-43C3-94F9-CA27656E0F58}" sibTransId="{36ACAC68-63B8-4BB8-AD26-33F079F0953E}"/>
    <dgm:cxn modelId="{0E541C36-8DCF-40E5-AFEA-DF0A2329C0BA}" type="presOf" srcId="{1A7747B6-04F6-43C3-94F9-CA27656E0F58}" destId="{6B0DB4A2-00F5-4193-BA4C-3EDC2B141EF3}" srcOrd="1" destOrd="0" presId="urn:microsoft.com/office/officeart/2005/8/layout/hierarchy2"/>
    <dgm:cxn modelId="{5E7C690C-F07E-4543-AA31-DC097965BF67}" type="presOf" srcId="{85F5F5E7-D58A-4830-BB2E-682760B57964}" destId="{BCC0C352-3787-4F3A-81CF-01C1D8D47244}" srcOrd="0" destOrd="0" presId="urn:microsoft.com/office/officeart/2005/8/layout/hierarchy2"/>
    <dgm:cxn modelId="{EF6739C6-469D-4301-9AAD-AB4BA17AD334}" type="presOf" srcId="{5D8CCB22-323F-4DA8-8AF2-5FAA1E1810C4}" destId="{FEFF5E2B-A724-4ADD-A6CA-3AB2DC1CB543}" srcOrd="1" destOrd="0" presId="urn:microsoft.com/office/officeart/2005/8/layout/hierarchy2"/>
    <dgm:cxn modelId="{43A44991-5318-4B3B-8C32-F55E358C2931}" srcId="{55EEFE0A-8A84-4628-A635-2E3997E33F99}" destId="{EB50F408-D5FC-46E9-8193-D2A5A0CEDF5B}" srcOrd="3" destOrd="0" parTransId="{360AE389-E80C-45EA-9D8D-A050813FC417}" sibTransId="{D39BF55D-72E7-4A55-B0F0-8283E4BD0FFC}"/>
    <dgm:cxn modelId="{92697A19-3D4B-4489-839E-3BD5C1FDBE6A}" type="presOf" srcId="{C928E9B8-B269-4971-86C3-92CD46784DEE}" destId="{74CE9992-DCA8-4FCC-ACA8-5C02164BA565}" srcOrd="0" destOrd="0" presId="urn:microsoft.com/office/officeart/2005/8/layout/hierarchy2"/>
    <dgm:cxn modelId="{C1514FD7-699E-489D-91B5-3FF9EE58031A}" srcId="{55EEFE0A-8A84-4628-A635-2E3997E33F99}" destId="{2D96D607-6F19-452F-BF17-0A80006EBC41}" srcOrd="2" destOrd="0" parTransId="{5D8CCB22-323F-4DA8-8AF2-5FAA1E1810C4}" sibTransId="{B3DB1A58-9CBD-42F7-A3F6-284D0C61EEC0}"/>
    <dgm:cxn modelId="{E0A39AC8-6A1C-4140-972B-9C04B11908E3}" srcId="{55EEFE0A-8A84-4628-A635-2E3997E33F99}" destId="{09D47906-9FB4-4119-B1B4-03C27C860E7B}" srcOrd="0" destOrd="0" parTransId="{C928E9B8-B269-4971-86C3-92CD46784DEE}" sibTransId="{F1079A5A-78A1-4F1B-A014-1F6F702D2A7A}"/>
    <dgm:cxn modelId="{791553D3-8DE3-4594-AE47-5C17855CD07C}" type="presOf" srcId="{85F5F5E7-D58A-4830-BB2E-682760B57964}" destId="{B17F8B5F-500E-4B80-B7BA-A9039F4CA231}" srcOrd="1" destOrd="0" presId="urn:microsoft.com/office/officeart/2005/8/layout/hierarchy2"/>
    <dgm:cxn modelId="{E347FDA5-3275-403F-B18F-01616106C5C7}" type="presOf" srcId="{C928E9B8-B269-4971-86C3-92CD46784DEE}" destId="{FADF5C2F-0C37-427E-8560-039F6A8E1E97}" srcOrd="1" destOrd="0" presId="urn:microsoft.com/office/officeart/2005/8/layout/hierarchy2"/>
    <dgm:cxn modelId="{541EC38E-DBDA-43C1-A811-D72F96159A87}" srcId="{55EEFE0A-8A84-4628-A635-2E3997E33F99}" destId="{3E69B0CF-BA10-43F0-B86E-DB073E52BD38}" srcOrd="5" destOrd="0" parTransId="{85F5F5E7-D58A-4830-BB2E-682760B57964}" sibTransId="{D08219FF-A278-47F8-91CC-6468D9F91F67}"/>
    <dgm:cxn modelId="{B65B3538-3D5E-42ED-95DB-3073938723B4}" type="presParOf" srcId="{10554A1E-1779-4A81-9DC2-060371E5AD87}" destId="{583F7103-5DC3-48A6-BD0B-78EC757336FC}" srcOrd="0" destOrd="0" presId="urn:microsoft.com/office/officeart/2005/8/layout/hierarchy2"/>
    <dgm:cxn modelId="{DACF350C-3CE0-4511-B772-E6426DD6B716}" type="presParOf" srcId="{583F7103-5DC3-48A6-BD0B-78EC757336FC}" destId="{5A39B102-27FA-4D77-B135-75B1E362DDB1}" srcOrd="0" destOrd="0" presId="urn:microsoft.com/office/officeart/2005/8/layout/hierarchy2"/>
    <dgm:cxn modelId="{D2C046CA-B716-4C07-B87A-5A52D02F30FB}" type="presParOf" srcId="{583F7103-5DC3-48A6-BD0B-78EC757336FC}" destId="{3AB726B2-41EF-4FEE-B543-569F7A41D0E9}" srcOrd="1" destOrd="0" presId="urn:microsoft.com/office/officeart/2005/8/layout/hierarchy2"/>
    <dgm:cxn modelId="{73E8A1FC-977A-4E42-8CF4-E45DCB564556}" type="presParOf" srcId="{3AB726B2-41EF-4FEE-B543-569F7A41D0E9}" destId="{74CE9992-DCA8-4FCC-ACA8-5C02164BA565}" srcOrd="0" destOrd="0" presId="urn:microsoft.com/office/officeart/2005/8/layout/hierarchy2"/>
    <dgm:cxn modelId="{E1399C33-A603-407D-9E39-B7D5F3AD7A2A}" type="presParOf" srcId="{74CE9992-DCA8-4FCC-ACA8-5C02164BA565}" destId="{FADF5C2F-0C37-427E-8560-039F6A8E1E97}" srcOrd="0" destOrd="0" presId="urn:microsoft.com/office/officeart/2005/8/layout/hierarchy2"/>
    <dgm:cxn modelId="{80FCCDB1-D1F7-4B05-AE54-9A3A5EB99E96}" type="presParOf" srcId="{3AB726B2-41EF-4FEE-B543-569F7A41D0E9}" destId="{EE254566-8F4F-4085-8119-004251559FD1}" srcOrd="1" destOrd="0" presId="urn:microsoft.com/office/officeart/2005/8/layout/hierarchy2"/>
    <dgm:cxn modelId="{0B91F9DF-12AB-4B71-953A-64CAF00EFB45}" type="presParOf" srcId="{EE254566-8F4F-4085-8119-004251559FD1}" destId="{1FDDBE23-4101-4976-A131-45A26AB7F55B}" srcOrd="0" destOrd="0" presId="urn:microsoft.com/office/officeart/2005/8/layout/hierarchy2"/>
    <dgm:cxn modelId="{753DC3D8-44DC-4777-A845-105D708D200A}" type="presParOf" srcId="{EE254566-8F4F-4085-8119-004251559FD1}" destId="{61C8E4FD-5F3B-4614-A700-8635EDBFC590}" srcOrd="1" destOrd="0" presId="urn:microsoft.com/office/officeart/2005/8/layout/hierarchy2"/>
    <dgm:cxn modelId="{7DBF6569-C48A-42EB-B8DB-66D090B0B331}" type="presParOf" srcId="{3AB726B2-41EF-4FEE-B543-569F7A41D0E9}" destId="{710969F4-5FE5-43A9-82A0-7113F07A8AF2}" srcOrd="2" destOrd="0" presId="urn:microsoft.com/office/officeart/2005/8/layout/hierarchy2"/>
    <dgm:cxn modelId="{C02B04A7-A5CD-4665-85A4-96FF874CAA64}" type="presParOf" srcId="{710969F4-5FE5-43A9-82A0-7113F07A8AF2}" destId="{6B0DB4A2-00F5-4193-BA4C-3EDC2B141EF3}" srcOrd="0" destOrd="0" presId="urn:microsoft.com/office/officeart/2005/8/layout/hierarchy2"/>
    <dgm:cxn modelId="{936D571A-39E0-4DA1-91FA-CDD0F4C0C054}" type="presParOf" srcId="{3AB726B2-41EF-4FEE-B543-569F7A41D0E9}" destId="{350DC561-D3CD-430F-943C-69FDA19F2FA5}" srcOrd="3" destOrd="0" presId="urn:microsoft.com/office/officeart/2005/8/layout/hierarchy2"/>
    <dgm:cxn modelId="{56CD2051-850B-49D8-8740-91FCC9C2A469}" type="presParOf" srcId="{350DC561-D3CD-430F-943C-69FDA19F2FA5}" destId="{CCED6D58-C546-42FF-AC91-729E8269A04D}" srcOrd="0" destOrd="0" presId="urn:microsoft.com/office/officeart/2005/8/layout/hierarchy2"/>
    <dgm:cxn modelId="{D3125900-7516-4885-8000-CF8452313C79}" type="presParOf" srcId="{350DC561-D3CD-430F-943C-69FDA19F2FA5}" destId="{3E7D7E67-6413-4743-B5FE-573927ACA1DE}" srcOrd="1" destOrd="0" presId="urn:microsoft.com/office/officeart/2005/8/layout/hierarchy2"/>
    <dgm:cxn modelId="{F9ECDF27-9CC9-48D9-AC77-6EE918114AE9}" type="presParOf" srcId="{3AB726B2-41EF-4FEE-B543-569F7A41D0E9}" destId="{6BB5599A-A46C-4506-8AB2-7CCD4A745C24}" srcOrd="4" destOrd="0" presId="urn:microsoft.com/office/officeart/2005/8/layout/hierarchy2"/>
    <dgm:cxn modelId="{D42921E4-4900-4354-8F5F-2E4B3DA5E583}" type="presParOf" srcId="{6BB5599A-A46C-4506-8AB2-7CCD4A745C24}" destId="{FEFF5E2B-A724-4ADD-A6CA-3AB2DC1CB543}" srcOrd="0" destOrd="0" presId="urn:microsoft.com/office/officeart/2005/8/layout/hierarchy2"/>
    <dgm:cxn modelId="{099160A1-AB08-4241-A1F9-103BB57192D9}" type="presParOf" srcId="{3AB726B2-41EF-4FEE-B543-569F7A41D0E9}" destId="{DB2BECCB-68A9-4C45-9538-F67FF1785600}" srcOrd="5" destOrd="0" presId="urn:microsoft.com/office/officeart/2005/8/layout/hierarchy2"/>
    <dgm:cxn modelId="{535F47EB-EF5A-4927-9F5C-80616A86166B}" type="presParOf" srcId="{DB2BECCB-68A9-4C45-9538-F67FF1785600}" destId="{0EA765E4-DF35-4781-89E5-58BADDF94FAC}" srcOrd="0" destOrd="0" presId="urn:microsoft.com/office/officeart/2005/8/layout/hierarchy2"/>
    <dgm:cxn modelId="{4DC7CD83-C2AC-4CC4-BF95-9EF568E002EF}" type="presParOf" srcId="{DB2BECCB-68A9-4C45-9538-F67FF1785600}" destId="{E34E76F6-481A-4F64-8212-94426E5DF19E}" srcOrd="1" destOrd="0" presId="urn:microsoft.com/office/officeart/2005/8/layout/hierarchy2"/>
    <dgm:cxn modelId="{479930C7-0CA5-4492-A735-7C7B530E92F0}" type="presParOf" srcId="{3AB726B2-41EF-4FEE-B543-569F7A41D0E9}" destId="{F91B585F-98A0-4F8B-BBCA-9F0919801FB8}" srcOrd="6" destOrd="0" presId="urn:microsoft.com/office/officeart/2005/8/layout/hierarchy2"/>
    <dgm:cxn modelId="{9191E249-3DEB-4724-A697-37FFB1DA8F56}" type="presParOf" srcId="{F91B585F-98A0-4F8B-BBCA-9F0919801FB8}" destId="{42F08979-EEDA-43B7-9679-D41C5DE416E0}" srcOrd="0" destOrd="0" presId="urn:microsoft.com/office/officeart/2005/8/layout/hierarchy2"/>
    <dgm:cxn modelId="{47172B50-A3E8-4E1A-94FE-78E98460FD5A}" type="presParOf" srcId="{3AB726B2-41EF-4FEE-B543-569F7A41D0E9}" destId="{B32C4A7E-9958-4D58-A5CB-E25575279189}" srcOrd="7" destOrd="0" presId="urn:microsoft.com/office/officeart/2005/8/layout/hierarchy2"/>
    <dgm:cxn modelId="{C384A7B2-25F1-40B9-9828-690AB6C2F2AB}" type="presParOf" srcId="{B32C4A7E-9958-4D58-A5CB-E25575279189}" destId="{10EC853A-9A5B-41C9-AC6E-A0DD1DE4DF6E}" srcOrd="0" destOrd="0" presId="urn:microsoft.com/office/officeart/2005/8/layout/hierarchy2"/>
    <dgm:cxn modelId="{228C5AA6-9B56-4749-8ED7-1BD6BA5B6198}" type="presParOf" srcId="{B32C4A7E-9958-4D58-A5CB-E25575279189}" destId="{9C773A65-C1CC-4B92-8A88-4D197A9A3015}" srcOrd="1" destOrd="0" presId="urn:microsoft.com/office/officeart/2005/8/layout/hierarchy2"/>
    <dgm:cxn modelId="{694D90E2-EE13-43FF-91A2-946819ED0823}" type="presParOf" srcId="{3AB726B2-41EF-4FEE-B543-569F7A41D0E9}" destId="{18D6702F-7502-4903-B81A-45973E726621}" srcOrd="8" destOrd="0" presId="urn:microsoft.com/office/officeart/2005/8/layout/hierarchy2"/>
    <dgm:cxn modelId="{84E62773-FDB3-41DE-9DA4-224BF41E11A0}" type="presParOf" srcId="{18D6702F-7502-4903-B81A-45973E726621}" destId="{3C1CCC25-5F36-4BF6-81AF-B9EEC6156E0F}" srcOrd="0" destOrd="0" presId="urn:microsoft.com/office/officeart/2005/8/layout/hierarchy2"/>
    <dgm:cxn modelId="{2713FEDF-7A79-430E-8308-84AF546BB715}" type="presParOf" srcId="{3AB726B2-41EF-4FEE-B543-569F7A41D0E9}" destId="{F9543963-78D9-4E0D-A6D9-AB020137F88F}" srcOrd="9" destOrd="0" presId="urn:microsoft.com/office/officeart/2005/8/layout/hierarchy2"/>
    <dgm:cxn modelId="{A3769DCF-7773-43B7-B1A5-9E065445D348}" type="presParOf" srcId="{F9543963-78D9-4E0D-A6D9-AB020137F88F}" destId="{0F84CC65-1BEA-47C4-9906-D31B91EFA0C1}" srcOrd="0" destOrd="0" presId="urn:microsoft.com/office/officeart/2005/8/layout/hierarchy2"/>
    <dgm:cxn modelId="{0E34206F-2115-4964-AE4B-EF18AB4793AB}" type="presParOf" srcId="{F9543963-78D9-4E0D-A6D9-AB020137F88F}" destId="{0332D9A3-4CAC-4B9F-A3BE-2D213900701B}" srcOrd="1" destOrd="0" presId="urn:microsoft.com/office/officeart/2005/8/layout/hierarchy2"/>
    <dgm:cxn modelId="{FC90498D-CEC0-4F01-B26F-E19F9F2E2500}" type="presParOf" srcId="{3AB726B2-41EF-4FEE-B543-569F7A41D0E9}" destId="{BCC0C352-3787-4F3A-81CF-01C1D8D47244}" srcOrd="10" destOrd="0" presId="urn:microsoft.com/office/officeart/2005/8/layout/hierarchy2"/>
    <dgm:cxn modelId="{84BB4301-91A4-4A09-9394-689D26F1C05D}" type="presParOf" srcId="{BCC0C352-3787-4F3A-81CF-01C1D8D47244}" destId="{B17F8B5F-500E-4B80-B7BA-A9039F4CA231}" srcOrd="0" destOrd="0" presId="urn:microsoft.com/office/officeart/2005/8/layout/hierarchy2"/>
    <dgm:cxn modelId="{1D460DCC-3659-4851-8C90-951DA3E23617}" type="presParOf" srcId="{3AB726B2-41EF-4FEE-B543-569F7A41D0E9}" destId="{54FFF360-C063-4B97-AF0F-A3BF7B62424C}" srcOrd="11" destOrd="0" presId="urn:microsoft.com/office/officeart/2005/8/layout/hierarchy2"/>
    <dgm:cxn modelId="{33029F8B-54A5-4602-8460-F43115EEB01B}" type="presParOf" srcId="{54FFF360-C063-4B97-AF0F-A3BF7B62424C}" destId="{3C47CF98-C110-4AD6-AFB5-1B8BB9795EE7}" srcOrd="0" destOrd="0" presId="urn:microsoft.com/office/officeart/2005/8/layout/hierarchy2"/>
    <dgm:cxn modelId="{E8E24043-1D33-442A-8B09-1A7831B5D1D3}" type="presParOf" srcId="{54FFF360-C063-4B97-AF0F-A3BF7B62424C}" destId="{A883EC82-0F39-4107-8D77-39F98F27C1C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57BA3EB-4A49-46A8-8542-FA21184694F1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7F082637-09A1-4709-94C6-48C90815667C}">
      <dgm:prSet phldrT="[Text]" custT="1"/>
      <dgm:spPr/>
      <dgm:t>
        <a:bodyPr/>
        <a:lstStyle/>
        <a:p>
          <a:r>
            <a:rPr lang="cs-CZ" sz="2500" b="1" dirty="0" smtClean="0"/>
            <a:t>Chemické rozbory</a:t>
          </a:r>
          <a:endParaRPr lang="cs-CZ" sz="2500" b="1" dirty="0"/>
        </a:p>
      </dgm:t>
    </dgm:pt>
    <dgm:pt modelId="{CFFC7D2F-BCB1-4817-BE61-B960E58E639C}" type="parTrans" cxnId="{86A45171-1BDE-4AA2-A6D9-1F2F7C2346C5}">
      <dgm:prSet/>
      <dgm:spPr/>
      <dgm:t>
        <a:bodyPr/>
        <a:lstStyle/>
        <a:p>
          <a:endParaRPr lang="cs-CZ"/>
        </a:p>
      </dgm:t>
    </dgm:pt>
    <dgm:pt modelId="{4756445F-40F5-4F1F-AA89-79AD137DE341}" type="sibTrans" cxnId="{86A45171-1BDE-4AA2-A6D9-1F2F7C2346C5}">
      <dgm:prSet/>
      <dgm:spPr/>
      <dgm:t>
        <a:bodyPr/>
        <a:lstStyle/>
        <a:p>
          <a:endParaRPr lang="cs-CZ"/>
        </a:p>
      </dgm:t>
    </dgm:pt>
    <dgm:pt modelId="{7DB3A64F-6DB8-43D0-B720-1678E2FD5425}">
      <dgm:prSet phldrT="[Text]" custT="1"/>
      <dgm:spPr/>
      <dgm:t>
        <a:bodyPr/>
        <a:lstStyle/>
        <a:p>
          <a:r>
            <a:rPr lang="cs-CZ" sz="2000" dirty="0" smtClean="0"/>
            <a:t>12 – Stanovení chemického složení materiálu</a:t>
          </a:r>
          <a:endParaRPr lang="cs-CZ" sz="2000" dirty="0"/>
        </a:p>
      </dgm:t>
    </dgm:pt>
    <dgm:pt modelId="{C4C6C95B-D924-4BCF-9A50-A015CDE85CA3}" type="parTrans" cxnId="{557C7044-1FE5-4ACE-B5FC-92A016C3BCCF}">
      <dgm:prSet/>
      <dgm:spPr/>
      <dgm:t>
        <a:bodyPr/>
        <a:lstStyle/>
        <a:p>
          <a:endParaRPr lang="cs-CZ"/>
        </a:p>
      </dgm:t>
    </dgm:pt>
    <dgm:pt modelId="{A1742547-2FC2-4BB3-BBDF-6B746AAB419C}" type="sibTrans" cxnId="{557C7044-1FE5-4ACE-B5FC-92A016C3BCCF}">
      <dgm:prSet/>
      <dgm:spPr/>
      <dgm:t>
        <a:bodyPr/>
        <a:lstStyle/>
        <a:p>
          <a:endParaRPr lang="cs-CZ"/>
        </a:p>
      </dgm:t>
    </dgm:pt>
    <dgm:pt modelId="{2F643C49-F429-49A7-BE5A-C48A590BFC99}">
      <dgm:prSet phldrT="[Text]" custT="1"/>
      <dgm:spPr/>
      <dgm:t>
        <a:bodyPr/>
        <a:lstStyle/>
        <a:p>
          <a:r>
            <a:rPr lang="cs-CZ" sz="2000" dirty="0" smtClean="0"/>
            <a:t>13 - Stanovení obsahu plynů</a:t>
          </a:r>
          <a:endParaRPr lang="cs-CZ" sz="2000" dirty="0"/>
        </a:p>
      </dgm:t>
    </dgm:pt>
    <dgm:pt modelId="{1F5621FE-329A-4630-B516-4B6E4F449ABE}" type="parTrans" cxnId="{86AC6D5E-E2D8-4415-9635-ACBE88BD849E}">
      <dgm:prSet/>
      <dgm:spPr/>
      <dgm:t>
        <a:bodyPr/>
        <a:lstStyle/>
        <a:p>
          <a:endParaRPr lang="cs-CZ"/>
        </a:p>
      </dgm:t>
    </dgm:pt>
    <dgm:pt modelId="{AABB1203-69EC-4C4D-A3AB-25335F03C4CF}" type="sibTrans" cxnId="{86AC6D5E-E2D8-4415-9635-ACBE88BD849E}">
      <dgm:prSet/>
      <dgm:spPr/>
      <dgm:t>
        <a:bodyPr/>
        <a:lstStyle/>
        <a:p>
          <a:endParaRPr lang="cs-CZ"/>
        </a:p>
      </dgm:t>
    </dgm:pt>
    <dgm:pt modelId="{5798A79F-6488-4E6C-8843-854C288720C4}">
      <dgm:prSet phldrT="[Text]" custT="1"/>
      <dgm:spPr/>
      <dgm:t>
        <a:bodyPr/>
        <a:lstStyle/>
        <a:p>
          <a:r>
            <a:rPr lang="cs-CZ" sz="2000" dirty="0" smtClean="0"/>
            <a:t>14 - Rentgenová spektrální mikroanalýza</a:t>
          </a:r>
          <a:endParaRPr lang="cs-CZ" sz="2000" dirty="0"/>
        </a:p>
      </dgm:t>
    </dgm:pt>
    <dgm:pt modelId="{241419E9-347B-4525-AD3B-6834AD9BCD13}" type="parTrans" cxnId="{13D5B78F-6466-46CA-9918-B35ECC6297F0}">
      <dgm:prSet/>
      <dgm:spPr/>
      <dgm:t>
        <a:bodyPr/>
        <a:lstStyle/>
        <a:p>
          <a:endParaRPr lang="cs-CZ"/>
        </a:p>
      </dgm:t>
    </dgm:pt>
    <dgm:pt modelId="{FC0E9786-5CE6-4C39-BA41-267E5DE83D59}" type="sibTrans" cxnId="{13D5B78F-6466-46CA-9918-B35ECC6297F0}">
      <dgm:prSet/>
      <dgm:spPr/>
      <dgm:t>
        <a:bodyPr/>
        <a:lstStyle/>
        <a:p>
          <a:endParaRPr lang="cs-CZ"/>
        </a:p>
      </dgm:t>
    </dgm:pt>
    <dgm:pt modelId="{DE5BDD6E-5F7A-406E-AF19-6F0EEE117AF3}">
      <dgm:prSet phldrT="[Text]" custT="1"/>
      <dgm:spPr/>
      <dgm:t>
        <a:bodyPr/>
        <a:lstStyle/>
        <a:p>
          <a:r>
            <a:rPr lang="cs-CZ" sz="2000" dirty="0" smtClean="0"/>
            <a:t>15 – Metody určování fázového složení (difrakční, spektrální, termické, aj.)</a:t>
          </a:r>
          <a:endParaRPr lang="cs-CZ" sz="2000" dirty="0"/>
        </a:p>
      </dgm:t>
    </dgm:pt>
    <dgm:pt modelId="{15D0418D-F917-4FAA-B076-BB5B56EEBBAE}" type="parTrans" cxnId="{ADF6FA84-DF52-4DC0-BCC5-65EE80B3390A}">
      <dgm:prSet/>
      <dgm:spPr/>
      <dgm:t>
        <a:bodyPr/>
        <a:lstStyle/>
        <a:p>
          <a:endParaRPr lang="cs-CZ"/>
        </a:p>
      </dgm:t>
    </dgm:pt>
    <dgm:pt modelId="{07F7BE66-ED2B-4714-80D1-120FE29A2221}" type="sibTrans" cxnId="{ADF6FA84-DF52-4DC0-BCC5-65EE80B3390A}">
      <dgm:prSet/>
      <dgm:spPr/>
      <dgm:t>
        <a:bodyPr/>
        <a:lstStyle/>
        <a:p>
          <a:endParaRPr lang="cs-CZ"/>
        </a:p>
      </dgm:t>
    </dgm:pt>
    <dgm:pt modelId="{AEA36C42-4B4B-4F6C-939B-3159C0E3692D}" type="pres">
      <dgm:prSet presAssocID="{057BA3EB-4A49-46A8-8542-FA21184694F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12DA8593-DE8C-46EC-894C-0EFFC106FBF9}" type="pres">
      <dgm:prSet presAssocID="{7F082637-09A1-4709-94C6-48C90815667C}" presName="root1" presStyleCnt="0"/>
      <dgm:spPr/>
    </dgm:pt>
    <dgm:pt modelId="{2F1F894C-DF4B-4D75-8445-B198088F628B}" type="pres">
      <dgm:prSet presAssocID="{7F082637-09A1-4709-94C6-48C90815667C}" presName="LevelOneTextNode" presStyleLbl="node0" presStyleIdx="0" presStyleCnt="1" custScaleX="124767" custScaleY="93575" custLinFactNeighborX="-33271" custLinFactNeighborY="-19537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C29CDFBE-027C-4C65-A6D8-5A3428476AB9}" type="pres">
      <dgm:prSet presAssocID="{7F082637-09A1-4709-94C6-48C90815667C}" presName="level2hierChild" presStyleCnt="0"/>
      <dgm:spPr/>
    </dgm:pt>
    <dgm:pt modelId="{21196E62-713C-4ED2-8EE4-5C1ADED92151}" type="pres">
      <dgm:prSet presAssocID="{C4C6C95B-D924-4BCF-9A50-A015CDE85CA3}" presName="conn2-1" presStyleLbl="parChTrans1D2" presStyleIdx="0" presStyleCnt="4"/>
      <dgm:spPr/>
      <dgm:t>
        <a:bodyPr/>
        <a:lstStyle/>
        <a:p>
          <a:endParaRPr lang="cs-CZ"/>
        </a:p>
      </dgm:t>
    </dgm:pt>
    <dgm:pt modelId="{C01AA797-2409-479C-BDCB-95FF5053C77E}" type="pres">
      <dgm:prSet presAssocID="{C4C6C95B-D924-4BCF-9A50-A015CDE85CA3}" presName="connTx" presStyleLbl="parChTrans1D2" presStyleIdx="0" presStyleCnt="4"/>
      <dgm:spPr/>
      <dgm:t>
        <a:bodyPr/>
        <a:lstStyle/>
        <a:p>
          <a:endParaRPr lang="cs-CZ"/>
        </a:p>
      </dgm:t>
    </dgm:pt>
    <dgm:pt modelId="{29225DC1-DB98-4FA0-BAD9-D535007F1764}" type="pres">
      <dgm:prSet presAssocID="{7DB3A64F-6DB8-43D0-B720-1678E2FD5425}" presName="root2" presStyleCnt="0"/>
      <dgm:spPr/>
    </dgm:pt>
    <dgm:pt modelId="{62BF2CCB-9EEF-4498-81B3-8DEC0C1DA9D0}" type="pres">
      <dgm:prSet presAssocID="{7DB3A64F-6DB8-43D0-B720-1678E2FD5425}" presName="LevelTwoTextNode" presStyleLbl="node2" presStyleIdx="0" presStyleCnt="4" custScaleX="130264" custScaleY="91277" custLinFactNeighborX="1009" custLinFactNeighborY="-7751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351EFB2E-3F95-4DA8-9B8A-20DC2471D031}" type="pres">
      <dgm:prSet presAssocID="{7DB3A64F-6DB8-43D0-B720-1678E2FD5425}" presName="level3hierChild" presStyleCnt="0"/>
      <dgm:spPr/>
    </dgm:pt>
    <dgm:pt modelId="{4C2592C6-0B69-4CD5-ABB9-A608A12DAFBC}" type="pres">
      <dgm:prSet presAssocID="{1F5621FE-329A-4630-B516-4B6E4F449ABE}" presName="conn2-1" presStyleLbl="parChTrans1D2" presStyleIdx="1" presStyleCnt="4"/>
      <dgm:spPr/>
      <dgm:t>
        <a:bodyPr/>
        <a:lstStyle/>
        <a:p>
          <a:endParaRPr lang="cs-CZ"/>
        </a:p>
      </dgm:t>
    </dgm:pt>
    <dgm:pt modelId="{0690AC24-49C4-4F96-987F-AA8FA03A41E8}" type="pres">
      <dgm:prSet presAssocID="{1F5621FE-329A-4630-B516-4B6E4F449ABE}" presName="connTx" presStyleLbl="parChTrans1D2" presStyleIdx="1" presStyleCnt="4"/>
      <dgm:spPr/>
      <dgm:t>
        <a:bodyPr/>
        <a:lstStyle/>
        <a:p>
          <a:endParaRPr lang="cs-CZ"/>
        </a:p>
      </dgm:t>
    </dgm:pt>
    <dgm:pt modelId="{D906D035-9EBD-4392-9781-A54C8EFED5BB}" type="pres">
      <dgm:prSet presAssocID="{2F643C49-F429-49A7-BE5A-C48A590BFC99}" presName="root2" presStyleCnt="0"/>
      <dgm:spPr/>
    </dgm:pt>
    <dgm:pt modelId="{02381149-A175-49D0-87BD-BE61DFE404DF}" type="pres">
      <dgm:prSet presAssocID="{2F643C49-F429-49A7-BE5A-C48A590BFC99}" presName="LevelTwoTextNode" presStyleLbl="node2" presStyleIdx="1" presStyleCnt="4" custScaleX="130738" custLinFactNeighborX="772" custLinFactNeighborY="-764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CF5BDEE5-6BFF-440B-88E0-98CCB83AB222}" type="pres">
      <dgm:prSet presAssocID="{2F643C49-F429-49A7-BE5A-C48A590BFC99}" presName="level3hierChild" presStyleCnt="0"/>
      <dgm:spPr/>
    </dgm:pt>
    <dgm:pt modelId="{D95F7716-3F83-4FE9-A922-F359DCF7835F}" type="pres">
      <dgm:prSet presAssocID="{241419E9-347B-4525-AD3B-6834AD9BCD13}" presName="conn2-1" presStyleLbl="parChTrans1D2" presStyleIdx="2" presStyleCnt="4"/>
      <dgm:spPr/>
      <dgm:t>
        <a:bodyPr/>
        <a:lstStyle/>
        <a:p>
          <a:endParaRPr lang="cs-CZ"/>
        </a:p>
      </dgm:t>
    </dgm:pt>
    <dgm:pt modelId="{EDF8307D-668C-46B7-952C-1CAA762F8229}" type="pres">
      <dgm:prSet presAssocID="{241419E9-347B-4525-AD3B-6834AD9BCD13}" presName="connTx" presStyleLbl="parChTrans1D2" presStyleIdx="2" presStyleCnt="4"/>
      <dgm:spPr/>
      <dgm:t>
        <a:bodyPr/>
        <a:lstStyle/>
        <a:p>
          <a:endParaRPr lang="cs-CZ"/>
        </a:p>
      </dgm:t>
    </dgm:pt>
    <dgm:pt modelId="{3F84F79B-CDFE-442A-A9F1-760015C07BEB}" type="pres">
      <dgm:prSet presAssocID="{5798A79F-6488-4E6C-8843-854C288720C4}" presName="root2" presStyleCnt="0"/>
      <dgm:spPr/>
    </dgm:pt>
    <dgm:pt modelId="{27CA8395-010D-467D-9F25-00D0C5E6898E}" type="pres">
      <dgm:prSet presAssocID="{5798A79F-6488-4E6C-8843-854C288720C4}" presName="LevelTwoTextNode" presStyleLbl="node2" presStyleIdx="2" presStyleCnt="4" custScaleX="130948" custLinFactNeighborX="772" custLinFactNeighborY="-764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AC92987C-7FB8-431F-A80A-9A9A308227D0}" type="pres">
      <dgm:prSet presAssocID="{5798A79F-6488-4E6C-8843-854C288720C4}" presName="level3hierChild" presStyleCnt="0"/>
      <dgm:spPr/>
    </dgm:pt>
    <dgm:pt modelId="{48908192-F5AE-4554-8499-61A0184FC11B}" type="pres">
      <dgm:prSet presAssocID="{15D0418D-F917-4FAA-B076-BB5B56EEBBAE}" presName="conn2-1" presStyleLbl="parChTrans1D2" presStyleIdx="3" presStyleCnt="4"/>
      <dgm:spPr/>
      <dgm:t>
        <a:bodyPr/>
        <a:lstStyle/>
        <a:p>
          <a:endParaRPr lang="cs-CZ"/>
        </a:p>
      </dgm:t>
    </dgm:pt>
    <dgm:pt modelId="{7A0002AB-2D55-488B-9E93-22F5564DE21D}" type="pres">
      <dgm:prSet presAssocID="{15D0418D-F917-4FAA-B076-BB5B56EEBBAE}" presName="connTx" presStyleLbl="parChTrans1D2" presStyleIdx="3" presStyleCnt="4"/>
      <dgm:spPr/>
      <dgm:t>
        <a:bodyPr/>
        <a:lstStyle/>
        <a:p>
          <a:endParaRPr lang="cs-CZ"/>
        </a:p>
      </dgm:t>
    </dgm:pt>
    <dgm:pt modelId="{2F43B3D2-12F5-419B-8456-B84EE14BF48F}" type="pres">
      <dgm:prSet presAssocID="{DE5BDD6E-5F7A-406E-AF19-6F0EEE117AF3}" presName="root2" presStyleCnt="0"/>
      <dgm:spPr/>
    </dgm:pt>
    <dgm:pt modelId="{DE0B6601-7ED4-4FE2-ACBB-F0BF24ECD02A}" type="pres">
      <dgm:prSet presAssocID="{DE5BDD6E-5F7A-406E-AF19-6F0EEE117AF3}" presName="LevelTwoTextNode" presStyleLbl="node2" presStyleIdx="3" presStyleCnt="4" custScaleX="133938" custLinFactNeighborX="772" custLinFactNeighborY="-764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58B9E7EC-05FC-48C9-8A3E-4CC918FB1E38}" type="pres">
      <dgm:prSet presAssocID="{DE5BDD6E-5F7A-406E-AF19-6F0EEE117AF3}" presName="level3hierChild" presStyleCnt="0"/>
      <dgm:spPr/>
    </dgm:pt>
  </dgm:ptLst>
  <dgm:cxnLst>
    <dgm:cxn modelId="{0FDEFD98-D741-4D87-B6DE-9574FD109535}" type="presOf" srcId="{C4C6C95B-D924-4BCF-9A50-A015CDE85CA3}" destId="{C01AA797-2409-479C-BDCB-95FF5053C77E}" srcOrd="1" destOrd="0" presId="urn:microsoft.com/office/officeart/2005/8/layout/hierarchy2"/>
    <dgm:cxn modelId="{86A45171-1BDE-4AA2-A6D9-1F2F7C2346C5}" srcId="{057BA3EB-4A49-46A8-8542-FA21184694F1}" destId="{7F082637-09A1-4709-94C6-48C90815667C}" srcOrd="0" destOrd="0" parTransId="{CFFC7D2F-BCB1-4817-BE61-B960E58E639C}" sibTransId="{4756445F-40F5-4F1F-AA89-79AD137DE341}"/>
    <dgm:cxn modelId="{E72A861E-5805-42E1-9524-A70677067E2E}" type="presOf" srcId="{7F082637-09A1-4709-94C6-48C90815667C}" destId="{2F1F894C-DF4B-4D75-8445-B198088F628B}" srcOrd="0" destOrd="0" presId="urn:microsoft.com/office/officeart/2005/8/layout/hierarchy2"/>
    <dgm:cxn modelId="{86AC6D5E-E2D8-4415-9635-ACBE88BD849E}" srcId="{7F082637-09A1-4709-94C6-48C90815667C}" destId="{2F643C49-F429-49A7-BE5A-C48A590BFC99}" srcOrd="1" destOrd="0" parTransId="{1F5621FE-329A-4630-B516-4B6E4F449ABE}" sibTransId="{AABB1203-69EC-4C4D-A3AB-25335F03C4CF}"/>
    <dgm:cxn modelId="{720CBD8F-AA0E-4B89-AA3E-4EFF53E8DA38}" type="presOf" srcId="{1F5621FE-329A-4630-B516-4B6E4F449ABE}" destId="{0690AC24-49C4-4F96-987F-AA8FA03A41E8}" srcOrd="1" destOrd="0" presId="urn:microsoft.com/office/officeart/2005/8/layout/hierarchy2"/>
    <dgm:cxn modelId="{565489AA-501D-47F8-A1C9-1916C5A51D0C}" type="presOf" srcId="{057BA3EB-4A49-46A8-8542-FA21184694F1}" destId="{AEA36C42-4B4B-4F6C-939B-3159C0E3692D}" srcOrd="0" destOrd="0" presId="urn:microsoft.com/office/officeart/2005/8/layout/hierarchy2"/>
    <dgm:cxn modelId="{E2C8F3D2-083B-4E8E-9F1F-D62CFF6D54C1}" type="presOf" srcId="{7DB3A64F-6DB8-43D0-B720-1678E2FD5425}" destId="{62BF2CCB-9EEF-4498-81B3-8DEC0C1DA9D0}" srcOrd="0" destOrd="0" presId="urn:microsoft.com/office/officeart/2005/8/layout/hierarchy2"/>
    <dgm:cxn modelId="{A6AD5E62-EFDA-422C-81CB-56B483F9EF99}" type="presOf" srcId="{241419E9-347B-4525-AD3B-6834AD9BCD13}" destId="{D95F7716-3F83-4FE9-A922-F359DCF7835F}" srcOrd="0" destOrd="0" presId="urn:microsoft.com/office/officeart/2005/8/layout/hierarchy2"/>
    <dgm:cxn modelId="{D472D517-0183-4C21-9A04-F3DF4DE16B71}" type="presOf" srcId="{DE5BDD6E-5F7A-406E-AF19-6F0EEE117AF3}" destId="{DE0B6601-7ED4-4FE2-ACBB-F0BF24ECD02A}" srcOrd="0" destOrd="0" presId="urn:microsoft.com/office/officeart/2005/8/layout/hierarchy2"/>
    <dgm:cxn modelId="{13D5B78F-6466-46CA-9918-B35ECC6297F0}" srcId="{7F082637-09A1-4709-94C6-48C90815667C}" destId="{5798A79F-6488-4E6C-8843-854C288720C4}" srcOrd="2" destOrd="0" parTransId="{241419E9-347B-4525-AD3B-6834AD9BCD13}" sibTransId="{FC0E9786-5CE6-4C39-BA41-267E5DE83D59}"/>
    <dgm:cxn modelId="{784BD43A-4A4F-45A0-AE02-10A92188E241}" type="presOf" srcId="{2F643C49-F429-49A7-BE5A-C48A590BFC99}" destId="{02381149-A175-49D0-87BD-BE61DFE404DF}" srcOrd="0" destOrd="0" presId="urn:microsoft.com/office/officeart/2005/8/layout/hierarchy2"/>
    <dgm:cxn modelId="{806466CB-762A-4AA8-9CF5-9084E43C739C}" type="presOf" srcId="{5798A79F-6488-4E6C-8843-854C288720C4}" destId="{27CA8395-010D-467D-9F25-00D0C5E6898E}" srcOrd="0" destOrd="0" presId="urn:microsoft.com/office/officeart/2005/8/layout/hierarchy2"/>
    <dgm:cxn modelId="{557C7044-1FE5-4ACE-B5FC-92A016C3BCCF}" srcId="{7F082637-09A1-4709-94C6-48C90815667C}" destId="{7DB3A64F-6DB8-43D0-B720-1678E2FD5425}" srcOrd="0" destOrd="0" parTransId="{C4C6C95B-D924-4BCF-9A50-A015CDE85CA3}" sibTransId="{A1742547-2FC2-4BB3-BBDF-6B746AAB419C}"/>
    <dgm:cxn modelId="{C6BC645B-E6E3-4AC5-8A35-77084E65D0C6}" type="presOf" srcId="{15D0418D-F917-4FAA-B076-BB5B56EEBBAE}" destId="{48908192-F5AE-4554-8499-61A0184FC11B}" srcOrd="0" destOrd="0" presId="urn:microsoft.com/office/officeart/2005/8/layout/hierarchy2"/>
    <dgm:cxn modelId="{14822326-3B52-425C-9B5C-E0809A8AE63E}" type="presOf" srcId="{241419E9-347B-4525-AD3B-6834AD9BCD13}" destId="{EDF8307D-668C-46B7-952C-1CAA762F8229}" srcOrd="1" destOrd="0" presId="urn:microsoft.com/office/officeart/2005/8/layout/hierarchy2"/>
    <dgm:cxn modelId="{C0F53BD0-0D36-4696-B42C-E82E6E675E4B}" type="presOf" srcId="{C4C6C95B-D924-4BCF-9A50-A015CDE85CA3}" destId="{21196E62-713C-4ED2-8EE4-5C1ADED92151}" srcOrd="0" destOrd="0" presId="urn:microsoft.com/office/officeart/2005/8/layout/hierarchy2"/>
    <dgm:cxn modelId="{D5B7C849-20C4-491A-AB8F-BEAFC69E3F78}" type="presOf" srcId="{15D0418D-F917-4FAA-B076-BB5B56EEBBAE}" destId="{7A0002AB-2D55-488B-9E93-22F5564DE21D}" srcOrd="1" destOrd="0" presId="urn:microsoft.com/office/officeart/2005/8/layout/hierarchy2"/>
    <dgm:cxn modelId="{D41F9CD0-D5B9-45F5-80A8-872AD9FF5D1C}" type="presOf" srcId="{1F5621FE-329A-4630-B516-4B6E4F449ABE}" destId="{4C2592C6-0B69-4CD5-ABB9-A608A12DAFBC}" srcOrd="0" destOrd="0" presId="urn:microsoft.com/office/officeart/2005/8/layout/hierarchy2"/>
    <dgm:cxn modelId="{ADF6FA84-DF52-4DC0-BCC5-65EE80B3390A}" srcId="{7F082637-09A1-4709-94C6-48C90815667C}" destId="{DE5BDD6E-5F7A-406E-AF19-6F0EEE117AF3}" srcOrd="3" destOrd="0" parTransId="{15D0418D-F917-4FAA-B076-BB5B56EEBBAE}" sibTransId="{07F7BE66-ED2B-4714-80D1-120FE29A2221}"/>
    <dgm:cxn modelId="{3B17CBB8-2F67-4BAA-91A7-84D88F9682E8}" type="presParOf" srcId="{AEA36C42-4B4B-4F6C-939B-3159C0E3692D}" destId="{12DA8593-DE8C-46EC-894C-0EFFC106FBF9}" srcOrd="0" destOrd="0" presId="urn:microsoft.com/office/officeart/2005/8/layout/hierarchy2"/>
    <dgm:cxn modelId="{2ED795D7-A712-49EC-B5D1-94C2614CDB7F}" type="presParOf" srcId="{12DA8593-DE8C-46EC-894C-0EFFC106FBF9}" destId="{2F1F894C-DF4B-4D75-8445-B198088F628B}" srcOrd="0" destOrd="0" presId="urn:microsoft.com/office/officeart/2005/8/layout/hierarchy2"/>
    <dgm:cxn modelId="{AAC07077-70CD-422D-9D8C-974F1671FBCB}" type="presParOf" srcId="{12DA8593-DE8C-46EC-894C-0EFFC106FBF9}" destId="{C29CDFBE-027C-4C65-A6D8-5A3428476AB9}" srcOrd="1" destOrd="0" presId="urn:microsoft.com/office/officeart/2005/8/layout/hierarchy2"/>
    <dgm:cxn modelId="{C2B32CDC-0DFB-4BC1-A2D6-3FD9903C62CE}" type="presParOf" srcId="{C29CDFBE-027C-4C65-A6D8-5A3428476AB9}" destId="{21196E62-713C-4ED2-8EE4-5C1ADED92151}" srcOrd="0" destOrd="0" presId="urn:microsoft.com/office/officeart/2005/8/layout/hierarchy2"/>
    <dgm:cxn modelId="{BAE75D2E-3EDC-409D-8786-4A3B1D151325}" type="presParOf" srcId="{21196E62-713C-4ED2-8EE4-5C1ADED92151}" destId="{C01AA797-2409-479C-BDCB-95FF5053C77E}" srcOrd="0" destOrd="0" presId="urn:microsoft.com/office/officeart/2005/8/layout/hierarchy2"/>
    <dgm:cxn modelId="{3D2FEC09-DE58-4CA4-A69F-02C36DD19F09}" type="presParOf" srcId="{C29CDFBE-027C-4C65-A6D8-5A3428476AB9}" destId="{29225DC1-DB98-4FA0-BAD9-D535007F1764}" srcOrd="1" destOrd="0" presId="urn:microsoft.com/office/officeart/2005/8/layout/hierarchy2"/>
    <dgm:cxn modelId="{8381238A-9CD8-4D92-8D86-FA361BBD3169}" type="presParOf" srcId="{29225DC1-DB98-4FA0-BAD9-D535007F1764}" destId="{62BF2CCB-9EEF-4498-81B3-8DEC0C1DA9D0}" srcOrd="0" destOrd="0" presId="urn:microsoft.com/office/officeart/2005/8/layout/hierarchy2"/>
    <dgm:cxn modelId="{4A9476A1-D106-435B-8501-156F1BF1D059}" type="presParOf" srcId="{29225DC1-DB98-4FA0-BAD9-D535007F1764}" destId="{351EFB2E-3F95-4DA8-9B8A-20DC2471D031}" srcOrd="1" destOrd="0" presId="urn:microsoft.com/office/officeart/2005/8/layout/hierarchy2"/>
    <dgm:cxn modelId="{BE17293A-5382-4266-85B6-2D0A40EC45B3}" type="presParOf" srcId="{C29CDFBE-027C-4C65-A6D8-5A3428476AB9}" destId="{4C2592C6-0B69-4CD5-ABB9-A608A12DAFBC}" srcOrd="2" destOrd="0" presId="urn:microsoft.com/office/officeart/2005/8/layout/hierarchy2"/>
    <dgm:cxn modelId="{A555C0F9-E2B3-4F0F-9244-86B312F4B693}" type="presParOf" srcId="{4C2592C6-0B69-4CD5-ABB9-A608A12DAFBC}" destId="{0690AC24-49C4-4F96-987F-AA8FA03A41E8}" srcOrd="0" destOrd="0" presId="urn:microsoft.com/office/officeart/2005/8/layout/hierarchy2"/>
    <dgm:cxn modelId="{0F046197-00E4-409E-8033-1CD72A16EE04}" type="presParOf" srcId="{C29CDFBE-027C-4C65-A6D8-5A3428476AB9}" destId="{D906D035-9EBD-4392-9781-A54C8EFED5BB}" srcOrd="3" destOrd="0" presId="urn:microsoft.com/office/officeart/2005/8/layout/hierarchy2"/>
    <dgm:cxn modelId="{930B6F1C-C307-4AF5-9E79-71E3ADE79041}" type="presParOf" srcId="{D906D035-9EBD-4392-9781-A54C8EFED5BB}" destId="{02381149-A175-49D0-87BD-BE61DFE404DF}" srcOrd="0" destOrd="0" presId="urn:microsoft.com/office/officeart/2005/8/layout/hierarchy2"/>
    <dgm:cxn modelId="{D3881C0B-63F4-4204-B09C-2F950A11651E}" type="presParOf" srcId="{D906D035-9EBD-4392-9781-A54C8EFED5BB}" destId="{CF5BDEE5-6BFF-440B-88E0-98CCB83AB222}" srcOrd="1" destOrd="0" presId="urn:microsoft.com/office/officeart/2005/8/layout/hierarchy2"/>
    <dgm:cxn modelId="{D2092570-B847-4611-9F1C-1CFFE528AC79}" type="presParOf" srcId="{C29CDFBE-027C-4C65-A6D8-5A3428476AB9}" destId="{D95F7716-3F83-4FE9-A922-F359DCF7835F}" srcOrd="4" destOrd="0" presId="urn:microsoft.com/office/officeart/2005/8/layout/hierarchy2"/>
    <dgm:cxn modelId="{3AA2C50C-C7D3-490D-A034-77A210280BD7}" type="presParOf" srcId="{D95F7716-3F83-4FE9-A922-F359DCF7835F}" destId="{EDF8307D-668C-46B7-952C-1CAA762F8229}" srcOrd="0" destOrd="0" presId="urn:microsoft.com/office/officeart/2005/8/layout/hierarchy2"/>
    <dgm:cxn modelId="{219EB967-1B5C-4A92-83BF-DAB01F3D5A49}" type="presParOf" srcId="{C29CDFBE-027C-4C65-A6D8-5A3428476AB9}" destId="{3F84F79B-CDFE-442A-A9F1-760015C07BEB}" srcOrd="5" destOrd="0" presId="urn:microsoft.com/office/officeart/2005/8/layout/hierarchy2"/>
    <dgm:cxn modelId="{4F3B49B4-526C-4EFB-B409-887AB564498B}" type="presParOf" srcId="{3F84F79B-CDFE-442A-A9F1-760015C07BEB}" destId="{27CA8395-010D-467D-9F25-00D0C5E6898E}" srcOrd="0" destOrd="0" presId="urn:microsoft.com/office/officeart/2005/8/layout/hierarchy2"/>
    <dgm:cxn modelId="{822B10E7-7DF0-40CF-AACB-3FAEA95FFBAD}" type="presParOf" srcId="{3F84F79B-CDFE-442A-A9F1-760015C07BEB}" destId="{AC92987C-7FB8-431F-A80A-9A9A308227D0}" srcOrd="1" destOrd="0" presId="urn:microsoft.com/office/officeart/2005/8/layout/hierarchy2"/>
    <dgm:cxn modelId="{91F52916-62D1-48B3-9CB6-7C06B08FC8A2}" type="presParOf" srcId="{C29CDFBE-027C-4C65-A6D8-5A3428476AB9}" destId="{48908192-F5AE-4554-8499-61A0184FC11B}" srcOrd="6" destOrd="0" presId="urn:microsoft.com/office/officeart/2005/8/layout/hierarchy2"/>
    <dgm:cxn modelId="{46999431-A1A8-44EB-BC7E-6CCC5235EBF5}" type="presParOf" srcId="{48908192-F5AE-4554-8499-61A0184FC11B}" destId="{7A0002AB-2D55-488B-9E93-22F5564DE21D}" srcOrd="0" destOrd="0" presId="urn:microsoft.com/office/officeart/2005/8/layout/hierarchy2"/>
    <dgm:cxn modelId="{F98CA882-3725-4FE9-9C65-D70C2F57E5B8}" type="presParOf" srcId="{C29CDFBE-027C-4C65-A6D8-5A3428476AB9}" destId="{2F43B3D2-12F5-419B-8456-B84EE14BF48F}" srcOrd="7" destOrd="0" presId="urn:microsoft.com/office/officeart/2005/8/layout/hierarchy2"/>
    <dgm:cxn modelId="{62374974-7515-4212-B581-15D452586FDD}" type="presParOf" srcId="{2F43B3D2-12F5-419B-8456-B84EE14BF48F}" destId="{DE0B6601-7ED4-4FE2-ACBB-F0BF24ECD02A}" srcOrd="0" destOrd="0" presId="urn:microsoft.com/office/officeart/2005/8/layout/hierarchy2"/>
    <dgm:cxn modelId="{5F83D5FA-FC2D-41FC-B73B-5A16081627E1}" type="presParOf" srcId="{2F43B3D2-12F5-419B-8456-B84EE14BF48F}" destId="{58B9E7EC-05FC-48C9-8A3E-4CC918FB1E3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046B3D4-CCFD-46C2-8164-138AD55E6CF8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7479942B-DC88-4146-B975-853CBCB77E55}">
      <dgm:prSet phldrT="[Text]" custT="1"/>
      <dgm:spPr/>
      <dgm:t>
        <a:bodyPr/>
        <a:lstStyle/>
        <a:p>
          <a:r>
            <a:rPr lang="cs-CZ" sz="2500" b="1" dirty="0" smtClean="0"/>
            <a:t>Strukturní rozbory</a:t>
          </a:r>
          <a:endParaRPr lang="cs-CZ" sz="2500" b="1" dirty="0"/>
        </a:p>
      </dgm:t>
    </dgm:pt>
    <dgm:pt modelId="{A6902548-DACC-43E9-94FC-8AE524DE0C6D}" type="parTrans" cxnId="{AB46F910-F6F0-4395-9711-E3FAC1398624}">
      <dgm:prSet/>
      <dgm:spPr/>
      <dgm:t>
        <a:bodyPr/>
        <a:lstStyle/>
        <a:p>
          <a:endParaRPr lang="cs-CZ"/>
        </a:p>
      </dgm:t>
    </dgm:pt>
    <dgm:pt modelId="{AFFAF46D-1ADE-4E13-90E8-978B41704B08}" type="sibTrans" cxnId="{AB46F910-F6F0-4395-9711-E3FAC1398624}">
      <dgm:prSet/>
      <dgm:spPr/>
      <dgm:t>
        <a:bodyPr/>
        <a:lstStyle/>
        <a:p>
          <a:endParaRPr lang="cs-CZ"/>
        </a:p>
      </dgm:t>
    </dgm:pt>
    <dgm:pt modelId="{87802C29-D080-40A7-8CEA-F3293AE39E20}">
      <dgm:prSet phldrT="[Text]" custT="1"/>
      <dgm:spPr/>
      <dgm:t>
        <a:bodyPr/>
        <a:lstStyle/>
        <a:p>
          <a:r>
            <a:rPr lang="cs-CZ" sz="2000" dirty="0" smtClean="0"/>
            <a:t>16 – Fraktografie</a:t>
          </a:r>
          <a:endParaRPr lang="cs-CZ" sz="2000" dirty="0"/>
        </a:p>
      </dgm:t>
    </dgm:pt>
    <dgm:pt modelId="{71E81BAC-4010-4496-B733-E972382E5315}" type="parTrans" cxnId="{622F4DE0-0B5D-4BF2-87FF-FC3048ACEB5E}">
      <dgm:prSet/>
      <dgm:spPr/>
      <dgm:t>
        <a:bodyPr/>
        <a:lstStyle/>
        <a:p>
          <a:endParaRPr lang="cs-CZ"/>
        </a:p>
      </dgm:t>
    </dgm:pt>
    <dgm:pt modelId="{101A93CB-E2CA-450C-B8B1-607115AD3BEB}" type="sibTrans" cxnId="{622F4DE0-0B5D-4BF2-87FF-FC3048ACEB5E}">
      <dgm:prSet/>
      <dgm:spPr/>
      <dgm:t>
        <a:bodyPr/>
        <a:lstStyle/>
        <a:p>
          <a:endParaRPr lang="cs-CZ"/>
        </a:p>
      </dgm:t>
    </dgm:pt>
    <dgm:pt modelId="{299BEA94-15C2-4A61-8561-CCC4DABEF0F7}">
      <dgm:prSet phldrT="[Text]" custT="1"/>
      <dgm:spPr/>
      <dgm:t>
        <a:bodyPr/>
        <a:lstStyle/>
        <a:p>
          <a:r>
            <a:rPr lang="cs-CZ" sz="2000" dirty="0" smtClean="0"/>
            <a:t>17 – Stanovení makrostruktury (včetně </a:t>
          </a:r>
          <a:r>
            <a:rPr lang="cs-CZ" sz="2000" dirty="0" err="1" smtClean="0"/>
            <a:t>Baumanova</a:t>
          </a:r>
          <a:r>
            <a:rPr lang="cs-CZ" sz="2000" dirty="0" smtClean="0"/>
            <a:t> otisku)</a:t>
          </a:r>
          <a:endParaRPr lang="cs-CZ" sz="2000" dirty="0"/>
        </a:p>
      </dgm:t>
    </dgm:pt>
    <dgm:pt modelId="{42FC73A0-9D1E-4844-939F-2E17AC08516B}" type="parTrans" cxnId="{964AB2E7-6694-4556-A3FB-F13DEF0D20D0}">
      <dgm:prSet/>
      <dgm:spPr/>
      <dgm:t>
        <a:bodyPr/>
        <a:lstStyle/>
        <a:p>
          <a:endParaRPr lang="cs-CZ"/>
        </a:p>
      </dgm:t>
    </dgm:pt>
    <dgm:pt modelId="{1E7D7BD0-FA9E-4133-ABDE-DEC356EB19C9}" type="sibTrans" cxnId="{964AB2E7-6694-4556-A3FB-F13DEF0D20D0}">
      <dgm:prSet/>
      <dgm:spPr/>
      <dgm:t>
        <a:bodyPr/>
        <a:lstStyle/>
        <a:p>
          <a:endParaRPr lang="cs-CZ"/>
        </a:p>
      </dgm:t>
    </dgm:pt>
    <dgm:pt modelId="{8CBA4D47-2EC3-4B4C-B613-F36D9F75900E}">
      <dgm:prSet phldrT="[Text]" custT="1"/>
      <dgm:spPr/>
      <dgm:t>
        <a:bodyPr/>
        <a:lstStyle/>
        <a:p>
          <a:r>
            <a:rPr lang="cs-CZ" sz="2000" dirty="0" smtClean="0"/>
            <a:t>18 – Stanovení mikrostruktury světelnou mikroskopií</a:t>
          </a:r>
          <a:endParaRPr lang="cs-CZ" sz="2000" dirty="0"/>
        </a:p>
      </dgm:t>
    </dgm:pt>
    <dgm:pt modelId="{FBE81350-A1B5-4739-A146-E6C15C7D533F}" type="parTrans" cxnId="{A9946B6A-BF05-4653-AC4F-10697DAE2E35}">
      <dgm:prSet/>
      <dgm:spPr/>
      <dgm:t>
        <a:bodyPr/>
        <a:lstStyle/>
        <a:p>
          <a:endParaRPr lang="cs-CZ"/>
        </a:p>
      </dgm:t>
    </dgm:pt>
    <dgm:pt modelId="{BD917849-C070-4AFC-9544-FB61DC77CF2C}" type="sibTrans" cxnId="{A9946B6A-BF05-4653-AC4F-10697DAE2E35}">
      <dgm:prSet/>
      <dgm:spPr/>
      <dgm:t>
        <a:bodyPr/>
        <a:lstStyle/>
        <a:p>
          <a:endParaRPr lang="cs-CZ"/>
        </a:p>
      </dgm:t>
    </dgm:pt>
    <dgm:pt modelId="{2EEAE3B0-6FEC-4F9F-B9E4-57F049EBA839}">
      <dgm:prSet phldrT="[Text]" custT="1"/>
      <dgm:spPr/>
      <dgm:t>
        <a:bodyPr/>
        <a:lstStyle/>
        <a:p>
          <a:r>
            <a:rPr lang="cs-CZ" sz="2000" dirty="0" smtClean="0"/>
            <a:t>19 – Elektronová mikroskopie (řádkovací, transmisní)</a:t>
          </a:r>
          <a:endParaRPr lang="cs-CZ" sz="2000" dirty="0"/>
        </a:p>
      </dgm:t>
    </dgm:pt>
    <dgm:pt modelId="{74160401-B43B-43AE-AF1E-52D5B101A4AA}" type="parTrans" cxnId="{EE6E5434-06FB-4AB5-B66E-AC39DFB42DC6}">
      <dgm:prSet/>
      <dgm:spPr/>
      <dgm:t>
        <a:bodyPr/>
        <a:lstStyle/>
        <a:p>
          <a:endParaRPr lang="cs-CZ"/>
        </a:p>
      </dgm:t>
    </dgm:pt>
    <dgm:pt modelId="{86D3D4BE-8759-4814-B4F0-81E2D39F1575}" type="sibTrans" cxnId="{EE6E5434-06FB-4AB5-B66E-AC39DFB42DC6}">
      <dgm:prSet/>
      <dgm:spPr/>
      <dgm:t>
        <a:bodyPr/>
        <a:lstStyle/>
        <a:p>
          <a:endParaRPr lang="cs-CZ"/>
        </a:p>
      </dgm:t>
    </dgm:pt>
    <dgm:pt modelId="{E206AEC9-5C3E-4847-8760-537C62A76FB7}" type="pres">
      <dgm:prSet presAssocID="{F046B3D4-CCFD-46C2-8164-138AD55E6CF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147C1E0C-D368-4419-8169-D038BA00FA32}" type="pres">
      <dgm:prSet presAssocID="{7479942B-DC88-4146-B975-853CBCB77E55}" presName="root1" presStyleCnt="0"/>
      <dgm:spPr/>
    </dgm:pt>
    <dgm:pt modelId="{EF7686AC-4355-49CE-A331-4B5B2530A67C}" type="pres">
      <dgm:prSet presAssocID="{7479942B-DC88-4146-B975-853CBCB77E55}" presName="LevelOneTextNode" presStyleLbl="node0" presStyleIdx="0" presStyleCnt="1" custScaleX="120439" custLinFactNeighborX="-43003" custLinFactNeighborY="-15906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E40DB314-63A5-4398-8D49-F4B9FA7A7AE1}" type="pres">
      <dgm:prSet presAssocID="{7479942B-DC88-4146-B975-853CBCB77E55}" presName="level2hierChild" presStyleCnt="0"/>
      <dgm:spPr/>
    </dgm:pt>
    <dgm:pt modelId="{D0CC2E8A-543F-49AE-8A7D-D2BAB7660C86}" type="pres">
      <dgm:prSet presAssocID="{71E81BAC-4010-4496-B733-E972382E5315}" presName="conn2-1" presStyleLbl="parChTrans1D2" presStyleIdx="0" presStyleCnt="4"/>
      <dgm:spPr/>
      <dgm:t>
        <a:bodyPr/>
        <a:lstStyle/>
        <a:p>
          <a:endParaRPr lang="cs-CZ"/>
        </a:p>
      </dgm:t>
    </dgm:pt>
    <dgm:pt modelId="{1BC17C28-D28C-44A9-8E32-F2069679A6B7}" type="pres">
      <dgm:prSet presAssocID="{71E81BAC-4010-4496-B733-E972382E5315}" presName="connTx" presStyleLbl="parChTrans1D2" presStyleIdx="0" presStyleCnt="4"/>
      <dgm:spPr/>
      <dgm:t>
        <a:bodyPr/>
        <a:lstStyle/>
        <a:p>
          <a:endParaRPr lang="cs-CZ"/>
        </a:p>
      </dgm:t>
    </dgm:pt>
    <dgm:pt modelId="{0D96995A-6A9B-4541-BC77-2DA25E106881}" type="pres">
      <dgm:prSet presAssocID="{87802C29-D080-40A7-8CEA-F3293AE39E20}" presName="root2" presStyleCnt="0"/>
      <dgm:spPr/>
    </dgm:pt>
    <dgm:pt modelId="{1211B85D-05FB-4804-9FAC-45B61B81486E}" type="pres">
      <dgm:prSet presAssocID="{87802C29-D080-40A7-8CEA-F3293AE39E20}" presName="LevelTwoTextNode" presStyleLbl="node2" presStyleIdx="0" presStyleCnt="4" custScaleX="126209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B38A3D5E-78B8-47DA-887E-08D6503A3FFA}" type="pres">
      <dgm:prSet presAssocID="{87802C29-D080-40A7-8CEA-F3293AE39E20}" presName="level3hierChild" presStyleCnt="0"/>
      <dgm:spPr/>
    </dgm:pt>
    <dgm:pt modelId="{5DFDD2D5-1CDB-4234-826B-9A9819165011}" type="pres">
      <dgm:prSet presAssocID="{42FC73A0-9D1E-4844-939F-2E17AC08516B}" presName="conn2-1" presStyleLbl="parChTrans1D2" presStyleIdx="1" presStyleCnt="4"/>
      <dgm:spPr/>
      <dgm:t>
        <a:bodyPr/>
        <a:lstStyle/>
        <a:p>
          <a:endParaRPr lang="cs-CZ"/>
        </a:p>
      </dgm:t>
    </dgm:pt>
    <dgm:pt modelId="{28EF4BFE-62D8-4867-AF9F-BF97C53B1B83}" type="pres">
      <dgm:prSet presAssocID="{42FC73A0-9D1E-4844-939F-2E17AC08516B}" presName="connTx" presStyleLbl="parChTrans1D2" presStyleIdx="1" presStyleCnt="4"/>
      <dgm:spPr/>
      <dgm:t>
        <a:bodyPr/>
        <a:lstStyle/>
        <a:p>
          <a:endParaRPr lang="cs-CZ"/>
        </a:p>
      </dgm:t>
    </dgm:pt>
    <dgm:pt modelId="{D4AC683F-D36D-4647-B107-2CDE930B326F}" type="pres">
      <dgm:prSet presAssocID="{299BEA94-15C2-4A61-8561-CCC4DABEF0F7}" presName="root2" presStyleCnt="0"/>
      <dgm:spPr/>
    </dgm:pt>
    <dgm:pt modelId="{60D59DBD-1CEC-4C95-8FDD-4B85F1E7C519}" type="pres">
      <dgm:prSet presAssocID="{299BEA94-15C2-4A61-8561-CCC4DABEF0F7}" presName="LevelTwoTextNode" presStyleLbl="node2" presStyleIdx="1" presStyleCnt="4" custScaleX="12835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5941A7EA-0A22-4655-B76F-88904BF2C2FC}" type="pres">
      <dgm:prSet presAssocID="{299BEA94-15C2-4A61-8561-CCC4DABEF0F7}" presName="level3hierChild" presStyleCnt="0"/>
      <dgm:spPr/>
    </dgm:pt>
    <dgm:pt modelId="{8B9F7252-3C44-4D50-8093-8A682C077A56}" type="pres">
      <dgm:prSet presAssocID="{FBE81350-A1B5-4739-A146-E6C15C7D533F}" presName="conn2-1" presStyleLbl="parChTrans1D2" presStyleIdx="2" presStyleCnt="4"/>
      <dgm:spPr/>
      <dgm:t>
        <a:bodyPr/>
        <a:lstStyle/>
        <a:p>
          <a:endParaRPr lang="cs-CZ"/>
        </a:p>
      </dgm:t>
    </dgm:pt>
    <dgm:pt modelId="{80E201E1-DCB3-488D-99C7-62CEF67586BC}" type="pres">
      <dgm:prSet presAssocID="{FBE81350-A1B5-4739-A146-E6C15C7D533F}" presName="connTx" presStyleLbl="parChTrans1D2" presStyleIdx="2" presStyleCnt="4"/>
      <dgm:spPr/>
      <dgm:t>
        <a:bodyPr/>
        <a:lstStyle/>
        <a:p>
          <a:endParaRPr lang="cs-CZ"/>
        </a:p>
      </dgm:t>
    </dgm:pt>
    <dgm:pt modelId="{1FC4B926-9C79-406F-A116-A138C4C2B634}" type="pres">
      <dgm:prSet presAssocID="{8CBA4D47-2EC3-4B4C-B613-F36D9F75900E}" presName="root2" presStyleCnt="0"/>
      <dgm:spPr/>
    </dgm:pt>
    <dgm:pt modelId="{7A4B6D52-5283-49BF-AF46-F243D47AB521}" type="pres">
      <dgm:prSet presAssocID="{8CBA4D47-2EC3-4B4C-B613-F36D9F75900E}" presName="LevelTwoTextNode" presStyleLbl="node2" presStyleIdx="2" presStyleCnt="4" custScaleX="130165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5189FDB7-D3D9-4109-81D6-72F779C3F4AD}" type="pres">
      <dgm:prSet presAssocID="{8CBA4D47-2EC3-4B4C-B613-F36D9F75900E}" presName="level3hierChild" presStyleCnt="0"/>
      <dgm:spPr/>
    </dgm:pt>
    <dgm:pt modelId="{00D2D644-6842-4F00-864D-BF4E22B852D4}" type="pres">
      <dgm:prSet presAssocID="{74160401-B43B-43AE-AF1E-52D5B101A4AA}" presName="conn2-1" presStyleLbl="parChTrans1D2" presStyleIdx="3" presStyleCnt="4"/>
      <dgm:spPr/>
      <dgm:t>
        <a:bodyPr/>
        <a:lstStyle/>
        <a:p>
          <a:endParaRPr lang="cs-CZ"/>
        </a:p>
      </dgm:t>
    </dgm:pt>
    <dgm:pt modelId="{344E7DA6-D1AE-4F11-92AC-BA979A54DCD9}" type="pres">
      <dgm:prSet presAssocID="{74160401-B43B-43AE-AF1E-52D5B101A4AA}" presName="connTx" presStyleLbl="parChTrans1D2" presStyleIdx="3" presStyleCnt="4"/>
      <dgm:spPr/>
      <dgm:t>
        <a:bodyPr/>
        <a:lstStyle/>
        <a:p>
          <a:endParaRPr lang="cs-CZ"/>
        </a:p>
      </dgm:t>
    </dgm:pt>
    <dgm:pt modelId="{EA097028-F195-4A83-AAF2-5BB564E721FB}" type="pres">
      <dgm:prSet presAssocID="{2EEAE3B0-6FEC-4F9F-B9E4-57F049EBA839}" presName="root2" presStyleCnt="0"/>
      <dgm:spPr/>
    </dgm:pt>
    <dgm:pt modelId="{D2248C36-E674-4D63-84FC-4E7D5F677E55}" type="pres">
      <dgm:prSet presAssocID="{2EEAE3B0-6FEC-4F9F-B9E4-57F049EBA839}" presName="LevelTwoTextNode" presStyleLbl="node2" presStyleIdx="3" presStyleCnt="4" custScaleX="130165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EA07E28B-8DC6-4B9D-ACF5-3C29DCC7D50E}" type="pres">
      <dgm:prSet presAssocID="{2EEAE3B0-6FEC-4F9F-B9E4-57F049EBA839}" presName="level3hierChild" presStyleCnt="0"/>
      <dgm:spPr/>
    </dgm:pt>
  </dgm:ptLst>
  <dgm:cxnLst>
    <dgm:cxn modelId="{13047525-C733-40AE-B31B-A6ABDF5CB983}" type="presOf" srcId="{FBE81350-A1B5-4739-A146-E6C15C7D533F}" destId="{80E201E1-DCB3-488D-99C7-62CEF67586BC}" srcOrd="1" destOrd="0" presId="urn:microsoft.com/office/officeart/2005/8/layout/hierarchy2"/>
    <dgm:cxn modelId="{0659F094-D1BC-46C5-8071-104C13394068}" type="presOf" srcId="{FBE81350-A1B5-4739-A146-E6C15C7D533F}" destId="{8B9F7252-3C44-4D50-8093-8A682C077A56}" srcOrd="0" destOrd="0" presId="urn:microsoft.com/office/officeart/2005/8/layout/hierarchy2"/>
    <dgm:cxn modelId="{82C7B27A-0D91-4694-BAE7-945D326FDF65}" type="presOf" srcId="{71E81BAC-4010-4496-B733-E972382E5315}" destId="{D0CC2E8A-543F-49AE-8A7D-D2BAB7660C86}" srcOrd="0" destOrd="0" presId="urn:microsoft.com/office/officeart/2005/8/layout/hierarchy2"/>
    <dgm:cxn modelId="{3506E4B2-D9E6-446B-8C0D-AB7C75428312}" type="presOf" srcId="{42FC73A0-9D1E-4844-939F-2E17AC08516B}" destId="{5DFDD2D5-1CDB-4234-826B-9A9819165011}" srcOrd="0" destOrd="0" presId="urn:microsoft.com/office/officeart/2005/8/layout/hierarchy2"/>
    <dgm:cxn modelId="{A1EC2705-F868-464A-B49B-1910EE410283}" type="presOf" srcId="{42FC73A0-9D1E-4844-939F-2E17AC08516B}" destId="{28EF4BFE-62D8-4867-AF9F-BF97C53B1B83}" srcOrd="1" destOrd="0" presId="urn:microsoft.com/office/officeart/2005/8/layout/hierarchy2"/>
    <dgm:cxn modelId="{7C247763-9C9F-4F17-912E-4EEDE18823A8}" type="presOf" srcId="{8CBA4D47-2EC3-4B4C-B613-F36D9F75900E}" destId="{7A4B6D52-5283-49BF-AF46-F243D47AB521}" srcOrd="0" destOrd="0" presId="urn:microsoft.com/office/officeart/2005/8/layout/hierarchy2"/>
    <dgm:cxn modelId="{DC9427C3-C984-4653-9699-2F70D862C9C2}" type="presOf" srcId="{7479942B-DC88-4146-B975-853CBCB77E55}" destId="{EF7686AC-4355-49CE-A331-4B5B2530A67C}" srcOrd="0" destOrd="0" presId="urn:microsoft.com/office/officeart/2005/8/layout/hierarchy2"/>
    <dgm:cxn modelId="{9BF6C9BC-39CC-4630-90D0-6B2BDCC3158A}" type="presOf" srcId="{74160401-B43B-43AE-AF1E-52D5B101A4AA}" destId="{344E7DA6-D1AE-4F11-92AC-BA979A54DCD9}" srcOrd="1" destOrd="0" presId="urn:microsoft.com/office/officeart/2005/8/layout/hierarchy2"/>
    <dgm:cxn modelId="{5B5C4E4B-6522-4A23-B529-1F20250F6A12}" type="presOf" srcId="{87802C29-D080-40A7-8CEA-F3293AE39E20}" destId="{1211B85D-05FB-4804-9FAC-45B61B81486E}" srcOrd="0" destOrd="0" presId="urn:microsoft.com/office/officeart/2005/8/layout/hierarchy2"/>
    <dgm:cxn modelId="{A9946B6A-BF05-4653-AC4F-10697DAE2E35}" srcId="{7479942B-DC88-4146-B975-853CBCB77E55}" destId="{8CBA4D47-2EC3-4B4C-B613-F36D9F75900E}" srcOrd="2" destOrd="0" parTransId="{FBE81350-A1B5-4739-A146-E6C15C7D533F}" sibTransId="{BD917849-C070-4AFC-9544-FB61DC77CF2C}"/>
    <dgm:cxn modelId="{EE6E5434-06FB-4AB5-B66E-AC39DFB42DC6}" srcId="{7479942B-DC88-4146-B975-853CBCB77E55}" destId="{2EEAE3B0-6FEC-4F9F-B9E4-57F049EBA839}" srcOrd="3" destOrd="0" parTransId="{74160401-B43B-43AE-AF1E-52D5B101A4AA}" sibTransId="{86D3D4BE-8759-4814-B4F0-81E2D39F1575}"/>
    <dgm:cxn modelId="{AB46F910-F6F0-4395-9711-E3FAC1398624}" srcId="{F046B3D4-CCFD-46C2-8164-138AD55E6CF8}" destId="{7479942B-DC88-4146-B975-853CBCB77E55}" srcOrd="0" destOrd="0" parTransId="{A6902548-DACC-43E9-94FC-8AE524DE0C6D}" sibTransId="{AFFAF46D-1ADE-4E13-90E8-978B41704B08}"/>
    <dgm:cxn modelId="{964AB2E7-6694-4556-A3FB-F13DEF0D20D0}" srcId="{7479942B-DC88-4146-B975-853CBCB77E55}" destId="{299BEA94-15C2-4A61-8561-CCC4DABEF0F7}" srcOrd="1" destOrd="0" parTransId="{42FC73A0-9D1E-4844-939F-2E17AC08516B}" sibTransId="{1E7D7BD0-FA9E-4133-ABDE-DEC356EB19C9}"/>
    <dgm:cxn modelId="{622F4DE0-0B5D-4BF2-87FF-FC3048ACEB5E}" srcId="{7479942B-DC88-4146-B975-853CBCB77E55}" destId="{87802C29-D080-40A7-8CEA-F3293AE39E20}" srcOrd="0" destOrd="0" parTransId="{71E81BAC-4010-4496-B733-E972382E5315}" sibTransId="{101A93CB-E2CA-450C-B8B1-607115AD3BEB}"/>
    <dgm:cxn modelId="{7EDA10D6-B09B-4FC5-BE98-0A9A64FA6ECE}" type="presOf" srcId="{F046B3D4-CCFD-46C2-8164-138AD55E6CF8}" destId="{E206AEC9-5C3E-4847-8760-537C62A76FB7}" srcOrd="0" destOrd="0" presId="urn:microsoft.com/office/officeart/2005/8/layout/hierarchy2"/>
    <dgm:cxn modelId="{0C61FE98-46CE-4FB1-BF98-40B942CC8011}" type="presOf" srcId="{299BEA94-15C2-4A61-8561-CCC4DABEF0F7}" destId="{60D59DBD-1CEC-4C95-8FDD-4B85F1E7C519}" srcOrd="0" destOrd="0" presId="urn:microsoft.com/office/officeart/2005/8/layout/hierarchy2"/>
    <dgm:cxn modelId="{3E029BE9-A526-4480-B3BD-65F802AC308D}" type="presOf" srcId="{71E81BAC-4010-4496-B733-E972382E5315}" destId="{1BC17C28-D28C-44A9-8E32-F2069679A6B7}" srcOrd="1" destOrd="0" presId="urn:microsoft.com/office/officeart/2005/8/layout/hierarchy2"/>
    <dgm:cxn modelId="{CD99907E-A8C8-471F-A2E8-4FAB3C3435B6}" type="presOf" srcId="{2EEAE3B0-6FEC-4F9F-B9E4-57F049EBA839}" destId="{D2248C36-E674-4D63-84FC-4E7D5F677E55}" srcOrd="0" destOrd="0" presId="urn:microsoft.com/office/officeart/2005/8/layout/hierarchy2"/>
    <dgm:cxn modelId="{7F2E8917-5690-4A9D-9151-38D60B3F86A6}" type="presOf" srcId="{74160401-B43B-43AE-AF1E-52D5B101A4AA}" destId="{00D2D644-6842-4F00-864D-BF4E22B852D4}" srcOrd="0" destOrd="0" presId="urn:microsoft.com/office/officeart/2005/8/layout/hierarchy2"/>
    <dgm:cxn modelId="{830BB905-BA14-4C3A-A396-1A86DE16D38A}" type="presParOf" srcId="{E206AEC9-5C3E-4847-8760-537C62A76FB7}" destId="{147C1E0C-D368-4419-8169-D038BA00FA32}" srcOrd="0" destOrd="0" presId="urn:microsoft.com/office/officeart/2005/8/layout/hierarchy2"/>
    <dgm:cxn modelId="{C3BF6D27-A69B-4831-BF01-C12A74E27B71}" type="presParOf" srcId="{147C1E0C-D368-4419-8169-D038BA00FA32}" destId="{EF7686AC-4355-49CE-A331-4B5B2530A67C}" srcOrd="0" destOrd="0" presId="urn:microsoft.com/office/officeart/2005/8/layout/hierarchy2"/>
    <dgm:cxn modelId="{4EB32393-12DE-4D53-82F2-7BDC79667199}" type="presParOf" srcId="{147C1E0C-D368-4419-8169-D038BA00FA32}" destId="{E40DB314-63A5-4398-8D49-F4B9FA7A7AE1}" srcOrd="1" destOrd="0" presId="urn:microsoft.com/office/officeart/2005/8/layout/hierarchy2"/>
    <dgm:cxn modelId="{7ABC604D-C5A7-4469-B0EE-C00B40C0D974}" type="presParOf" srcId="{E40DB314-63A5-4398-8D49-F4B9FA7A7AE1}" destId="{D0CC2E8A-543F-49AE-8A7D-D2BAB7660C86}" srcOrd="0" destOrd="0" presId="urn:microsoft.com/office/officeart/2005/8/layout/hierarchy2"/>
    <dgm:cxn modelId="{232F7070-F4CD-4D8F-8F7C-F928F848ECF8}" type="presParOf" srcId="{D0CC2E8A-543F-49AE-8A7D-D2BAB7660C86}" destId="{1BC17C28-D28C-44A9-8E32-F2069679A6B7}" srcOrd="0" destOrd="0" presId="urn:microsoft.com/office/officeart/2005/8/layout/hierarchy2"/>
    <dgm:cxn modelId="{ECEB007F-1F04-4EE0-8CB0-D6CCF50EE0C8}" type="presParOf" srcId="{E40DB314-63A5-4398-8D49-F4B9FA7A7AE1}" destId="{0D96995A-6A9B-4541-BC77-2DA25E106881}" srcOrd="1" destOrd="0" presId="urn:microsoft.com/office/officeart/2005/8/layout/hierarchy2"/>
    <dgm:cxn modelId="{9ED47C42-E6D2-4360-AB3E-763F863E9F93}" type="presParOf" srcId="{0D96995A-6A9B-4541-BC77-2DA25E106881}" destId="{1211B85D-05FB-4804-9FAC-45B61B81486E}" srcOrd="0" destOrd="0" presId="urn:microsoft.com/office/officeart/2005/8/layout/hierarchy2"/>
    <dgm:cxn modelId="{B05078AA-5A0A-4645-88E7-71E024C0FD39}" type="presParOf" srcId="{0D96995A-6A9B-4541-BC77-2DA25E106881}" destId="{B38A3D5E-78B8-47DA-887E-08D6503A3FFA}" srcOrd="1" destOrd="0" presId="urn:microsoft.com/office/officeart/2005/8/layout/hierarchy2"/>
    <dgm:cxn modelId="{A2C4C229-CEB6-47A5-9DCF-F982EA15C60A}" type="presParOf" srcId="{E40DB314-63A5-4398-8D49-F4B9FA7A7AE1}" destId="{5DFDD2D5-1CDB-4234-826B-9A9819165011}" srcOrd="2" destOrd="0" presId="urn:microsoft.com/office/officeart/2005/8/layout/hierarchy2"/>
    <dgm:cxn modelId="{2D87D1C1-03F0-4212-B664-30D79A39984B}" type="presParOf" srcId="{5DFDD2D5-1CDB-4234-826B-9A9819165011}" destId="{28EF4BFE-62D8-4867-AF9F-BF97C53B1B83}" srcOrd="0" destOrd="0" presId="urn:microsoft.com/office/officeart/2005/8/layout/hierarchy2"/>
    <dgm:cxn modelId="{F4BEA34A-6E33-4AB3-BF52-D7C1B4A88F8B}" type="presParOf" srcId="{E40DB314-63A5-4398-8D49-F4B9FA7A7AE1}" destId="{D4AC683F-D36D-4647-B107-2CDE930B326F}" srcOrd="3" destOrd="0" presId="urn:microsoft.com/office/officeart/2005/8/layout/hierarchy2"/>
    <dgm:cxn modelId="{9D842FC7-29FF-4208-9BCB-B5A10AB09EE1}" type="presParOf" srcId="{D4AC683F-D36D-4647-B107-2CDE930B326F}" destId="{60D59DBD-1CEC-4C95-8FDD-4B85F1E7C519}" srcOrd="0" destOrd="0" presId="urn:microsoft.com/office/officeart/2005/8/layout/hierarchy2"/>
    <dgm:cxn modelId="{B4DEA920-407F-45F6-867D-3DD203C7FA55}" type="presParOf" srcId="{D4AC683F-D36D-4647-B107-2CDE930B326F}" destId="{5941A7EA-0A22-4655-B76F-88904BF2C2FC}" srcOrd="1" destOrd="0" presId="urn:microsoft.com/office/officeart/2005/8/layout/hierarchy2"/>
    <dgm:cxn modelId="{3FF326FE-3524-4321-BFFF-C0A5CE7FF2A4}" type="presParOf" srcId="{E40DB314-63A5-4398-8D49-F4B9FA7A7AE1}" destId="{8B9F7252-3C44-4D50-8093-8A682C077A56}" srcOrd="4" destOrd="0" presId="urn:microsoft.com/office/officeart/2005/8/layout/hierarchy2"/>
    <dgm:cxn modelId="{413BEEA8-AF2D-4197-A150-3247ABA8A68C}" type="presParOf" srcId="{8B9F7252-3C44-4D50-8093-8A682C077A56}" destId="{80E201E1-DCB3-488D-99C7-62CEF67586BC}" srcOrd="0" destOrd="0" presId="urn:microsoft.com/office/officeart/2005/8/layout/hierarchy2"/>
    <dgm:cxn modelId="{4EFA1F30-A3B1-4793-B2E6-43A2BDB6AF8E}" type="presParOf" srcId="{E40DB314-63A5-4398-8D49-F4B9FA7A7AE1}" destId="{1FC4B926-9C79-406F-A116-A138C4C2B634}" srcOrd="5" destOrd="0" presId="urn:microsoft.com/office/officeart/2005/8/layout/hierarchy2"/>
    <dgm:cxn modelId="{DADDCB6A-E986-4F90-A7F3-DEE0857C9B3E}" type="presParOf" srcId="{1FC4B926-9C79-406F-A116-A138C4C2B634}" destId="{7A4B6D52-5283-49BF-AF46-F243D47AB521}" srcOrd="0" destOrd="0" presId="urn:microsoft.com/office/officeart/2005/8/layout/hierarchy2"/>
    <dgm:cxn modelId="{CDE6F2E0-B4B2-4CC9-8490-6BF5EF6AE627}" type="presParOf" srcId="{1FC4B926-9C79-406F-A116-A138C4C2B634}" destId="{5189FDB7-D3D9-4109-81D6-72F779C3F4AD}" srcOrd="1" destOrd="0" presId="urn:microsoft.com/office/officeart/2005/8/layout/hierarchy2"/>
    <dgm:cxn modelId="{60365542-C094-450D-8400-30DD2BAE4DD4}" type="presParOf" srcId="{E40DB314-63A5-4398-8D49-F4B9FA7A7AE1}" destId="{00D2D644-6842-4F00-864D-BF4E22B852D4}" srcOrd="6" destOrd="0" presId="urn:microsoft.com/office/officeart/2005/8/layout/hierarchy2"/>
    <dgm:cxn modelId="{A6AFAC1E-7F74-49DE-9DC6-03759A9C4233}" type="presParOf" srcId="{00D2D644-6842-4F00-864D-BF4E22B852D4}" destId="{344E7DA6-D1AE-4F11-92AC-BA979A54DCD9}" srcOrd="0" destOrd="0" presId="urn:microsoft.com/office/officeart/2005/8/layout/hierarchy2"/>
    <dgm:cxn modelId="{2BE8B14E-578B-4236-B673-14A77F330225}" type="presParOf" srcId="{E40DB314-63A5-4398-8D49-F4B9FA7A7AE1}" destId="{EA097028-F195-4A83-AAF2-5BB564E721FB}" srcOrd="7" destOrd="0" presId="urn:microsoft.com/office/officeart/2005/8/layout/hierarchy2"/>
    <dgm:cxn modelId="{10E38D43-EEDE-4AA1-8800-540FF90B525E}" type="presParOf" srcId="{EA097028-F195-4A83-AAF2-5BB564E721FB}" destId="{D2248C36-E674-4D63-84FC-4E7D5F677E55}" srcOrd="0" destOrd="0" presId="urn:microsoft.com/office/officeart/2005/8/layout/hierarchy2"/>
    <dgm:cxn modelId="{BC3959AC-00D1-4FEE-AFBF-D0507EBAF9E8}" type="presParOf" srcId="{EA097028-F195-4A83-AAF2-5BB564E721FB}" destId="{EA07E28B-8DC6-4B9D-ACF5-3C29DCC7D50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9C95F653-19D2-48C7-9E30-2F1D5AE9B074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4043EAAF-13C3-4759-9B15-FFE27C85804A}">
      <dgm:prSet phldrT="[Text]" custT="1"/>
      <dgm:spPr/>
      <dgm:t>
        <a:bodyPr/>
        <a:lstStyle/>
        <a:p>
          <a:r>
            <a:rPr lang="cs-CZ" sz="2500" b="1" dirty="0" smtClean="0"/>
            <a:t>Rozbor vlastností materiálu</a:t>
          </a:r>
          <a:endParaRPr lang="cs-CZ" sz="2500" b="1" dirty="0"/>
        </a:p>
      </dgm:t>
    </dgm:pt>
    <dgm:pt modelId="{1C0BC711-ABC9-4A74-A587-4539972D07B3}" type="parTrans" cxnId="{7297494B-46D6-4196-B75C-CF3E0DD91370}">
      <dgm:prSet/>
      <dgm:spPr/>
      <dgm:t>
        <a:bodyPr/>
        <a:lstStyle/>
        <a:p>
          <a:endParaRPr lang="cs-CZ"/>
        </a:p>
      </dgm:t>
    </dgm:pt>
    <dgm:pt modelId="{CF307249-E190-418F-9D58-E0231AE9B4FB}" type="sibTrans" cxnId="{7297494B-46D6-4196-B75C-CF3E0DD91370}">
      <dgm:prSet/>
      <dgm:spPr/>
      <dgm:t>
        <a:bodyPr/>
        <a:lstStyle/>
        <a:p>
          <a:endParaRPr lang="cs-CZ"/>
        </a:p>
      </dgm:t>
    </dgm:pt>
    <dgm:pt modelId="{C923ACF8-D65F-445A-900C-DFC8D3EAA488}">
      <dgm:prSet phldrT="[Text]" custT="1"/>
      <dgm:spPr/>
      <dgm:t>
        <a:bodyPr/>
        <a:lstStyle/>
        <a:p>
          <a:r>
            <a:rPr lang="cs-CZ" sz="2000" dirty="0" smtClean="0"/>
            <a:t>20 – Stanovení mechanických vlastností</a:t>
          </a:r>
          <a:endParaRPr lang="cs-CZ" sz="2000" dirty="0"/>
        </a:p>
      </dgm:t>
    </dgm:pt>
    <dgm:pt modelId="{A38C5015-FD6C-469D-8025-1EB19C0E6158}" type="parTrans" cxnId="{A0ABD9B7-6543-44B5-9124-E4DFA058F064}">
      <dgm:prSet/>
      <dgm:spPr/>
      <dgm:t>
        <a:bodyPr/>
        <a:lstStyle/>
        <a:p>
          <a:endParaRPr lang="cs-CZ"/>
        </a:p>
      </dgm:t>
    </dgm:pt>
    <dgm:pt modelId="{A483AB45-91BE-4B5F-BC0C-0F181A6D268C}" type="sibTrans" cxnId="{A0ABD9B7-6543-44B5-9124-E4DFA058F064}">
      <dgm:prSet/>
      <dgm:spPr/>
      <dgm:t>
        <a:bodyPr/>
        <a:lstStyle/>
        <a:p>
          <a:endParaRPr lang="cs-CZ"/>
        </a:p>
      </dgm:t>
    </dgm:pt>
    <dgm:pt modelId="{D4FFD40A-244F-4888-822E-1D9A5FA84D4F}">
      <dgm:prSet phldrT="[Text]" custT="1"/>
      <dgm:spPr/>
      <dgm:t>
        <a:bodyPr/>
        <a:lstStyle/>
        <a:p>
          <a:r>
            <a:rPr lang="cs-CZ" sz="2000" dirty="0" smtClean="0"/>
            <a:t>21 – Stanovení fyzikálních vlastností</a:t>
          </a:r>
          <a:endParaRPr lang="cs-CZ" sz="2000" dirty="0"/>
        </a:p>
      </dgm:t>
    </dgm:pt>
    <dgm:pt modelId="{C95AF07C-4539-45AD-8D8F-934574962D3D}" type="parTrans" cxnId="{9CFEA041-D5AA-40A6-A11A-F5F2B4222A81}">
      <dgm:prSet/>
      <dgm:spPr/>
      <dgm:t>
        <a:bodyPr/>
        <a:lstStyle/>
        <a:p>
          <a:endParaRPr lang="cs-CZ"/>
        </a:p>
      </dgm:t>
    </dgm:pt>
    <dgm:pt modelId="{32752D37-E6A3-49CB-BAC2-1D4446AFD182}" type="sibTrans" cxnId="{9CFEA041-D5AA-40A6-A11A-F5F2B4222A81}">
      <dgm:prSet/>
      <dgm:spPr/>
      <dgm:t>
        <a:bodyPr/>
        <a:lstStyle/>
        <a:p>
          <a:endParaRPr lang="cs-CZ"/>
        </a:p>
      </dgm:t>
    </dgm:pt>
    <dgm:pt modelId="{5F673B1F-0367-42F0-BC4B-2CAED485DB69}" type="pres">
      <dgm:prSet presAssocID="{9C95F653-19D2-48C7-9E30-2F1D5AE9B07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F12AF161-3A1D-4FCC-A35E-F7166157C748}" type="pres">
      <dgm:prSet presAssocID="{4043EAAF-13C3-4759-9B15-FFE27C85804A}" presName="root1" presStyleCnt="0"/>
      <dgm:spPr/>
    </dgm:pt>
    <dgm:pt modelId="{2732D887-7586-47B8-A365-343EA9314D35}" type="pres">
      <dgm:prSet presAssocID="{4043EAAF-13C3-4759-9B15-FFE27C85804A}" presName="LevelOneTextNode" presStyleLbl="node0" presStyleIdx="0" presStyleCnt="1" custScaleX="50472" custScaleY="34610" custLinFactNeighborX="7255" custLinFactNeighborY="-6029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9FD36CEC-CE6C-4B72-8781-991F8637FBB6}" type="pres">
      <dgm:prSet presAssocID="{4043EAAF-13C3-4759-9B15-FFE27C85804A}" presName="level2hierChild" presStyleCnt="0"/>
      <dgm:spPr/>
    </dgm:pt>
    <dgm:pt modelId="{686E860C-59B1-4DAB-A118-13CB93A1536B}" type="pres">
      <dgm:prSet presAssocID="{A38C5015-FD6C-469D-8025-1EB19C0E6158}" presName="conn2-1" presStyleLbl="parChTrans1D2" presStyleIdx="0" presStyleCnt="2"/>
      <dgm:spPr/>
      <dgm:t>
        <a:bodyPr/>
        <a:lstStyle/>
        <a:p>
          <a:endParaRPr lang="cs-CZ"/>
        </a:p>
      </dgm:t>
    </dgm:pt>
    <dgm:pt modelId="{9475E991-B7D5-414E-BEA7-7C6DFACA5142}" type="pres">
      <dgm:prSet presAssocID="{A38C5015-FD6C-469D-8025-1EB19C0E6158}" presName="connTx" presStyleLbl="parChTrans1D2" presStyleIdx="0" presStyleCnt="2"/>
      <dgm:spPr/>
      <dgm:t>
        <a:bodyPr/>
        <a:lstStyle/>
        <a:p>
          <a:endParaRPr lang="cs-CZ"/>
        </a:p>
      </dgm:t>
    </dgm:pt>
    <dgm:pt modelId="{5D7FB3F1-B70C-49E3-9013-09591A38773E}" type="pres">
      <dgm:prSet presAssocID="{C923ACF8-D65F-445A-900C-DFC8D3EAA488}" presName="root2" presStyleCnt="0"/>
      <dgm:spPr/>
    </dgm:pt>
    <dgm:pt modelId="{0B367CF4-854A-4888-A528-6B224632B39D}" type="pres">
      <dgm:prSet presAssocID="{C923ACF8-D65F-445A-900C-DFC8D3EAA488}" presName="LevelTwoTextNode" presStyleLbl="node2" presStyleIdx="0" presStyleCnt="2" custScaleX="51915" custScaleY="36340" custLinFactNeighborX="-9183" custLinFactNeighborY="-15390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2AA349AA-4F2D-4849-9242-4AD61947412F}" type="pres">
      <dgm:prSet presAssocID="{C923ACF8-D65F-445A-900C-DFC8D3EAA488}" presName="level3hierChild" presStyleCnt="0"/>
      <dgm:spPr/>
    </dgm:pt>
    <dgm:pt modelId="{A15479E1-BEF4-4C22-8239-3401CCF21166}" type="pres">
      <dgm:prSet presAssocID="{C95AF07C-4539-45AD-8D8F-934574962D3D}" presName="conn2-1" presStyleLbl="parChTrans1D2" presStyleIdx="1" presStyleCnt="2"/>
      <dgm:spPr/>
      <dgm:t>
        <a:bodyPr/>
        <a:lstStyle/>
        <a:p>
          <a:endParaRPr lang="cs-CZ"/>
        </a:p>
      </dgm:t>
    </dgm:pt>
    <dgm:pt modelId="{35A1E43A-2676-4288-AD72-176CBB5CDBD1}" type="pres">
      <dgm:prSet presAssocID="{C95AF07C-4539-45AD-8D8F-934574962D3D}" presName="connTx" presStyleLbl="parChTrans1D2" presStyleIdx="1" presStyleCnt="2"/>
      <dgm:spPr/>
      <dgm:t>
        <a:bodyPr/>
        <a:lstStyle/>
        <a:p>
          <a:endParaRPr lang="cs-CZ"/>
        </a:p>
      </dgm:t>
    </dgm:pt>
    <dgm:pt modelId="{46C51BB3-9BC4-4D26-9E57-B84960E425CD}" type="pres">
      <dgm:prSet presAssocID="{D4FFD40A-244F-4888-822E-1D9A5FA84D4F}" presName="root2" presStyleCnt="0"/>
      <dgm:spPr/>
    </dgm:pt>
    <dgm:pt modelId="{F692700F-6EA2-4AAB-8BD5-BCF8DD743916}" type="pres">
      <dgm:prSet presAssocID="{D4FFD40A-244F-4888-822E-1D9A5FA84D4F}" presName="LevelTwoTextNode" presStyleLbl="node2" presStyleIdx="1" presStyleCnt="2" custScaleX="51915" custScaleY="36340" custLinFactNeighborX="-9183" custLinFactNeighborY="2818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9729F7AE-A37D-43D5-A182-00C1A6407F8B}" type="pres">
      <dgm:prSet presAssocID="{D4FFD40A-244F-4888-822E-1D9A5FA84D4F}" presName="level3hierChild" presStyleCnt="0"/>
      <dgm:spPr/>
    </dgm:pt>
  </dgm:ptLst>
  <dgm:cxnLst>
    <dgm:cxn modelId="{A8DFDB7A-31DA-4B39-BA99-DDD4AE582430}" type="presOf" srcId="{4043EAAF-13C3-4759-9B15-FFE27C85804A}" destId="{2732D887-7586-47B8-A365-343EA9314D35}" srcOrd="0" destOrd="0" presId="urn:microsoft.com/office/officeart/2005/8/layout/hierarchy2"/>
    <dgm:cxn modelId="{49E20757-B512-4469-BF25-46E5E7FBBB81}" type="presOf" srcId="{C95AF07C-4539-45AD-8D8F-934574962D3D}" destId="{35A1E43A-2676-4288-AD72-176CBB5CDBD1}" srcOrd="1" destOrd="0" presId="urn:microsoft.com/office/officeart/2005/8/layout/hierarchy2"/>
    <dgm:cxn modelId="{7297494B-46D6-4196-B75C-CF3E0DD91370}" srcId="{9C95F653-19D2-48C7-9E30-2F1D5AE9B074}" destId="{4043EAAF-13C3-4759-9B15-FFE27C85804A}" srcOrd="0" destOrd="0" parTransId="{1C0BC711-ABC9-4A74-A587-4539972D07B3}" sibTransId="{CF307249-E190-418F-9D58-E0231AE9B4FB}"/>
    <dgm:cxn modelId="{A0ABD9B7-6543-44B5-9124-E4DFA058F064}" srcId="{4043EAAF-13C3-4759-9B15-FFE27C85804A}" destId="{C923ACF8-D65F-445A-900C-DFC8D3EAA488}" srcOrd="0" destOrd="0" parTransId="{A38C5015-FD6C-469D-8025-1EB19C0E6158}" sibTransId="{A483AB45-91BE-4B5F-BC0C-0F181A6D268C}"/>
    <dgm:cxn modelId="{20C5649B-26D7-4204-9478-BB6E807468DB}" type="presOf" srcId="{D4FFD40A-244F-4888-822E-1D9A5FA84D4F}" destId="{F692700F-6EA2-4AAB-8BD5-BCF8DD743916}" srcOrd="0" destOrd="0" presId="urn:microsoft.com/office/officeart/2005/8/layout/hierarchy2"/>
    <dgm:cxn modelId="{C00B80E1-417C-4D20-B645-BD1D795D204A}" type="presOf" srcId="{C923ACF8-D65F-445A-900C-DFC8D3EAA488}" destId="{0B367CF4-854A-4888-A528-6B224632B39D}" srcOrd="0" destOrd="0" presId="urn:microsoft.com/office/officeart/2005/8/layout/hierarchy2"/>
    <dgm:cxn modelId="{9CFEA041-D5AA-40A6-A11A-F5F2B4222A81}" srcId="{4043EAAF-13C3-4759-9B15-FFE27C85804A}" destId="{D4FFD40A-244F-4888-822E-1D9A5FA84D4F}" srcOrd="1" destOrd="0" parTransId="{C95AF07C-4539-45AD-8D8F-934574962D3D}" sibTransId="{32752D37-E6A3-49CB-BAC2-1D4446AFD182}"/>
    <dgm:cxn modelId="{188BEA33-6892-469C-A758-16E43C9662A7}" type="presOf" srcId="{A38C5015-FD6C-469D-8025-1EB19C0E6158}" destId="{686E860C-59B1-4DAB-A118-13CB93A1536B}" srcOrd="0" destOrd="0" presId="urn:microsoft.com/office/officeart/2005/8/layout/hierarchy2"/>
    <dgm:cxn modelId="{01523E0B-92C2-4DB9-B838-BB981F730FF0}" type="presOf" srcId="{9C95F653-19D2-48C7-9E30-2F1D5AE9B074}" destId="{5F673B1F-0367-42F0-BC4B-2CAED485DB69}" srcOrd="0" destOrd="0" presId="urn:microsoft.com/office/officeart/2005/8/layout/hierarchy2"/>
    <dgm:cxn modelId="{1C928CAC-D493-44DA-9938-2753E08B3525}" type="presOf" srcId="{C95AF07C-4539-45AD-8D8F-934574962D3D}" destId="{A15479E1-BEF4-4C22-8239-3401CCF21166}" srcOrd="0" destOrd="0" presId="urn:microsoft.com/office/officeart/2005/8/layout/hierarchy2"/>
    <dgm:cxn modelId="{D707F778-1897-42E4-ACB9-C8E4A1361633}" type="presOf" srcId="{A38C5015-FD6C-469D-8025-1EB19C0E6158}" destId="{9475E991-B7D5-414E-BEA7-7C6DFACA5142}" srcOrd="1" destOrd="0" presId="urn:microsoft.com/office/officeart/2005/8/layout/hierarchy2"/>
    <dgm:cxn modelId="{D469FCEC-4ADB-409A-970F-81BE867E5D74}" type="presParOf" srcId="{5F673B1F-0367-42F0-BC4B-2CAED485DB69}" destId="{F12AF161-3A1D-4FCC-A35E-F7166157C748}" srcOrd="0" destOrd="0" presId="urn:microsoft.com/office/officeart/2005/8/layout/hierarchy2"/>
    <dgm:cxn modelId="{E5251263-8FE6-4D45-A21E-310497B6D4CB}" type="presParOf" srcId="{F12AF161-3A1D-4FCC-A35E-F7166157C748}" destId="{2732D887-7586-47B8-A365-343EA9314D35}" srcOrd="0" destOrd="0" presId="urn:microsoft.com/office/officeart/2005/8/layout/hierarchy2"/>
    <dgm:cxn modelId="{632F5F89-7264-46EA-9352-C6C4D5038BD2}" type="presParOf" srcId="{F12AF161-3A1D-4FCC-A35E-F7166157C748}" destId="{9FD36CEC-CE6C-4B72-8781-991F8637FBB6}" srcOrd="1" destOrd="0" presId="urn:microsoft.com/office/officeart/2005/8/layout/hierarchy2"/>
    <dgm:cxn modelId="{9471D3DE-D6C2-4EE0-BB30-0EA80C56D906}" type="presParOf" srcId="{9FD36CEC-CE6C-4B72-8781-991F8637FBB6}" destId="{686E860C-59B1-4DAB-A118-13CB93A1536B}" srcOrd="0" destOrd="0" presId="urn:microsoft.com/office/officeart/2005/8/layout/hierarchy2"/>
    <dgm:cxn modelId="{6CF3D850-4041-4AFC-9AAD-1C9965D766D6}" type="presParOf" srcId="{686E860C-59B1-4DAB-A118-13CB93A1536B}" destId="{9475E991-B7D5-414E-BEA7-7C6DFACA5142}" srcOrd="0" destOrd="0" presId="urn:microsoft.com/office/officeart/2005/8/layout/hierarchy2"/>
    <dgm:cxn modelId="{F35546DA-034C-438B-93C0-D72534DDB247}" type="presParOf" srcId="{9FD36CEC-CE6C-4B72-8781-991F8637FBB6}" destId="{5D7FB3F1-B70C-49E3-9013-09591A38773E}" srcOrd="1" destOrd="0" presId="urn:microsoft.com/office/officeart/2005/8/layout/hierarchy2"/>
    <dgm:cxn modelId="{35E5A8A1-6734-4581-9F70-ED3E8AE2165C}" type="presParOf" srcId="{5D7FB3F1-B70C-49E3-9013-09591A38773E}" destId="{0B367CF4-854A-4888-A528-6B224632B39D}" srcOrd="0" destOrd="0" presId="urn:microsoft.com/office/officeart/2005/8/layout/hierarchy2"/>
    <dgm:cxn modelId="{64B0A140-645B-4072-B28D-DB23C0FECB7A}" type="presParOf" srcId="{5D7FB3F1-B70C-49E3-9013-09591A38773E}" destId="{2AA349AA-4F2D-4849-9242-4AD61947412F}" srcOrd="1" destOrd="0" presId="urn:microsoft.com/office/officeart/2005/8/layout/hierarchy2"/>
    <dgm:cxn modelId="{875DF6EB-77EE-4806-937E-17FC9D6A975A}" type="presParOf" srcId="{9FD36CEC-CE6C-4B72-8781-991F8637FBB6}" destId="{A15479E1-BEF4-4C22-8239-3401CCF21166}" srcOrd="2" destOrd="0" presId="urn:microsoft.com/office/officeart/2005/8/layout/hierarchy2"/>
    <dgm:cxn modelId="{961E0762-4D52-4ECE-AA0E-2D0D540AE3C3}" type="presParOf" srcId="{A15479E1-BEF4-4C22-8239-3401CCF21166}" destId="{35A1E43A-2676-4288-AD72-176CBB5CDBD1}" srcOrd="0" destOrd="0" presId="urn:microsoft.com/office/officeart/2005/8/layout/hierarchy2"/>
    <dgm:cxn modelId="{42ABCBB7-6BCF-441D-ACE1-48F268DDF922}" type="presParOf" srcId="{9FD36CEC-CE6C-4B72-8781-991F8637FBB6}" destId="{46C51BB3-9BC4-4D26-9E57-B84960E425CD}" srcOrd="3" destOrd="0" presId="urn:microsoft.com/office/officeart/2005/8/layout/hierarchy2"/>
    <dgm:cxn modelId="{C4547053-5638-4679-9859-732782A0156A}" type="presParOf" srcId="{46C51BB3-9BC4-4D26-9E57-B84960E425CD}" destId="{F692700F-6EA2-4AAB-8BD5-BCF8DD743916}" srcOrd="0" destOrd="0" presId="urn:microsoft.com/office/officeart/2005/8/layout/hierarchy2"/>
    <dgm:cxn modelId="{96DEA60F-B3DD-4EB6-B95C-E54C1EB935E0}" type="presParOf" srcId="{46C51BB3-9BC4-4D26-9E57-B84960E425CD}" destId="{9729F7AE-A37D-43D5-A182-00C1A6407F8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5DB32A-FFF3-4CDF-9A23-5A600011A1CD}">
      <dsp:nvSpPr>
        <dsp:cNvPr id="0" name=""/>
        <dsp:cNvSpPr/>
      </dsp:nvSpPr>
      <dsp:spPr>
        <a:xfrm>
          <a:off x="0" y="35510"/>
          <a:ext cx="3000396" cy="864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err="1" smtClean="0"/>
            <a:t>Připečeniny</a:t>
          </a:r>
          <a:r>
            <a:rPr lang="cs-CZ" sz="2000" b="1" kern="1200" dirty="0" smtClean="0"/>
            <a:t> – 210</a:t>
          </a:r>
          <a:endParaRPr lang="cs-CZ" sz="2000" b="1" kern="1200" dirty="0"/>
        </a:p>
      </dsp:txBody>
      <dsp:txXfrm>
        <a:off x="0" y="35510"/>
        <a:ext cx="3000396" cy="864000"/>
      </dsp:txXfrm>
    </dsp:sp>
    <dsp:sp modelId="{8748695C-6829-4B72-87C2-86E817F1AEEF}">
      <dsp:nvSpPr>
        <dsp:cNvPr id="0" name=""/>
        <dsp:cNvSpPr/>
      </dsp:nvSpPr>
      <dsp:spPr>
        <a:xfrm>
          <a:off x="0" y="880477"/>
          <a:ext cx="3000396" cy="1317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000" b="1" kern="1200" dirty="0" smtClean="0"/>
            <a:t>Drsný povrch</a:t>
          </a:r>
          <a:endParaRPr lang="cs-CZ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000" b="1" kern="1200" dirty="0" smtClean="0"/>
            <a:t>Povrchové </a:t>
          </a:r>
          <a:r>
            <a:rPr lang="cs-CZ" sz="2000" b="1" kern="1200" dirty="0" err="1" smtClean="0"/>
            <a:t>připečeniny</a:t>
          </a:r>
          <a:endParaRPr lang="cs-CZ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000" b="1" kern="1200" dirty="0" smtClean="0"/>
            <a:t>Hluboké </a:t>
          </a:r>
          <a:r>
            <a:rPr lang="cs-CZ" sz="2000" b="1" kern="1200" dirty="0" err="1" smtClean="0"/>
            <a:t>připečeniny</a:t>
          </a:r>
          <a:endParaRPr lang="cs-CZ" sz="2000" b="1" kern="1200" dirty="0"/>
        </a:p>
      </dsp:txBody>
      <dsp:txXfrm>
        <a:off x="0" y="880477"/>
        <a:ext cx="3000396" cy="1317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A2BC30-BDF4-47C2-837C-5F03FE0073D1}">
      <dsp:nvSpPr>
        <dsp:cNvPr id="0" name=""/>
        <dsp:cNvSpPr/>
      </dsp:nvSpPr>
      <dsp:spPr>
        <a:xfrm>
          <a:off x="6910" y="8555"/>
          <a:ext cx="2067222" cy="13510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Chybějící část odlitku bez lomu - 110</a:t>
          </a:r>
          <a:endParaRPr lang="cs-CZ" sz="2000" kern="1200" dirty="0"/>
        </a:p>
      </dsp:txBody>
      <dsp:txXfrm>
        <a:off x="6910" y="8555"/>
        <a:ext cx="2067222" cy="1351045"/>
      </dsp:txXfrm>
    </dsp:sp>
    <dsp:sp modelId="{BDD7CD0F-9F9B-452A-8748-47476F6422E4}">
      <dsp:nvSpPr>
        <dsp:cNvPr id="0" name=""/>
        <dsp:cNvSpPr/>
      </dsp:nvSpPr>
      <dsp:spPr>
        <a:xfrm>
          <a:off x="5753" y="1357087"/>
          <a:ext cx="2067222" cy="43041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Nezaběhnutí</a:t>
          </a:r>
          <a:endParaRPr lang="cs-CZ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Nedolití</a:t>
          </a:r>
          <a:endParaRPr lang="cs-CZ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Vytečený kov</a:t>
          </a:r>
          <a:endParaRPr lang="cs-CZ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Špatná oprava formy</a:t>
          </a:r>
          <a:endParaRPr lang="cs-CZ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err="1" smtClean="0"/>
            <a:t>Přetryskaný</a:t>
          </a:r>
          <a:r>
            <a:rPr lang="cs-CZ" sz="1800" b="1" kern="1200" dirty="0" smtClean="0"/>
            <a:t> odlitek</a:t>
          </a:r>
          <a:endParaRPr lang="cs-CZ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Omačkání, potlučení, pohmoždění</a:t>
          </a:r>
          <a:endParaRPr lang="cs-CZ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Nesprávně upálený, odřezaný a obroušený odlitek</a:t>
          </a:r>
          <a:endParaRPr lang="cs-CZ" sz="1800" b="1" kern="1200" dirty="0"/>
        </a:p>
      </dsp:txBody>
      <dsp:txXfrm>
        <a:off x="5753" y="1357087"/>
        <a:ext cx="2067222" cy="4304160"/>
      </dsp:txXfrm>
    </dsp:sp>
    <dsp:sp modelId="{1E205682-70B5-4149-865C-67CA211AA22F}">
      <dsp:nvSpPr>
        <dsp:cNvPr id="0" name=""/>
        <dsp:cNvSpPr/>
      </dsp:nvSpPr>
      <dsp:spPr>
        <a:xfrm>
          <a:off x="2339750" y="17760"/>
          <a:ext cx="2067222" cy="13373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Chybějící část odlitku  s lomem - 120</a:t>
          </a:r>
          <a:endParaRPr lang="cs-CZ" sz="2000" b="1" kern="1200" dirty="0"/>
        </a:p>
      </dsp:txBody>
      <dsp:txXfrm>
        <a:off x="2339750" y="17760"/>
        <a:ext cx="2067222" cy="1337311"/>
      </dsp:txXfrm>
    </dsp:sp>
    <dsp:sp modelId="{CFB85202-1C0D-488D-AEDA-74AD9ECE5081}">
      <dsp:nvSpPr>
        <dsp:cNvPr id="0" name=""/>
        <dsp:cNvSpPr/>
      </dsp:nvSpPr>
      <dsp:spPr>
        <a:xfrm>
          <a:off x="2339750" y="1357087"/>
          <a:ext cx="2067222" cy="43041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Ulomená část odlitku za tepla</a:t>
          </a:r>
          <a:endParaRPr lang="cs-CZ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Ulomená část odlitku za studena</a:t>
          </a:r>
          <a:endParaRPr lang="cs-CZ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Vyštípnutí</a:t>
          </a:r>
          <a:endParaRPr lang="cs-CZ" sz="1800" b="1" kern="1200" dirty="0"/>
        </a:p>
      </dsp:txBody>
      <dsp:txXfrm>
        <a:off x="2339750" y="1357087"/>
        <a:ext cx="2067222" cy="4304160"/>
      </dsp:txXfrm>
    </dsp:sp>
    <dsp:sp modelId="{6568DB80-AFB5-458C-8003-02E53E67D362}">
      <dsp:nvSpPr>
        <dsp:cNvPr id="0" name=""/>
        <dsp:cNvSpPr/>
      </dsp:nvSpPr>
      <dsp:spPr>
        <a:xfrm>
          <a:off x="4716023" y="0"/>
          <a:ext cx="2067222" cy="13649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cs-CZ" sz="2000" b="1" kern="1200" dirty="0" smtClean="0"/>
            <a:t>Nedodržení rozměrů, nesprávný tvar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cs-CZ" sz="2000" b="1" kern="1200" dirty="0" smtClean="0"/>
            <a:t>- 130</a:t>
          </a:r>
          <a:endParaRPr lang="cs-CZ" sz="2000" b="1" kern="1200" dirty="0"/>
        </a:p>
      </dsp:txBody>
      <dsp:txXfrm>
        <a:off x="4716023" y="0"/>
        <a:ext cx="2067222" cy="1364962"/>
      </dsp:txXfrm>
    </dsp:sp>
    <dsp:sp modelId="{5075C3D2-1550-40FF-9E23-52CAEB90A72A}">
      <dsp:nvSpPr>
        <dsp:cNvPr id="0" name=""/>
        <dsp:cNvSpPr/>
      </dsp:nvSpPr>
      <dsp:spPr>
        <a:xfrm>
          <a:off x="4716023" y="1357087"/>
          <a:ext cx="2067222" cy="43041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Špatný model</a:t>
          </a:r>
          <a:endParaRPr lang="cs-CZ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Přesazení</a:t>
          </a:r>
          <a:endParaRPr lang="cs-CZ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Nevyhovující rozměry</a:t>
          </a:r>
          <a:endParaRPr lang="cs-CZ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Zborcení, deformace</a:t>
          </a:r>
          <a:endParaRPr lang="cs-CZ" sz="1800" b="1" kern="1200" dirty="0"/>
        </a:p>
      </dsp:txBody>
      <dsp:txXfrm>
        <a:off x="4716023" y="1357087"/>
        <a:ext cx="2067222" cy="4304160"/>
      </dsp:txXfrm>
    </dsp:sp>
    <dsp:sp modelId="{207F8F2B-F055-4A6E-A3F9-3874696804A9}">
      <dsp:nvSpPr>
        <dsp:cNvPr id="0" name=""/>
        <dsp:cNvSpPr/>
      </dsp:nvSpPr>
      <dsp:spPr>
        <a:xfrm>
          <a:off x="7076771" y="0"/>
          <a:ext cx="2067222" cy="13466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Nedodržení hmotnosti odlitků - 140</a:t>
          </a:r>
          <a:endParaRPr lang="cs-CZ" sz="2000" kern="1200" dirty="0"/>
        </a:p>
      </dsp:txBody>
      <dsp:txXfrm>
        <a:off x="7076771" y="0"/>
        <a:ext cx="2067222" cy="1346663"/>
      </dsp:txXfrm>
    </dsp:sp>
    <dsp:sp modelId="{888AAAC0-8B47-40D7-B602-49D92C7EDC17}">
      <dsp:nvSpPr>
        <dsp:cNvPr id="0" name=""/>
        <dsp:cNvSpPr/>
      </dsp:nvSpPr>
      <dsp:spPr>
        <a:xfrm flipH="1">
          <a:off x="7357076" y="5607187"/>
          <a:ext cx="68983" cy="5406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bg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4B73FD-EF1D-4DA0-9F26-AE1C3128745F}">
      <dsp:nvSpPr>
        <dsp:cNvPr id="0" name=""/>
        <dsp:cNvSpPr/>
      </dsp:nvSpPr>
      <dsp:spPr>
        <a:xfrm>
          <a:off x="11611" y="0"/>
          <a:ext cx="2060959" cy="8030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err="1" smtClean="0"/>
            <a:t>Připečeniny</a:t>
          </a:r>
          <a:r>
            <a:rPr lang="cs-CZ" sz="2000" b="1" kern="1200" dirty="0" smtClean="0"/>
            <a:t> – 210</a:t>
          </a:r>
          <a:endParaRPr lang="cs-CZ" sz="2000" b="1" kern="1200" dirty="0"/>
        </a:p>
      </dsp:txBody>
      <dsp:txXfrm>
        <a:off x="11611" y="0"/>
        <a:ext cx="2060959" cy="803075"/>
      </dsp:txXfrm>
    </dsp:sp>
    <dsp:sp modelId="{C5018A60-C481-4D5E-B2C7-6DC43FE551C2}">
      <dsp:nvSpPr>
        <dsp:cNvPr id="0" name=""/>
        <dsp:cNvSpPr/>
      </dsp:nvSpPr>
      <dsp:spPr>
        <a:xfrm>
          <a:off x="7922" y="802132"/>
          <a:ext cx="2060959" cy="176869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Drsný povrch</a:t>
          </a:r>
          <a:endParaRPr lang="cs-CZ" sz="1800" b="1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Povrchové </a:t>
          </a:r>
          <a:r>
            <a:rPr lang="cs-CZ" sz="1800" b="1" kern="1200" dirty="0" err="1" smtClean="0"/>
            <a:t>připečeniny</a:t>
          </a:r>
          <a:endParaRPr lang="cs-CZ" sz="1800" b="1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Hluboké </a:t>
          </a:r>
          <a:r>
            <a:rPr lang="cs-CZ" sz="1800" b="1" kern="1200" dirty="0" err="1" smtClean="0"/>
            <a:t>připečeniny</a:t>
          </a:r>
          <a:r>
            <a:rPr lang="cs-CZ" sz="1800" b="1" kern="1200" dirty="0" smtClean="0"/>
            <a:t>, </a:t>
          </a:r>
          <a:r>
            <a:rPr lang="cs-CZ" sz="1800" b="1" kern="1200" dirty="0" err="1" smtClean="0"/>
            <a:t>zapečeniny</a:t>
          </a:r>
          <a:endParaRPr lang="cs-CZ" sz="1800" b="1" kern="1200" dirty="0"/>
        </a:p>
      </dsp:txBody>
      <dsp:txXfrm>
        <a:off x="7922" y="802132"/>
        <a:ext cx="2060959" cy="1768692"/>
      </dsp:txXfrm>
    </dsp:sp>
    <dsp:sp modelId="{AB42719F-46F7-4237-B321-EE5803AF4BFD}">
      <dsp:nvSpPr>
        <dsp:cNvPr id="0" name=""/>
        <dsp:cNvSpPr/>
      </dsp:nvSpPr>
      <dsp:spPr>
        <a:xfrm>
          <a:off x="2360733" y="0"/>
          <a:ext cx="2060959" cy="8030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Zálupy – 220</a:t>
          </a:r>
          <a:endParaRPr lang="cs-CZ" sz="2000" b="1" kern="1200" dirty="0"/>
        </a:p>
      </dsp:txBody>
      <dsp:txXfrm>
        <a:off x="2360733" y="0"/>
        <a:ext cx="2060959" cy="803075"/>
      </dsp:txXfrm>
    </dsp:sp>
    <dsp:sp modelId="{BD7881E2-9A00-48F1-A140-41625185EAAD}">
      <dsp:nvSpPr>
        <dsp:cNvPr id="0" name=""/>
        <dsp:cNvSpPr/>
      </dsp:nvSpPr>
      <dsp:spPr>
        <a:xfrm>
          <a:off x="2360733" y="802261"/>
          <a:ext cx="2060959" cy="176869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Zálupy na horní ploše formy</a:t>
          </a:r>
          <a:endParaRPr lang="cs-CZ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Zálupy na dně formy</a:t>
          </a:r>
          <a:endParaRPr lang="cs-CZ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err="1" smtClean="0"/>
            <a:t>Zálupové</a:t>
          </a:r>
          <a:r>
            <a:rPr lang="cs-CZ" sz="1800" b="1" kern="1200" dirty="0" smtClean="0"/>
            <a:t> síťoví</a:t>
          </a:r>
          <a:endParaRPr lang="cs-CZ" sz="1800" b="1" kern="1200" dirty="0"/>
        </a:p>
      </dsp:txBody>
      <dsp:txXfrm>
        <a:off x="2360733" y="802261"/>
        <a:ext cx="2060959" cy="1768692"/>
      </dsp:txXfrm>
    </dsp:sp>
    <dsp:sp modelId="{7007772C-14EF-4517-A716-C88B9AC70692}">
      <dsp:nvSpPr>
        <dsp:cNvPr id="0" name=""/>
        <dsp:cNvSpPr/>
      </dsp:nvSpPr>
      <dsp:spPr>
        <a:xfrm>
          <a:off x="4713586" y="0"/>
          <a:ext cx="2060959" cy="8030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Nárosty – 230</a:t>
          </a:r>
          <a:endParaRPr lang="cs-CZ" sz="2000" b="1" kern="1200" dirty="0"/>
        </a:p>
      </dsp:txBody>
      <dsp:txXfrm>
        <a:off x="4713586" y="0"/>
        <a:ext cx="2060959" cy="803075"/>
      </dsp:txXfrm>
    </dsp:sp>
    <dsp:sp modelId="{B053B749-96DD-43E0-B4B6-7D609CDE1DFB}">
      <dsp:nvSpPr>
        <dsp:cNvPr id="0" name=""/>
        <dsp:cNvSpPr/>
      </dsp:nvSpPr>
      <dsp:spPr>
        <a:xfrm>
          <a:off x="4713586" y="801469"/>
          <a:ext cx="2060959" cy="176869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Vyboulení</a:t>
          </a:r>
          <a:endParaRPr lang="cs-CZ" sz="1800" b="1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Odření, shrnutí</a:t>
          </a:r>
          <a:endParaRPr lang="cs-CZ" sz="1800" b="1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Utržení, sesutí</a:t>
          </a:r>
          <a:endParaRPr lang="cs-CZ" sz="1800" b="1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Eroze</a:t>
          </a:r>
          <a:endParaRPr lang="cs-CZ" sz="1800" b="1" kern="1200" dirty="0"/>
        </a:p>
      </dsp:txBody>
      <dsp:txXfrm>
        <a:off x="4713586" y="801469"/>
        <a:ext cx="2060959" cy="1768692"/>
      </dsp:txXfrm>
    </dsp:sp>
    <dsp:sp modelId="{7EAB4DAB-E291-49C9-93C0-C9FDB909BA11}">
      <dsp:nvSpPr>
        <dsp:cNvPr id="0" name=""/>
        <dsp:cNvSpPr/>
      </dsp:nvSpPr>
      <dsp:spPr>
        <a:xfrm>
          <a:off x="7063742" y="-41862"/>
          <a:ext cx="2065449" cy="8261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Výronky – 240</a:t>
          </a:r>
          <a:endParaRPr lang="cs-CZ" sz="2000" b="1" kern="1200" dirty="0"/>
        </a:p>
      </dsp:txBody>
      <dsp:txXfrm>
        <a:off x="7063742" y="-41862"/>
        <a:ext cx="2065449" cy="826179"/>
      </dsp:txXfrm>
    </dsp:sp>
    <dsp:sp modelId="{654D49B4-D31F-41B6-89A1-8F6F852D8BF2}">
      <dsp:nvSpPr>
        <dsp:cNvPr id="0" name=""/>
        <dsp:cNvSpPr/>
      </dsp:nvSpPr>
      <dsp:spPr>
        <a:xfrm>
          <a:off x="7072155" y="772764"/>
          <a:ext cx="2071844" cy="1840865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bg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35560" bIns="40005" numCol="1" spcCol="1270" anchor="t" anchorCtr="0">
          <a:noAutofit/>
        </a:bodyPr>
        <a:lstStyle/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s-CZ" sz="500" kern="1200" dirty="0"/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s-CZ" sz="500" kern="1200" dirty="0"/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s-CZ" sz="500" kern="1200" dirty="0"/>
        </a:p>
      </dsp:txBody>
      <dsp:txXfrm>
        <a:off x="7072155" y="772764"/>
        <a:ext cx="2071844" cy="18408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EAF206-C324-44B7-AD29-D59FFB04B95E}">
      <dsp:nvSpPr>
        <dsp:cNvPr id="0" name=""/>
        <dsp:cNvSpPr/>
      </dsp:nvSpPr>
      <dsp:spPr>
        <a:xfrm>
          <a:off x="6" y="689814"/>
          <a:ext cx="2067222" cy="8268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Výpotky - 250</a:t>
          </a:r>
          <a:endParaRPr lang="cs-CZ" sz="2000" b="1" kern="1200" dirty="0"/>
        </a:p>
      </dsp:txBody>
      <dsp:txXfrm>
        <a:off x="6" y="689814"/>
        <a:ext cx="2067222" cy="826889"/>
      </dsp:txXfrm>
    </dsp:sp>
    <dsp:sp modelId="{D094CC71-2A17-4996-B6B3-8D7468465B47}">
      <dsp:nvSpPr>
        <dsp:cNvPr id="0" name=""/>
        <dsp:cNvSpPr/>
      </dsp:nvSpPr>
      <dsp:spPr>
        <a:xfrm>
          <a:off x="6" y="1547765"/>
          <a:ext cx="2067222" cy="281088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bg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007B3E-F098-494C-8747-3C610717BECC}">
      <dsp:nvSpPr>
        <dsp:cNvPr id="0" name=""/>
        <dsp:cNvSpPr/>
      </dsp:nvSpPr>
      <dsp:spPr>
        <a:xfrm>
          <a:off x="2357425" y="689814"/>
          <a:ext cx="2067222" cy="8268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Zatekliny - 260</a:t>
          </a:r>
          <a:endParaRPr lang="cs-CZ" sz="2000" b="1" kern="1200" dirty="0"/>
        </a:p>
      </dsp:txBody>
      <dsp:txXfrm>
        <a:off x="2357425" y="689814"/>
        <a:ext cx="2067222" cy="826889"/>
      </dsp:txXfrm>
    </dsp:sp>
    <dsp:sp modelId="{20475FB3-3218-43D2-8587-036D70DC0DB2}">
      <dsp:nvSpPr>
        <dsp:cNvPr id="0" name=""/>
        <dsp:cNvSpPr/>
      </dsp:nvSpPr>
      <dsp:spPr>
        <a:xfrm>
          <a:off x="2357425" y="1547765"/>
          <a:ext cx="2067222" cy="2810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Zatekliny způsobené netěsností formy</a:t>
          </a:r>
          <a:endParaRPr lang="cs-CZ" sz="1800" b="1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Prasklé jádro</a:t>
          </a:r>
          <a:endParaRPr lang="cs-CZ" sz="1800" b="1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Prasklá forma</a:t>
          </a:r>
          <a:endParaRPr lang="cs-CZ" sz="1800" b="1" kern="1200" dirty="0"/>
        </a:p>
      </dsp:txBody>
      <dsp:txXfrm>
        <a:off x="2357425" y="1547765"/>
        <a:ext cx="2067222" cy="2810880"/>
      </dsp:txXfrm>
    </dsp:sp>
    <dsp:sp modelId="{AD58DC5B-A822-454C-BB11-F3D7A442EDB1}">
      <dsp:nvSpPr>
        <dsp:cNvPr id="0" name=""/>
        <dsp:cNvSpPr/>
      </dsp:nvSpPr>
      <dsp:spPr>
        <a:xfrm>
          <a:off x="4716023" y="671540"/>
          <a:ext cx="2067222" cy="8268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Nepravidelnosti povrchu odlitku - 270</a:t>
          </a:r>
          <a:endParaRPr lang="cs-CZ" sz="2000" b="1" kern="1200" dirty="0"/>
        </a:p>
      </dsp:txBody>
      <dsp:txXfrm>
        <a:off x="4716023" y="671540"/>
        <a:ext cx="2067222" cy="826889"/>
      </dsp:txXfrm>
    </dsp:sp>
    <dsp:sp modelId="{FED1CC0E-8612-4FFF-8353-236DB373F8AE}">
      <dsp:nvSpPr>
        <dsp:cNvPr id="0" name=""/>
        <dsp:cNvSpPr/>
      </dsp:nvSpPr>
      <dsp:spPr>
        <a:xfrm>
          <a:off x="4716023" y="1535622"/>
          <a:ext cx="2067222" cy="2810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600" b="1" kern="1200" dirty="0" smtClean="0"/>
            <a:t>Pomerančová kůra</a:t>
          </a:r>
          <a:endParaRPr lang="cs-CZ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600" b="1" kern="1200" dirty="0" smtClean="0"/>
            <a:t>Zvrásnění povrchu</a:t>
          </a:r>
          <a:endParaRPr lang="cs-CZ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600" b="1" kern="1200" dirty="0" smtClean="0"/>
            <a:t>Neštovice místní a čárové</a:t>
          </a:r>
          <a:endParaRPr lang="cs-CZ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600" b="1" kern="1200" dirty="0" smtClean="0"/>
            <a:t>Okujení, opájení</a:t>
          </a:r>
          <a:endParaRPr lang="cs-CZ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600" b="1" kern="1200" dirty="0" smtClean="0"/>
            <a:t>Krupičky</a:t>
          </a:r>
          <a:endParaRPr lang="cs-CZ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600" b="1" kern="1200" dirty="0" err="1" smtClean="0"/>
            <a:t>Dolíčková</a:t>
          </a:r>
          <a:r>
            <a:rPr lang="cs-CZ" sz="1600" b="1" kern="1200" dirty="0" smtClean="0"/>
            <a:t> a kanálová koroze</a:t>
          </a:r>
          <a:endParaRPr lang="cs-CZ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600" b="1" kern="1200" dirty="0" smtClean="0"/>
            <a:t>Chemická koroze</a:t>
          </a:r>
          <a:endParaRPr lang="cs-CZ" sz="1600" b="1" kern="1200" dirty="0"/>
        </a:p>
      </dsp:txBody>
      <dsp:txXfrm>
        <a:off x="4716023" y="1535622"/>
        <a:ext cx="2067222" cy="2810880"/>
      </dsp:txXfrm>
    </dsp:sp>
    <dsp:sp modelId="{FB69AFEF-C413-40A7-A732-DDA579563F2A}">
      <dsp:nvSpPr>
        <dsp:cNvPr id="0" name=""/>
        <dsp:cNvSpPr/>
      </dsp:nvSpPr>
      <dsp:spPr>
        <a:xfrm>
          <a:off x="7076771" y="689814"/>
          <a:ext cx="2067222" cy="8268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Vady povrchové ochrany odlitku - 280</a:t>
          </a:r>
          <a:endParaRPr lang="cs-CZ" sz="2000" b="1" kern="1200" dirty="0"/>
        </a:p>
      </dsp:txBody>
      <dsp:txXfrm>
        <a:off x="7076771" y="689814"/>
        <a:ext cx="2067222" cy="826889"/>
      </dsp:txXfrm>
    </dsp:sp>
    <dsp:sp modelId="{CD30E0D8-9F42-45FA-A781-2F8D66015BC3}">
      <dsp:nvSpPr>
        <dsp:cNvPr id="0" name=""/>
        <dsp:cNvSpPr/>
      </dsp:nvSpPr>
      <dsp:spPr>
        <a:xfrm>
          <a:off x="7076771" y="1535622"/>
          <a:ext cx="2067222" cy="281088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bg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9BFB19-8536-4BA9-B2BB-F9E0E4CD657B}">
      <dsp:nvSpPr>
        <dsp:cNvPr id="0" name=""/>
        <dsp:cNvSpPr/>
      </dsp:nvSpPr>
      <dsp:spPr>
        <a:xfrm>
          <a:off x="3437" y="1633075"/>
          <a:ext cx="2067222" cy="8040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Trhliny – 310</a:t>
          </a:r>
          <a:endParaRPr lang="cs-CZ" sz="2000" b="1" kern="1200" dirty="0"/>
        </a:p>
      </dsp:txBody>
      <dsp:txXfrm>
        <a:off x="3437" y="1633075"/>
        <a:ext cx="2067222" cy="804008"/>
      </dsp:txXfrm>
    </dsp:sp>
    <dsp:sp modelId="{C04F4762-DB85-412F-AC29-076703A40F8A}">
      <dsp:nvSpPr>
        <dsp:cNvPr id="0" name=""/>
        <dsp:cNvSpPr/>
      </dsp:nvSpPr>
      <dsp:spPr>
        <a:xfrm>
          <a:off x="3437" y="2437084"/>
          <a:ext cx="2067222" cy="11858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600" b="1" kern="1200" dirty="0" smtClean="0"/>
            <a:t>Povrchové trhliny</a:t>
          </a:r>
          <a:endParaRPr lang="cs-CZ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600" b="1" kern="1200" dirty="0" smtClean="0"/>
            <a:t>Podpovrchové trhliny</a:t>
          </a:r>
          <a:endParaRPr lang="cs-CZ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600" b="1" kern="1200" dirty="0" smtClean="0"/>
            <a:t>Vnitřní trhliny</a:t>
          </a:r>
          <a:endParaRPr lang="cs-CZ" sz="1600" b="1" kern="1200" dirty="0"/>
        </a:p>
      </dsp:txBody>
      <dsp:txXfrm>
        <a:off x="3437" y="2437084"/>
        <a:ext cx="2067222" cy="1185840"/>
      </dsp:txXfrm>
    </dsp:sp>
    <dsp:sp modelId="{E4AFA933-3F29-4B4F-8CE1-DCE079D63EA1}">
      <dsp:nvSpPr>
        <dsp:cNvPr id="0" name=""/>
        <dsp:cNvSpPr/>
      </dsp:nvSpPr>
      <dsp:spPr>
        <a:xfrm>
          <a:off x="2360071" y="1633075"/>
          <a:ext cx="2067222" cy="8040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Praskliny - 320</a:t>
          </a:r>
          <a:endParaRPr lang="cs-CZ" sz="2000" b="1" kern="1200" dirty="0"/>
        </a:p>
      </dsp:txBody>
      <dsp:txXfrm>
        <a:off x="2360071" y="1633075"/>
        <a:ext cx="2067222" cy="804008"/>
      </dsp:txXfrm>
    </dsp:sp>
    <dsp:sp modelId="{5A9B35C4-CB96-4093-BCBF-FB66052E80C9}">
      <dsp:nvSpPr>
        <dsp:cNvPr id="0" name=""/>
        <dsp:cNvSpPr/>
      </dsp:nvSpPr>
      <dsp:spPr>
        <a:xfrm>
          <a:off x="2360071" y="2437084"/>
          <a:ext cx="2067222" cy="118584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bg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0DF639-CEF9-4A53-B57A-C172FA2C0561}">
      <dsp:nvSpPr>
        <dsp:cNvPr id="0" name=""/>
        <dsp:cNvSpPr/>
      </dsp:nvSpPr>
      <dsp:spPr>
        <a:xfrm>
          <a:off x="4716705" y="1633075"/>
          <a:ext cx="2067222" cy="8040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1" kern="1200" dirty="0" smtClean="0"/>
            <a:t>Porušení souvislosti z důvodu mechanického poškození - 330</a:t>
          </a:r>
          <a:endParaRPr lang="cs-CZ" sz="1600" b="1" kern="1200" dirty="0"/>
        </a:p>
      </dsp:txBody>
      <dsp:txXfrm>
        <a:off x="4716705" y="1633075"/>
        <a:ext cx="2067222" cy="804008"/>
      </dsp:txXfrm>
    </dsp:sp>
    <dsp:sp modelId="{20804AEB-B18E-451A-BC9D-AD005B660D82}">
      <dsp:nvSpPr>
        <dsp:cNvPr id="0" name=""/>
        <dsp:cNvSpPr/>
      </dsp:nvSpPr>
      <dsp:spPr>
        <a:xfrm>
          <a:off x="4716705" y="2437084"/>
          <a:ext cx="2067222" cy="11858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600" b="1" kern="1200" dirty="0" smtClean="0"/>
            <a:t>Lom za tepla</a:t>
          </a:r>
          <a:endParaRPr lang="cs-CZ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600" b="1" kern="1200" dirty="0" smtClean="0"/>
            <a:t>Lom za studena</a:t>
          </a:r>
          <a:endParaRPr lang="cs-CZ" sz="1600" b="1" kern="1200" dirty="0"/>
        </a:p>
      </dsp:txBody>
      <dsp:txXfrm>
        <a:off x="4716705" y="2437084"/>
        <a:ext cx="2067222" cy="1185840"/>
      </dsp:txXfrm>
    </dsp:sp>
    <dsp:sp modelId="{A0F8C9B2-06E6-4F43-B01C-4D5505D1FFEC}">
      <dsp:nvSpPr>
        <dsp:cNvPr id="0" name=""/>
        <dsp:cNvSpPr/>
      </dsp:nvSpPr>
      <dsp:spPr>
        <a:xfrm>
          <a:off x="7073339" y="1633075"/>
          <a:ext cx="2067222" cy="8040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1" kern="1200" dirty="0" smtClean="0"/>
            <a:t>Porušení souvislosti z důvodu nespojení kovu – 340</a:t>
          </a:r>
          <a:endParaRPr lang="cs-CZ" sz="1600" b="1" kern="1200" dirty="0"/>
        </a:p>
      </dsp:txBody>
      <dsp:txXfrm>
        <a:off x="7073339" y="1633075"/>
        <a:ext cx="2067222" cy="804008"/>
      </dsp:txXfrm>
    </dsp:sp>
    <dsp:sp modelId="{F1D8AA99-03ED-4EFD-B196-70721EF50B28}">
      <dsp:nvSpPr>
        <dsp:cNvPr id="0" name=""/>
        <dsp:cNvSpPr/>
      </dsp:nvSpPr>
      <dsp:spPr>
        <a:xfrm>
          <a:off x="7073339" y="2437084"/>
          <a:ext cx="2067222" cy="11858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600" b="1" kern="1200" dirty="0" err="1" smtClean="0"/>
            <a:t>Zavaleniny</a:t>
          </a:r>
          <a:endParaRPr lang="cs-CZ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600" b="1" kern="1200" dirty="0" smtClean="0"/>
            <a:t>Nedokonalý svar </a:t>
          </a:r>
          <a:endParaRPr lang="cs-CZ" sz="1600" b="1" kern="1200" dirty="0"/>
        </a:p>
      </dsp:txBody>
      <dsp:txXfrm>
        <a:off x="7073339" y="2437084"/>
        <a:ext cx="2067222" cy="11858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DF6A1C-BA2A-4FD1-B0D5-6A8FBBAE3224}">
      <dsp:nvSpPr>
        <dsp:cNvPr id="0" name=""/>
        <dsp:cNvSpPr/>
      </dsp:nvSpPr>
      <dsp:spPr>
        <a:xfrm>
          <a:off x="3437" y="369877"/>
          <a:ext cx="2067222" cy="8268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Bubliny – 410</a:t>
          </a:r>
          <a:endParaRPr lang="cs-CZ" sz="2000" b="1" kern="1200" dirty="0"/>
        </a:p>
      </dsp:txBody>
      <dsp:txXfrm>
        <a:off x="3437" y="369877"/>
        <a:ext cx="2067222" cy="826889"/>
      </dsp:txXfrm>
    </dsp:sp>
    <dsp:sp modelId="{9CC001DD-D3D7-48EF-AEF1-927EB7BC6C73}">
      <dsp:nvSpPr>
        <dsp:cNvPr id="0" name=""/>
        <dsp:cNvSpPr/>
      </dsp:nvSpPr>
      <dsp:spPr>
        <a:xfrm>
          <a:off x="3437" y="1196766"/>
          <a:ext cx="2067222" cy="371974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Bubliny způsobené kyslíkem</a:t>
          </a:r>
          <a:endParaRPr lang="cs-CZ" sz="1800" b="1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Bubliny způsobené vodíkem</a:t>
          </a:r>
          <a:endParaRPr lang="cs-CZ" sz="1800" b="1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Bubliny způsobené dusíkem</a:t>
          </a:r>
          <a:endParaRPr lang="cs-CZ" sz="1800" b="1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Zahlcený plyn</a:t>
          </a:r>
          <a:endParaRPr lang="cs-CZ" sz="1800" b="1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Síťkovité bubliny</a:t>
          </a:r>
          <a:endParaRPr lang="cs-CZ" sz="1800" b="1" kern="1200" dirty="0"/>
        </a:p>
      </dsp:txBody>
      <dsp:txXfrm>
        <a:off x="3437" y="1196766"/>
        <a:ext cx="2067222" cy="3719743"/>
      </dsp:txXfrm>
    </dsp:sp>
    <dsp:sp modelId="{102F802E-4255-49A6-A5C7-6363C88FC1C7}">
      <dsp:nvSpPr>
        <dsp:cNvPr id="0" name=""/>
        <dsp:cNvSpPr/>
      </dsp:nvSpPr>
      <dsp:spPr>
        <a:xfrm>
          <a:off x="2360071" y="369877"/>
          <a:ext cx="2067222" cy="8268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Bodliny – 420</a:t>
          </a:r>
          <a:endParaRPr lang="cs-CZ" sz="2000" b="1" kern="1200" dirty="0"/>
        </a:p>
      </dsp:txBody>
      <dsp:txXfrm>
        <a:off x="2360071" y="369877"/>
        <a:ext cx="2067222" cy="826889"/>
      </dsp:txXfrm>
    </dsp:sp>
    <dsp:sp modelId="{1CFEA116-CF7D-4F94-BBA0-4F30086BF5E8}">
      <dsp:nvSpPr>
        <dsp:cNvPr id="0" name=""/>
        <dsp:cNvSpPr/>
      </dsp:nvSpPr>
      <dsp:spPr>
        <a:xfrm flipV="1">
          <a:off x="2360071" y="1196766"/>
          <a:ext cx="2067222" cy="3719743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bg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94C59A-FD54-44B5-97A2-8CBBF241D50B}">
      <dsp:nvSpPr>
        <dsp:cNvPr id="0" name=""/>
        <dsp:cNvSpPr/>
      </dsp:nvSpPr>
      <dsp:spPr>
        <a:xfrm>
          <a:off x="4716705" y="369877"/>
          <a:ext cx="2067222" cy="8268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err="1" smtClean="0"/>
            <a:t>Odvařeniny</a:t>
          </a:r>
          <a:r>
            <a:rPr lang="cs-CZ" sz="2000" b="1" kern="1200" dirty="0" smtClean="0"/>
            <a:t> – 430</a:t>
          </a:r>
          <a:endParaRPr lang="cs-CZ" sz="2000" b="1" kern="1200" dirty="0"/>
        </a:p>
      </dsp:txBody>
      <dsp:txXfrm>
        <a:off x="4716705" y="369877"/>
        <a:ext cx="2067222" cy="826889"/>
      </dsp:txXfrm>
    </dsp:sp>
    <dsp:sp modelId="{545B05C1-14C4-491B-8308-8BC7F2799795}">
      <dsp:nvSpPr>
        <dsp:cNvPr id="0" name=""/>
        <dsp:cNvSpPr/>
      </dsp:nvSpPr>
      <dsp:spPr>
        <a:xfrm>
          <a:off x="4716705" y="1196766"/>
          <a:ext cx="2067222" cy="371974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err="1" smtClean="0"/>
            <a:t>Odvařeniny</a:t>
          </a:r>
          <a:r>
            <a:rPr lang="cs-CZ" sz="1800" b="1" kern="1200" dirty="0" smtClean="0"/>
            <a:t> do formy, jádra</a:t>
          </a:r>
          <a:endParaRPr lang="cs-CZ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err="1" smtClean="0"/>
            <a:t>Odvařeniny</a:t>
          </a:r>
          <a:r>
            <a:rPr lang="cs-CZ" sz="1800" b="1" kern="1200" dirty="0" smtClean="0"/>
            <a:t> do </a:t>
          </a:r>
          <a:r>
            <a:rPr lang="cs-CZ" sz="1800" b="1" kern="1200" dirty="0" err="1" smtClean="0"/>
            <a:t>chladítek</a:t>
          </a:r>
          <a:r>
            <a:rPr lang="cs-CZ" sz="1800" b="1" kern="1200" dirty="0" smtClean="0"/>
            <a:t> a zalévaných předmětů</a:t>
          </a:r>
          <a:endParaRPr lang="cs-CZ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err="1" smtClean="0"/>
            <a:t>Odvařeniny</a:t>
          </a:r>
          <a:r>
            <a:rPr lang="cs-CZ" sz="1800" b="1" kern="1200" dirty="0" smtClean="0"/>
            <a:t> od vměstků</a:t>
          </a:r>
          <a:endParaRPr lang="cs-CZ" sz="1800" b="1" kern="1200" dirty="0"/>
        </a:p>
      </dsp:txBody>
      <dsp:txXfrm>
        <a:off x="4716705" y="1196766"/>
        <a:ext cx="2067222" cy="3719743"/>
      </dsp:txXfrm>
    </dsp:sp>
    <dsp:sp modelId="{F46EFDBC-7EA5-4D24-86F6-BDE10C72856A}">
      <dsp:nvSpPr>
        <dsp:cNvPr id="0" name=""/>
        <dsp:cNvSpPr/>
      </dsp:nvSpPr>
      <dsp:spPr>
        <a:xfrm>
          <a:off x="7073339" y="369877"/>
          <a:ext cx="2067222" cy="8268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Staženiny - 440</a:t>
          </a:r>
          <a:endParaRPr lang="cs-CZ" sz="2000" b="1" kern="1200" dirty="0"/>
        </a:p>
      </dsp:txBody>
      <dsp:txXfrm>
        <a:off x="7073339" y="369877"/>
        <a:ext cx="2067222" cy="826889"/>
      </dsp:txXfrm>
    </dsp:sp>
    <dsp:sp modelId="{EE6CD160-44B4-4CC6-BB43-CA97FBA4B1C3}">
      <dsp:nvSpPr>
        <dsp:cNvPr id="0" name=""/>
        <dsp:cNvSpPr/>
      </dsp:nvSpPr>
      <dsp:spPr>
        <a:xfrm>
          <a:off x="7073339" y="1196766"/>
          <a:ext cx="2067222" cy="371974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Otevřené staženiny</a:t>
          </a:r>
          <a:endParaRPr lang="cs-CZ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Vnitřní, uzavřené staženiny</a:t>
          </a:r>
          <a:endParaRPr lang="cs-CZ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Řediny</a:t>
          </a:r>
          <a:endParaRPr lang="cs-CZ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Staženiny od jader nebo ostrých hran formy</a:t>
          </a:r>
          <a:endParaRPr lang="cs-CZ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Povrchové propadliny</a:t>
          </a:r>
          <a:endParaRPr lang="cs-CZ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b="1" kern="1200" dirty="0" smtClean="0"/>
            <a:t>Plynové staženiny</a:t>
          </a:r>
          <a:endParaRPr lang="cs-CZ" sz="1800" b="1" kern="1200" dirty="0"/>
        </a:p>
      </dsp:txBody>
      <dsp:txXfrm>
        <a:off x="7073339" y="1196766"/>
        <a:ext cx="2067222" cy="371974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35A7D2-6EC0-4CBD-A687-CF608E024658}">
      <dsp:nvSpPr>
        <dsp:cNvPr id="0" name=""/>
        <dsp:cNvSpPr/>
      </dsp:nvSpPr>
      <dsp:spPr>
        <a:xfrm>
          <a:off x="2143" y="426304"/>
          <a:ext cx="2089561" cy="7275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Struskovitost – 510</a:t>
          </a:r>
          <a:endParaRPr lang="cs-CZ" sz="2000" b="1" kern="1200" dirty="0"/>
        </a:p>
      </dsp:txBody>
      <dsp:txXfrm>
        <a:off x="2143" y="426304"/>
        <a:ext cx="2089561" cy="727590"/>
      </dsp:txXfrm>
    </dsp:sp>
    <dsp:sp modelId="{341135CD-F7D2-48B9-BB2D-56A9FC1CDD13}">
      <dsp:nvSpPr>
        <dsp:cNvPr id="0" name=""/>
        <dsp:cNvSpPr/>
      </dsp:nvSpPr>
      <dsp:spPr>
        <a:xfrm>
          <a:off x="2143" y="1153894"/>
          <a:ext cx="2089561" cy="26346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900" b="1" kern="1200" dirty="0" smtClean="0"/>
            <a:t>Struskovitost exogenní</a:t>
          </a:r>
          <a:endParaRPr lang="cs-CZ" sz="19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900" b="1" kern="1200" dirty="0" smtClean="0"/>
            <a:t>Sekundární struskovitost</a:t>
          </a:r>
          <a:endParaRPr lang="cs-CZ" sz="1900" b="1" kern="1200" dirty="0"/>
        </a:p>
      </dsp:txBody>
      <dsp:txXfrm>
        <a:off x="2143" y="1153894"/>
        <a:ext cx="2089561" cy="2634642"/>
      </dsp:txXfrm>
    </dsp:sp>
    <dsp:sp modelId="{CEBB5312-BE1E-4D42-8CD6-5B9DA9D59AC5}">
      <dsp:nvSpPr>
        <dsp:cNvPr id="0" name=""/>
        <dsp:cNvSpPr/>
      </dsp:nvSpPr>
      <dsp:spPr>
        <a:xfrm>
          <a:off x="2384243" y="426304"/>
          <a:ext cx="2089561" cy="7275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Nekovové vměstky - 520</a:t>
          </a:r>
          <a:endParaRPr lang="cs-CZ" sz="2000" b="1" kern="1200" dirty="0"/>
        </a:p>
      </dsp:txBody>
      <dsp:txXfrm>
        <a:off x="2384243" y="426304"/>
        <a:ext cx="2089561" cy="727590"/>
      </dsp:txXfrm>
    </dsp:sp>
    <dsp:sp modelId="{2E3A1DAB-78E4-4E39-B1B0-AF7D86DCA5D9}">
      <dsp:nvSpPr>
        <dsp:cNvPr id="0" name=""/>
        <dsp:cNvSpPr/>
      </dsp:nvSpPr>
      <dsp:spPr>
        <a:xfrm>
          <a:off x="2384243" y="1153894"/>
          <a:ext cx="2089561" cy="26346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900" b="1" kern="1200" dirty="0" err="1" smtClean="0"/>
            <a:t>Zadrobeniny</a:t>
          </a:r>
          <a:endParaRPr lang="cs-CZ" sz="19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900" b="1" kern="1200" dirty="0" smtClean="0"/>
            <a:t>Rozplavený písek</a:t>
          </a:r>
          <a:endParaRPr lang="cs-CZ" sz="19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900" b="1" kern="1200" dirty="0" smtClean="0"/>
            <a:t>Odpadnutý nátěr</a:t>
          </a:r>
          <a:endParaRPr lang="cs-CZ" sz="19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900" b="1" kern="1200" dirty="0" err="1" smtClean="0"/>
            <a:t>Oxidické</a:t>
          </a:r>
          <a:r>
            <a:rPr lang="cs-CZ" sz="1900" b="1" kern="1200" dirty="0" smtClean="0"/>
            <a:t> pleny</a:t>
          </a:r>
          <a:endParaRPr lang="cs-CZ" sz="19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900" b="1" kern="1200" dirty="0" smtClean="0"/>
            <a:t>Grafitové pleny</a:t>
          </a:r>
          <a:endParaRPr lang="cs-CZ" sz="19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900" b="1" kern="1200" dirty="0" smtClean="0"/>
            <a:t>Černé skvrny</a:t>
          </a:r>
          <a:endParaRPr lang="cs-CZ" sz="1900" b="1" kern="1200" dirty="0"/>
        </a:p>
      </dsp:txBody>
      <dsp:txXfrm>
        <a:off x="2384243" y="1153894"/>
        <a:ext cx="2089561" cy="2634642"/>
      </dsp:txXfrm>
    </dsp:sp>
    <dsp:sp modelId="{0E94D14F-6955-42C0-98BF-FBEF54FD57DD}">
      <dsp:nvSpPr>
        <dsp:cNvPr id="0" name=""/>
        <dsp:cNvSpPr/>
      </dsp:nvSpPr>
      <dsp:spPr>
        <a:xfrm>
          <a:off x="4766343" y="426304"/>
          <a:ext cx="2089561" cy="7275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 err="1" smtClean="0"/>
            <a:t>Makrosegregace</a:t>
          </a:r>
          <a:r>
            <a:rPr lang="cs-CZ" sz="1800" b="1" kern="1200" dirty="0" smtClean="0"/>
            <a:t> a vycezeniny – 530</a:t>
          </a:r>
          <a:endParaRPr lang="cs-CZ" sz="1800" b="1" kern="1200" dirty="0"/>
        </a:p>
      </dsp:txBody>
      <dsp:txXfrm>
        <a:off x="4766343" y="426304"/>
        <a:ext cx="2089561" cy="727590"/>
      </dsp:txXfrm>
    </dsp:sp>
    <dsp:sp modelId="{88972CE8-13C0-44DA-B4BD-92A4E3A71C11}">
      <dsp:nvSpPr>
        <dsp:cNvPr id="0" name=""/>
        <dsp:cNvSpPr/>
      </dsp:nvSpPr>
      <dsp:spPr>
        <a:xfrm>
          <a:off x="4766343" y="1153894"/>
          <a:ext cx="2089561" cy="26346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900" b="1" kern="1200" dirty="0" smtClean="0"/>
            <a:t>Gravitační odmíšení</a:t>
          </a:r>
          <a:endParaRPr lang="cs-CZ" sz="19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900" b="1" kern="1200" dirty="0" err="1" smtClean="0"/>
            <a:t>Makroodmíšení</a:t>
          </a:r>
          <a:endParaRPr lang="cs-CZ" sz="19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900" b="1" kern="1200" dirty="0" smtClean="0"/>
            <a:t>Stvolové vycezeniny</a:t>
          </a:r>
          <a:endParaRPr lang="cs-CZ" sz="19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900" b="1" kern="1200" dirty="0" smtClean="0"/>
            <a:t>Mezerové vycezeniny</a:t>
          </a:r>
          <a:endParaRPr lang="cs-CZ" sz="1900" b="1" kern="1200" dirty="0"/>
        </a:p>
      </dsp:txBody>
      <dsp:txXfrm>
        <a:off x="4766343" y="1153894"/>
        <a:ext cx="2089561" cy="263464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19EDFC-1425-4EC4-B5F6-7C4EE3A123FB}">
      <dsp:nvSpPr>
        <dsp:cNvPr id="0" name=""/>
        <dsp:cNvSpPr/>
      </dsp:nvSpPr>
      <dsp:spPr>
        <a:xfrm>
          <a:off x="2143" y="867971"/>
          <a:ext cx="2089561" cy="8358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Broky – 540</a:t>
          </a:r>
          <a:endParaRPr lang="cs-CZ" sz="2000" b="1" kern="1200" dirty="0"/>
        </a:p>
      </dsp:txBody>
      <dsp:txXfrm>
        <a:off x="2143" y="867971"/>
        <a:ext cx="2089561" cy="835824"/>
      </dsp:txXfrm>
    </dsp:sp>
    <dsp:sp modelId="{30DA3A91-60A5-4BE9-9530-1EEB26990DF4}">
      <dsp:nvSpPr>
        <dsp:cNvPr id="0" name=""/>
        <dsp:cNvSpPr/>
      </dsp:nvSpPr>
      <dsp:spPr>
        <a:xfrm>
          <a:off x="2143" y="1703796"/>
          <a:ext cx="2089561" cy="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74D16F-F3B1-4E06-B37A-DCC161A606BC}">
      <dsp:nvSpPr>
        <dsp:cNvPr id="0" name=""/>
        <dsp:cNvSpPr/>
      </dsp:nvSpPr>
      <dsp:spPr>
        <a:xfrm>
          <a:off x="2384243" y="867971"/>
          <a:ext cx="2089561" cy="8358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Kovové vměstky -  550</a:t>
          </a:r>
          <a:endParaRPr lang="cs-CZ" sz="2000" b="1" kern="1200" dirty="0"/>
        </a:p>
      </dsp:txBody>
      <dsp:txXfrm>
        <a:off x="2384243" y="867971"/>
        <a:ext cx="2089561" cy="835824"/>
      </dsp:txXfrm>
    </dsp:sp>
    <dsp:sp modelId="{27BFFB15-775E-4E90-AAB1-24CCC9658C4C}">
      <dsp:nvSpPr>
        <dsp:cNvPr id="0" name=""/>
        <dsp:cNvSpPr/>
      </dsp:nvSpPr>
      <dsp:spPr>
        <a:xfrm>
          <a:off x="2384243" y="1703796"/>
          <a:ext cx="2089561" cy="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80C9B-099E-4F6A-B971-CE7FB76899DF}">
      <dsp:nvSpPr>
        <dsp:cNvPr id="0" name=""/>
        <dsp:cNvSpPr/>
      </dsp:nvSpPr>
      <dsp:spPr>
        <a:xfrm>
          <a:off x="4766343" y="867971"/>
          <a:ext cx="2089561" cy="8358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Nevyhovující lom – 560</a:t>
          </a:r>
          <a:endParaRPr lang="cs-CZ" sz="2000" b="1" kern="1200" dirty="0"/>
        </a:p>
      </dsp:txBody>
      <dsp:txXfrm>
        <a:off x="4766343" y="867971"/>
        <a:ext cx="2089561" cy="835824"/>
      </dsp:txXfrm>
    </dsp:sp>
    <dsp:sp modelId="{9768488C-7E11-48B3-BEAF-36AC1B05EEE7}">
      <dsp:nvSpPr>
        <dsp:cNvPr id="0" name=""/>
        <dsp:cNvSpPr/>
      </dsp:nvSpPr>
      <dsp:spPr>
        <a:xfrm>
          <a:off x="4766343" y="1703796"/>
          <a:ext cx="2089561" cy="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11A357-8C8F-4453-9D5A-187784E5D745}">
      <dsp:nvSpPr>
        <dsp:cNvPr id="0" name=""/>
        <dsp:cNvSpPr/>
      </dsp:nvSpPr>
      <dsp:spPr>
        <a:xfrm>
          <a:off x="3437" y="109929"/>
          <a:ext cx="2067222" cy="8268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Mikroskopické dutiny - 610</a:t>
          </a:r>
          <a:endParaRPr lang="cs-CZ" sz="2000" b="1" kern="1200" dirty="0"/>
        </a:p>
      </dsp:txBody>
      <dsp:txXfrm>
        <a:off x="3437" y="109929"/>
        <a:ext cx="2067222" cy="826889"/>
      </dsp:txXfrm>
    </dsp:sp>
    <dsp:sp modelId="{978F11FC-BDF9-4635-B89E-88698C806BD1}">
      <dsp:nvSpPr>
        <dsp:cNvPr id="0" name=""/>
        <dsp:cNvSpPr/>
      </dsp:nvSpPr>
      <dsp:spPr>
        <a:xfrm>
          <a:off x="3437" y="936818"/>
          <a:ext cx="2067222" cy="2810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900" b="1" kern="1200" dirty="0" err="1" smtClean="0"/>
            <a:t>Mikrostaženiny</a:t>
          </a:r>
          <a:endParaRPr lang="cs-CZ" sz="19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900" b="1" kern="1200" dirty="0" err="1" smtClean="0"/>
            <a:t>Mikrobubliny</a:t>
          </a:r>
          <a:endParaRPr lang="cs-CZ" sz="19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900" b="1" kern="1200" dirty="0" smtClean="0"/>
            <a:t>Mikrotrhliny</a:t>
          </a:r>
          <a:endParaRPr lang="cs-CZ" sz="1900" b="1" kern="1200" dirty="0"/>
        </a:p>
      </dsp:txBody>
      <dsp:txXfrm>
        <a:off x="3437" y="936818"/>
        <a:ext cx="2067222" cy="2810880"/>
      </dsp:txXfrm>
    </dsp:sp>
    <dsp:sp modelId="{0C2E2F6E-83DD-4610-9DD3-91FE011E857F}">
      <dsp:nvSpPr>
        <dsp:cNvPr id="0" name=""/>
        <dsp:cNvSpPr/>
      </dsp:nvSpPr>
      <dsp:spPr>
        <a:xfrm>
          <a:off x="2360071" y="109929"/>
          <a:ext cx="2067222" cy="8268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Vměstky - 620</a:t>
          </a:r>
          <a:endParaRPr lang="cs-CZ" sz="2000" b="1" kern="1200" dirty="0"/>
        </a:p>
      </dsp:txBody>
      <dsp:txXfrm>
        <a:off x="2360071" y="109929"/>
        <a:ext cx="2067222" cy="826889"/>
      </dsp:txXfrm>
    </dsp:sp>
    <dsp:sp modelId="{31158804-7F64-4C23-95B1-7DAA59EB9F36}">
      <dsp:nvSpPr>
        <dsp:cNvPr id="0" name=""/>
        <dsp:cNvSpPr/>
      </dsp:nvSpPr>
      <dsp:spPr>
        <a:xfrm>
          <a:off x="2360071" y="936818"/>
          <a:ext cx="2067222" cy="281088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bg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1A9126-C589-44C3-A3BD-1BEC55D43CDE}">
      <dsp:nvSpPr>
        <dsp:cNvPr id="0" name=""/>
        <dsp:cNvSpPr/>
      </dsp:nvSpPr>
      <dsp:spPr>
        <a:xfrm>
          <a:off x="4716705" y="109929"/>
          <a:ext cx="2067222" cy="8268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Nesprávná velikost zrna – 630</a:t>
          </a:r>
          <a:endParaRPr lang="cs-CZ" sz="2000" b="1" kern="1200" dirty="0"/>
        </a:p>
      </dsp:txBody>
      <dsp:txXfrm>
        <a:off x="4716705" y="109929"/>
        <a:ext cx="2067222" cy="826889"/>
      </dsp:txXfrm>
    </dsp:sp>
    <dsp:sp modelId="{351B3687-C79E-444E-B0C6-FD70E1C7834C}">
      <dsp:nvSpPr>
        <dsp:cNvPr id="0" name=""/>
        <dsp:cNvSpPr/>
      </dsp:nvSpPr>
      <dsp:spPr>
        <a:xfrm>
          <a:off x="4716705" y="936818"/>
          <a:ext cx="2067222" cy="281088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bg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7FF15B-78E4-4D3B-A079-070CDAE9801F}">
      <dsp:nvSpPr>
        <dsp:cNvPr id="0" name=""/>
        <dsp:cNvSpPr/>
      </dsp:nvSpPr>
      <dsp:spPr>
        <a:xfrm>
          <a:off x="7073339" y="109929"/>
          <a:ext cx="2067222" cy="8268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 smtClean="0"/>
            <a:t>Nesprávný obsah strukturních složek - 640</a:t>
          </a:r>
          <a:endParaRPr lang="cs-CZ" sz="1800" b="1" kern="1200" dirty="0"/>
        </a:p>
      </dsp:txBody>
      <dsp:txXfrm>
        <a:off x="7073339" y="109929"/>
        <a:ext cx="2067222" cy="826889"/>
      </dsp:txXfrm>
    </dsp:sp>
    <dsp:sp modelId="{37C7B285-EAC4-430C-85BD-EC27C3BA5AFD}">
      <dsp:nvSpPr>
        <dsp:cNvPr id="0" name=""/>
        <dsp:cNvSpPr/>
      </dsp:nvSpPr>
      <dsp:spPr>
        <a:xfrm>
          <a:off x="7073339" y="936818"/>
          <a:ext cx="2067222" cy="281088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bg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A18695-6FC6-4DBD-8CF8-4975874660E5}">
      <dsp:nvSpPr>
        <dsp:cNvPr id="0" name=""/>
        <dsp:cNvSpPr/>
      </dsp:nvSpPr>
      <dsp:spPr>
        <a:xfrm>
          <a:off x="3437" y="2039405"/>
          <a:ext cx="2067222" cy="723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Zatvrdlina, </a:t>
          </a:r>
          <a:r>
            <a:rPr lang="cs-CZ" sz="2000" b="1" kern="1200" dirty="0" err="1" smtClean="0"/>
            <a:t>zákalka</a:t>
          </a:r>
          <a:r>
            <a:rPr lang="cs-CZ" sz="2000" b="1" kern="1200" dirty="0" smtClean="0"/>
            <a:t> – 650</a:t>
          </a:r>
          <a:endParaRPr lang="cs-CZ" sz="2000" b="1" kern="1200" dirty="0"/>
        </a:p>
      </dsp:txBody>
      <dsp:txXfrm>
        <a:off x="3437" y="2039405"/>
        <a:ext cx="2067222" cy="723926"/>
      </dsp:txXfrm>
    </dsp:sp>
    <dsp:sp modelId="{09645850-5510-4D63-8CEB-12A22FD588F9}">
      <dsp:nvSpPr>
        <dsp:cNvPr id="0" name=""/>
        <dsp:cNvSpPr/>
      </dsp:nvSpPr>
      <dsp:spPr>
        <a:xfrm>
          <a:off x="3437" y="2763332"/>
          <a:ext cx="2067222" cy="70272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bg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1DBD44-8497-493F-98DD-525E6B2CAF3C}">
      <dsp:nvSpPr>
        <dsp:cNvPr id="0" name=""/>
        <dsp:cNvSpPr/>
      </dsp:nvSpPr>
      <dsp:spPr>
        <a:xfrm>
          <a:off x="2360071" y="2039405"/>
          <a:ext cx="2067222" cy="723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Obrácená </a:t>
          </a:r>
          <a:r>
            <a:rPr lang="cs-CZ" sz="2000" b="1" kern="1200" dirty="0" err="1" smtClean="0"/>
            <a:t>zákalka</a:t>
          </a:r>
          <a:r>
            <a:rPr lang="cs-CZ" sz="2000" b="1" kern="1200" dirty="0" smtClean="0"/>
            <a:t> – 660</a:t>
          </a:r>
          <a:endParaRPr lang="cs-CZ" sz="2000" b="1" kern="1200" dirty="0"/>
        </a:p>
      </dsp:txBody>
      <dsp:txXfrm>
        <a:off x="2360071" y="2039405"/>
        <a:ext cx="2067222" cy="723926"/>
      </dsp:txXfrm>
    </dsp:sp>
    <dsp:sp modelId="{934197F3-0167-400C-A959-A0D805B1E501}">
      <dsp:nvSpPr>
        <dsp:cNvPr id="0" name=""/>
        <dsp:cNvSpPr/>
      </dsp:nvSpPr>
      <dsp:spPr>
        <a:xfrm>
          <a:off x="2360071" y="2763332"/>
          <a:ext cx="2067222" cy="70272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bg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BD2BFF-0211-48DC-ABCC-F419F5CAB576}">
      <dsp:nvSpPr>
        <dsp:cNvPr id="0" name=""/>
        <dsp:cNvSpPr/>
      </dsp:nvSpPr>
      <dsp:spPr>
        <a:xfrm>
          <a:off x="4716705" y="2039405"/>
          <a:ext cx="2067222" cy="723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Oduhličení povrchu – 670</a:t>
          </a:r>
          <a:endParaRPr lang="cs-CZ" sz="2000" b="1" kern="1200" dirty="0"/>
        </a:p>
      </dsp:txBody>
      <dsp:txXfrm>
        <a:off x="4716705" y="2039405"/>
        <a:ext cx="2067222" cy="723926"/>
      </dsp:txXfrm>
    </dsp:sp>
    <dsp:sp modelId="{7E161930-2657-4299-9109-F152C826BEE1}">
      <dsp:nvSpPr>
        <dsp:cNvPr id="0" name=""/>
        <dsp:cNvSpPr/>
      </dsp:nvSpPr>
      <dsp:spPr>
        <a:xfrm>
          <a:off x="4716705" y="2763332"/>
          <a:ext cx="2067222" cy="70272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bg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EA8741-8677-42E0-A511-26B4DB7D91BA}">
      <dsp:nvSpPr>
        <dsp:cNvPr id="0" name=""/>
        <dsp:cNvSpPr/>
      </dsp:nvSpPr>
      <dsp:spPr>
        <a:xfrm>
          <a:off x="7073339" y="2039405"/>
          <a:ext cx="2067222" cy="723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1" kern="1200" dirty="0" smtClean="0"/>
            <a:t>Jiné odchylky od mikrostruktury - 680</a:t>
          </a:r>
          <a:endParaRPr lang="cs-CZ" sz="1600" b="1" kern="1200" dirty="0"/>
        </a:p>
      </dsp:txBody>
      <dsp:txXfrm>
        <a:off x="7073339" y="2039405"/>
        <a:ext cx="2067222" cy="723926"/>
      </dsp:txXfrm>
    </dsp:sp>
    <dsp:sp modelId="{3D596510-D03F-4773-9173-697769E95659}">
      <dsp:nvSpPr>
        <dsp:cNvPr id="0" name=""/>
        <dsp:cNvSpPr/>
      </dsp:nvSpPr>
      <dsp:spPr>
        <a:xfrm>
          <a:off x="7073339" y="2763332"/>
          <a:ext cx="2067222" cy="70272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bg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C95113-16AA-43D5-AD6B-61694D757CA7}">
      <dsp:nvSpPr>
        <dsp:cNvPr id="0" name=""/>
        <dsp:cNvSpPr/>
      </dsp:nvSpPr>
      <dsp:spPr>
        <a:xfrm>
          <a:off x="6" y="0"/>
          <a:ext cx="2067222" cy="1189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Nesprávné chemické složení – 710</a:t>
          </a:r>
          <a:endParaRPr lang="cs-CZ" sz="2000" b="1" kern="1200" dirty="0"/>
        </a:p>
      </dsp:txBody>
      <dsp:txXfrm>
        <a:off x="6" y="0"/>
        <a:ext cx="2067222" cy="1189331"/>
      </dsp:txXfrm>
    </dsp:sp>
    <dsp:sp modelId="{9D62126A-5BBF-47F7-9590-1B51DC13CA5D}">
      <dsp:nvSpPr>
        <dsp:cNvPr id="0" name=""/>
        <dsp:cNvSpPr/>
      </dsp:nvSpPr>
      <dsp:spPr>
        <a:xfrm>
          <a:off x="3437" y="1277474"/>
          <a:ext cx="2067222" cy="281088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bg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BEDEB9-A70E-456E-8753-AAB24D3F323C}">
      <dsp:nvSpPr>
        <dsp:cNvPr id="0" name=""/>
        <dsp:cNvSpPr/>
      </dsp:nvSpPr>
      <dsp:spPr>
        <a:xfrm>
          <a:off x="2339750" y="0"/>
          <a:ext cx="2067222" cy="12428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Odchylky hodnot mechanických vlastností – 720</a:t>
          </a:r>
          <a:endParaRPr lang="cs-CZ" sz="2000" b="1" kern="1200" dirty="0"/>
        </a:p>
      </dsp:txBody>
      <dsp:txXfrm>
        <a:off x="2339750" y="0"/>
        <a:ext cx="2067222" cy="1242839"/>
      </dsp:txXfrm>
    </dsp:sp>
    <dsp:sp modelId="{A417E1AD-C6A5-4ECF-B33F-E731B50FE84E}">
      <dsp:nvSpPr>
        <dsp:cNvPr id="0" name=""/>
        <dsp:cNvSpPr/>
      </dsp:nvSpPr>
      <dsp:spPr>
        <a:xfrm>
          <a:off x="2360071" y="1290851"/>
          <a:ext cx="2067222" cy="281088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bg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C3A5BA-8A48-4EFC-AF53-5023F324DB26}">
      <dsp:nvSpPr>
        <dsp:cNvPr id="0" name=""/>
        <dsp:cNvSpPr/>
      </dsp:nvSpPr>
      <dsp:spPr>
        <a:xfrm>
          <a:off x="4716023" y="0"/>
          <a:ext cx="2067222" cy="1258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Odchylky hodnot fyzikálních vlastností – 730</a:t>
          </a:r>
          <a:endParaRPr lang="cs-CZ" sz="2000" b="1" kern="1200" dirty="0"/>
        </a:p>
      </dsp:txBody>
      <dsp:txXfrm>
        <a:off x="4716023" y="0"/>
        <a:ext cx="2067222" cy="1258798"/>
      </dsp:txXfrm>
    </dsp:sp>
    <dsp:sp modelId="{7E4D9130-035B-4C27-BDF4-B67519AE3133}">
      <dsp:nvSpPr>
        <dsp:cNvPr id="0" name=""/>
        <dsp:cNvSpPr/>
      </dsp:nvSpPr>
      <dsp:spPr>
        <a:xfrm>
          <a:off x="4716705" y="1294840"/>
          <a:ext cx="2067222" cy="281088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bg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9A5FF7-0002-4E4A-B784-AE24BD1CA1A3}">
      <dsp:nvSpPr>
        <dsp:cNvPr id="0" name=""/>
        <dsp:cNvSpPr/>
      </dsp:nvSpPr>
      <dsp:spPr>
        <a:xfrm>
          <a:off x="7076771" y="0"/>
          <a:ext cx="2067222" cy="12589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Nevyhovující homogenita odlitku - 740</a:t>
          </a:r>
          <a:endParaRPr lang="cs-CZ" sz="2000" b="1" kern="1200" dirty="0"/>
        </a:p>
      </dsp:txBody>
      <dsp:txXfrm>
        <a:off x="7076771" y="0"/>
        <a:ext cx="2067222" cy="1258938"/>
      </dsp:txXfrm>
    </dsp:sp>
    <dsp:sp modelId="{71BA3F04-9826-466F-B87C-CAED341F91D8}">
      <dsp:nvSpPr>
        <dsp:cNvPr id="0" name=""/>
        <dsp:cNvSpPr/>
      </dsp:nvSpPr>
      <dsp:spPr>
        <a:xfrm>
          <a:off x="7073339" y="1294875"/>
          <a:ext cx="2067222" cy="281088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bg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DF7755-9A20-4785-9A28-48308FADF2B8}">
      <dsp:nvSpPr>
        <dsp:cNvPr id="0" name=""/>
        <dsp:cNvSpPr/>
      </dsp:nvSpPr>
      <dsp:spPr>
        <a:xfrm>
          <a:off x="292619" y="1648490"/>
          <a:ext cx="2884784" cy="10872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500" b="1" kern="1200" dirty="0" smtClean="0"/>
            <a:t>Prohlídka odlitku</a:t>
          </a:r>
          <a:endParaRPr lang="cs-CZ" sz="2500" b="1" kern="1200" dirty="0"/>
        </a:p>
      </dsp:txBody>
      <dsp:txXfrm>
        <a:off x="345692" y="1701563"/>
        <a:ext cx="2778638" cy="981061"/>
      </dsp:txXfrm>
    </dsp:sp>
    <dsp:sp modelId="{4D5A9D66-7428-4058-A9CC-5244CF439EC3}">
      <dsp:nvSpPr>
        <dsp:cNvPr id="0" name=""/>
        <dsp:cNvSpPr/>
      </dsp:nvSpPr>
      <dsp:spPr>
        <a:xfrm rot="18952484">
          <a:off x="3033960" y="1785087"/>
          <a:ext cx="1016680" cy="106171"/>
        </a:xfrm>
        <a:custGeom>
          <a:avLst/>
          <a:gdLst/>
          <a:ahLst/>
          <a:cxnLst/>
          <a:rect l="0" t="0" r="0" b="0"/>
          <a:pathLst>
            <a:path>
              <a:moveTo>
                <a:pt x="0" y="53085"/>
              </a:moveTo>
              <a:lnTo>
                <a:pt x="1016680" y="5308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/>
        </a:p>
      </dsp:txBody>
      <dsp:txXfrm>
        <a:off x="3516883" y="1812756"/>
        <a:ext cx="50834" cy="50834"/>
      </dsp:txXfrm>
    </dsp:sp>
    <dsp:sp modelId="{8E5D4A4B-78D7-48F2-A9A5-7CB8D4A4DD66}">
      <dsp:nvSpPr>
        <dsp:cNvPr id="0" name=""/>
        <dsp:cNvSpPr/>
      </dsp:nvSpPr>
      <dsp:spPr>
        <a:xfrm>
          <a:off x="3907196" y="943358"/>
          <a:ext cx="3960021" cy="10817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1 – Vizuální kontrola odlitku (surového, hrubého, opracovaného)</a:t>
          </a:r>
          <a:endParaRPr lang="cs-CZ" sz="2000" kern="1200" dirty="0"/>
        </a:p>
      </dsp:txBody>
      <dsp:txXfrm>
        <a:off x="3938880" y="975042"/>
        <a:ext cx="3896653" cy="1018419"/>
      </dsp:txXfrm>
    </dsp:sp>
    <dsp:sp modelId="{612982F9-7A3E-41FB-91A6-C0345BD6724D}">
      <dsp:nvSpPr>
        <dsp:cNvPr id="0" name=""/>
        <dsp:cNvSpPr/>
      </dsp:nvSpPr>
      <dsp:spPr>
        <a:xfrm rot="3142023">
          <a:off x="2944698" y="2612272"/>
          <a:ext cx="1195204" cy="106171"/>
        </a:xfrm>
        <a:custGeom>
          <a:avLst/>
          <a:gdLst/>
          <a:ahLst/>
          <a:cxnLst/>
          <a:rect l="0" t="0" r="0" b="0"/>
          <a:pathLst>
            <a:path>
              <a:moveTo>
                <a:pt x="0" y="53085"/>
              </a:moveTo>
              <a:lnTo>
                <a:pt x="1195204" y="5308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/>
        </a:p>
      </dsp:txBody>
      <dsp:txXfrm>
        <a:off x="3512420" y="2635478"/>
        <a:ext cx="59760" cy="59760"/>
      </dsp:txXfrm>
    </dsp:sp>
    <dsp:sp modelId="{6442136F-436B-4A6A-88E9-EC178E56CE08}">
      <dsp:nvSpPr>
        <dsp:cNvPr id="0" name=""/>
        <dsp:cNvSpPr/>
      </dsp:nvSpPr>
      <dsp:spPr>
        <a:xfrm>
          <a:off x="3907196" y="2592294"/>
          <a:ext cx="3986390" cy="10926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2 – Prohlídka odlitku (vady) pomocí lupy </a:t>
          </a:r>
          <a:endParaRPr lang="cs-CZ" sz="2000" kern="1200" dirty="0"/>
        </a:p>
      </dsp:txBody>
      <dsp:txXfrm>
        <a:off x="3939199" y="2624297"/>
        <a:ext cx="3922384" cy="102865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4306B1-CDFB-442E-998E-AF521A1F624C}">
      <dsp:nvSpPr>
        <dsp:cNvPr id="0" name=""/>
        <dsp:cNvSpPr/>
      </dsp:nvSpPr>
      <dsp:spPr>
        <a:xfrm>
          <a:off x="301027" y="1869174"/>
          <a:ext cx="2911640" cy="10978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500" b="1" kern="1200" dirty="0" smtClean="0"/>
            <a:t>Měření, vážení</a:t>
          </a:r>
          <a:endParaRPr lang="cs-CZ" sz="2500" b="1" kern="1200" dirty="0"/>
        </a:p>
      </dsp:txBody>
      <dsp:txXfrm>
        <a:off x="333183" y="1901330"/>
        <a:ext cx="2847328" cy="1033583"/>
      </dsp:txXfrm>
    </dsp:sp>
    <dsp:sp modelId="{DFA496F6-1328-44D3-94EE-92449F47A5B1}">
      <dsp:nvSpPr>
        <dsp:cNvPr id="0" name=""/>
        <dsp:cNvSpPr/>
      </dsp:nvSpPr>
      <dsp:spPr>
        <a:xfrm rot="18767471">
          <a:off x="2890581" y="1632532"/>
          <a:ext cx="2008829" cy="97031"/>
        </a:xfrm>
        <a:custGeom>
          <a:avLst/>
          <a:gdLst/>
          <a:ahLst/>
          <a:cxnLst/>
          <a:rect l="0" t="0" r="0" b="0"/>
          <a:pathLst>
            <a:path>
              <a:moveTo>
                <a:pt x="0" y="48515"/>
              </a:moveTo>
              <a:lnTo>
                <a:pt x="2008829" y="485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700" kern="1200"/>
        </a:p>
      </dsp:txBody>
      <dsp:txXfrm>
        <a:off x="3844775" y="1630827"/>
        <a:ext cx="100441" cy="100441"/>
      </dsp:txXfrm>
    </dsp:sp>
    <dsp:sp modelId="{344D3028-9B2C-40D1-A615-94B041E6E880}">
      <dsp:nvSpPr>
        <dsp:cNvPr id="0" name=""/>
        <dsp:cNvSpPr/>
      </dsp:nvSpPr>
      <dsp:spPr>
        <a:xfrm>
          <a:off x="4577323" y="398034"/>
          <a:ext cx="4003520" cy="10918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3 – Rozměrová kontrola (rýsování, kontrola podle šablon a etalonů)</a:t>
          </a:r>
          <a:endParaRPr lang="cs-CZ" sz="2000" kern="1200" dirty="0"/>
        </a:p>
      </dsp:txBody>
      <dsp:txXfrm>
        <a:off x="4609303" y="430014"/>
        <a:ext cx="3939560" cy="1027919"/>
      </dsp:txXfrm>
    </dsp:sp>
    <dsp:sp modelId="{6C5F01EB-E8BA-4766-BCF5-88E86B9AE536}">
      <dsp:nvSpPr>
        <dsp:cNvPr id="0" name=""/>
        <dsp:cNvSpPr/>
      </dsp:nvSpPr>
      <dsp:spPr>
        <a:xfrm rot="21397914">
          <a:off x="3211489" y="2329485"/>
          <a:ext cx="1365794" cy="97031"/>
        </a:xfrm>
        <a:custGeom>
          <a:avLst/>
          <a:gdLst/>
          <a:ahLst/>
          <a:cxnLst/>
          <a:rect l="0" t="0" r="0" b="0"/>
          <a:pathLst>
            <a:path>
              <a:moveTo>
                <a:pt x="0" y="48515"/>
              </a:moveTo>
              <a:lnTo>
                <a:pt x="1365794" y="485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/>
        </a:p>
      </dsp:txBody>
      <dsp:txXfrm>
        <a:off x="3860241" y="2343856"/>
        <a:ext cx="68289" cy="68289"/>
      </dsp:txXfrm>
    </dsp:sp>
    <dsp:sp modelId="{BDB784D0-5121-4FF6-93FB-490A8955E401}">
      <dsp:nvSpPr>
        <dsp:cNvPr id="0" name=""/>
        <dsp:cNvSpPr/>
      </dsp:nvSpPr>
      <dsp:spPr>
        <a:xfrm>
          <a:off x="4576103" y="1791941"/>
          <a:ext cx="3967198" cy="10918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4 - Měření drsnosti povrchu odlitku</a:t>
          </a:r>
          <a:endParaRPr lang="cs-CZ" sz="2000" kern="1200" dirty="0"/>
        </a:p>
      </dsp:txBody>
      <dsp:txXfrm>
        <a:off x="4608083" y="1823921"/>
        <a:ext cx="3903238" cy="1027919"/>
      </dsp:txXfrm>
    </dsp:sp>
    <dsp:sp modelId="{91E05C17-8C14-49D5-BF72-0AC615FB2705}">
      <dsp:nvSpPr>
        <dsp:cNvPr id="0" name=""/>
        <dsp:cNvSpPr/>
      </dsp:nvSpPr>
      <dsp:spPr>
        <a:xfrm rot="2843546">
          <a:off x="2887086" y="3111435"/>
          <a:ext cx="2015818" cy="97031"/>
        </a:xfrm>
        <a:custGeom>
          <a:avLst/>
          <a:gdLst/>
          <a:ahLst/>
          <a:cxnLst/>
          <a:rect l="0" t="0" r="0" b="0"/>
          <a:pathLst>
            <a:path>
              <a:moveTo>
                <a:pt x="0" y="48515"/>
              </a:moveTo>
              <a:lnTo>
                <a:pt x="2015818" y="485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700" kern="1200"/>
        </a:p>
      </dsp:txBody>
      <dsp:txXfrm>
        <a:off x="3844600" y="3109555"/>
        <a:ext cx="100790" cy="100790"/>
      </dsp:txXfrm>
    </dsp:sp>
    <dsp:sp modelId="{AB865996-0CA5-48DF-B7FF-EE8D8D62544E}">
      <dsp:nvSpPr>
        <dsp:cNvPr id="0" name=""/>
        <dsp:cNvSpPr/>
      </dsp:nvSpPr>
      <dsp:spPr>
        <a:xfrm>
          <a:off x="4577323" y="3360803"/>
          <a:ext cx="3959989" cy="10819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5 – Stanovení hmotnosti </a:t>
          </a:r>
          <a:endParaRPr lang="cs-CZ" sz="2000" kern="1200" dirty="0"/>
        </a:p>
      </dsp:txBody>
      <dsp:txXfrm>
        <a:off x="4609012" y="3392492"/>
        <a:ext cx="3896611" cy="101857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39B102-27FA-4D77-B135-75B1E362DDB1}">
      <dsp:nvSpPr>
        <dsp:cNvPr id="0" name=""/>
        <dsp:cNvSpPr/>
      </dsp:nvSpPr>
      <dsp:spPr>
        <a:xfrm>
          <a:off x="179517" y="2144851"/>
          <a:ext cx="2879994" cy="10800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500" b="1" kern="1200" dirty="0" smtClean="0"/>
            <a:t>Defektoskopie</a:t>
          </a:r>
          <a:endParaRPr lang="cs-CZ" sz="2500" b="1" kern="1200" dirty="0"/>
        </a:p>
      </dsp:txBody>
      <dsp:txXfrm>
        <a:off x="211149" y="2176483"/>
        <a:ext cx="2816730" cy="1016737"/>
      </dsp:txXfrm>
    </dsp:sp>
    <dsp:sp modelId="{74CE9992-DCA8-4FCC-ACA8-5C02164BA565}">
      <dsp:nvSpPr>
        <dsp:cNvPr id="0" name=""/>
        <dsp:cNvSpPr/>
      </dsp:nvSpPr>
      <dsp:spPr>
        <a:xfrm rot="18699504">
          <a:off x="2590899" y="1627417"/>
          <a:ext cx="2795081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2795081" y="1330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000" kern="1200"/>
        </a:p>
      </dsp:txBody>
      <dsp:txXfrm>
        <a:off x="3918562" y="1570843"/>
        <a:ext cx="139754" cy="139754"/>
      </dsp:txXfrm>
    </dsp:sp>
    <dsp:sp modelId="{1FDDBE23-4101-4976-A131-45A26AB7F55B}">
      <dsp:nvSpPr>
        <dsp:cNvPr id="0" name=""/>
        <dsp:cNvSpPr/>
      </dsp:nvSpPr>
      <dsp:spPr>
        <a:xfrm>
          <a:off x="4917368" y="200632"/>
          <a:ext cx="3239997" cy="7919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6 – Zvuková zkouška (proklepáním)</a:t>
          </a:r>
          <a:endParaRPr lang="cs-CZ" sz="2000" kern="1200" dirty="0"/>
        </a:p>
      </dsp:txBody>
      <dsp:txXfrm>
        <a:off x="4940562" y="223826"/>
        <a:ext cx="3193609" cy="745524"/>
      </dsp:txXfrm>
    </dsp:sp>
    <dsp:sp modelId="{710969F4-5FE5-43A9-82A0-7113F07A8AF2}">
      <dsp:nvSpPr>
        <dsp:cNvPr id="0" name=""/>
        <dsp:cNvSpPr/>
      </dsp:nvSpPr>
      <dsp:spPr>
        <a:xfrm rot="19588299">
          <a:off x="2874099" y="2056044"/>
          <a:ext cx="2228681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2228681" y="1330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700" kern="1200"/>
        </a:p>
      </dsp:txBody>
      <dsp:txXfrm>
        <a:off x="3932722" y="2013629"/>
        <a:ext cx="111434" cy="111434"/>
      </dsp:txXfrm>
    </dsp:sp>
    <dsp:sp modelId="{CCED6D58-C546-42FF-AC91-729E8269A04D}">
      <dsp:nvSpPr>
        <dsp:cNvPr id="0" name=""/>
        <dsp:cNvSpPr/>
      </dsp:nvSpPr>
      <dsp:spPr>
        <a:xfrm>
          <a:off x="4917368" y="1057884"/>
          <a:ext cx="3239997" cy="7919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7 – Prozařování odlitků (RTG, radioaktivní, neutronové)</a:t>
          </a:r>
          <a:endParaRPr lang="cs-CZ" sz="2000" kern="1200" dirty="0"/>
        </a:p>
      </dsp:txBody>
      <dsp:txXfrm>
        <a:off x="4940562" y="1081078"/>
        <a:ext cx="3193609" cy="745524"/>
      </dsp:txXfrm>
    </dsp:sp>
    <dsp:sp modelId="{6BB5599A-A46C-4506-8AB2-7CCD4A745C24}">
      <dsp:nvSpPr>
        <dsp:cNvPr id="0" name=""/>
        <dsp:cNvSpPr/>
      </dsp:nvSpPr>
      <dsp:spPr>
        <a:xfrm rot="20917527">
          <a:off x="3040900" y="2484674"/>
          <a:ext cx="1895078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895078" y="1330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600" kern="1200"/>
        </a:p>
      </dsp:txBody>
      <dsp:txXfrm>
        <a:off x="3941063" y="2450599"/>
        <a:ext cx="94753" cy="94753"/>
      </dsp:txXfrm>
    </dsp:sp>
    <dsp:sp modelId="{0EA765E4-DF35-4781-89E5-58BADDF94FAC}">
      <dsp:nvSpPr>
        <dsp:cNvPr id="0" name=""/>
        <dsp:cNvSpPr/>
      </dsp:nvSpPr>
      <dsp:spPr>
        <a:xfrm>
          <a:off x="4917368" y="1915145"/>
          <a:ext cx="3239078" cy="7919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8 – Ultra zvuková defektoskopie (odrazová a průchodová metoda)</a:t>
          </a:r>
          <a:endParaRPr lang="cs-CZ" sz="2000" kern="1200" dirty="0"/>
        </a:p>
      </dsp:txBody>
      <dsp:txXfrm>
        <a:off x="4940562" y="1938339"/>
        <a:ext cx="3192690" cy="745524"/>
      </dsp:txXfrm>
    </dsp:sp>
    <dsp:sp modelId="{F91B585F-98A0-4F8B-BBCA-9F0919801FB8}">
      <dsp:nvSpPr>
        <dsp:cNvPr id="0" name=""/>
        <dsp:cNvSpPr/>
      </dsp:nvSpPr>
      <dsp:spPr>
        <a:xfrm rot="875248">
          <a:off x="3028569" y="2913300"/>
          <a:ext cx="1919741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919741" y="1330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600" kern="1200"/>
        </a:p>
      </dsp:txBody>
      <dsp:txXfrm>
        <a:off x="3940446" y="2878609"/>
        <a:ext cx="95987" cy="95987"/>
      </dsp:txXfrm>
    </dsp:sp>
    <dsp:sp modelId="{10EC853A-9A5B-41C9-AC6E-A0DD1DE4DF6E}">
      <dsp:nvSpPr>
        <dsp:cNvPr id="0" name=""/>
        <dsp:cNvSpPr/>
      </dsp:nvSpPr>
      <dsp:spPr>
        <a:xfrm>
          <a:off x="4917368" y="2772398"/>
          <a:ext cx="3239997" cy="7919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9 – Magnetická prášková metoda (polévací, napravovací metoda)</a:t>
          </a:r>
          <a:endParaRPr lang="cs-CZ" sz="2000" kern="1200" dirty="0"/>
        </a:p>
      </dsp:txBody>
      <dsp:txXfrm>
        <a:off x="4940562" y="2795592"/>
        <a:ext cx="3193609" cy="745524"/>
      </dsp:txXfrm>
    </dsp:sp>
    <dsp:sp modelId="{18D6702F-7502-4903-B81A-45973E726621}">
      <dsp:nvSpPr>
        <dsp:cNvPr id="0" name=""/>
        <dsp:cNvSpPr/>
      </dsp:nvSpPr>
      <dsp:spPr>
        <a:xfrm rot="2149005">
          <a:off x="2842877" y="3341927"/>
          <a:ext cx="2291125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2291125" y="1330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800" kern="1200"/>
        </a:p>
      </dsp:txBody>
      <dsp:txXfrm>
        <a:off x="3931161" y="3297951"/>
        <a:ext cx="114556" cy="114556"/>
      </dsp:txXfrm>
    </dsp:sp>
    <dsp:sp modelId="{0F84CC65-1BEA-47C4-9906-D31B91EFA0C1}">
      <dsp:nvSpPr>
        <dsp:cNvPr id="0" name=""/>
        <dsp:cNvSpPr/>
      </dsp:nvSpPr>
      <dsp:spPr>
        <a:xfrm>
          <a:off x="4917368" y="3629650"/>
          <a:ext cx="3239997" cy="7919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10 – Kapilární zkoušky (metoda barevné indikace a fluorescenční metoda)</a:t>
          </a:r>
          <a:endParaRPr lang="cs-CZ" sz="2000" kern="1200" dirty="0"/>
        </a:p>
      </dsp:txBody>
      <dsp:txXfrm>
        <a:off x="4940562" y="3652844"/>
        <a:ext cx="3193609" cy="745524"/>
      </dsp:txXfrm>
    </dsp:sp>
    <dsp:sp modelId="{BCC0C352-3787-4F3A-81CF-01C1D8D47244}">
      <dsp:nvSpPr>
        <dsp:cNvPr id="0" name=""/>
        <dsp:cNvSpPr/>
      </dsp:nvSpPr>
      <dsp:spPr>
        <a:xfrm rot="2982916">
          <a:off x="2551774" y="3767496"/>
          <a:ext cx="2873331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2873331" y="1330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000" kern="1200"/>
        </a:p>
      </dsp:txBody>
      <dsp:txXfrm>
        <a:off x="3916606" y="3708965"/>
        <a:ext cx="143666" cy="143666"/>
      </dsp:txXfrm>
    </dsp:sp>
    <dsp:sp modelId="{3C47CF98-C110-4AD6-AFB5-1B8BB9795EE7}">
      <dsp:nvSpPr>
        <dsp:cNvPr id="0" name=""/>
        <dsp:cNvSpPr/>
      </dsp:nvSpPr>
      <dsp:spPr>
        <a:xfrm>
          <a:off x="4917368" y="4480790"/>
          <a:ext cx="3239997" cy="7919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11 – zkoušky prostupnosti (</a:t>
          </a:r>
          <a:r>
            <a:rPr lang="cs-CZ" sz="2000" kern="1200" dirty="0" err="1" smtClean="0"/>
            <a:t>tlakování</a:t>
          </a:r>
          <a:r>
            <a:rPr lang="cs-CZ" sz="2000" kern="1200" dirty="0" smtClean="0"/>
            <a:t> odlitků)</a:t>
          </a:r>
          <a:endParaRPr lang="cs-CZ" sz="2000" kern="1200" dirty="0"/>
        </a:p>
      </dsp:txBody>
      <dsp:txXfrm>
        <a:off x="4940562" y="4503984"/>
        <a:ext cx="3193609" cy="74552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F894C-DF4B-4D75-8445-B198088F628B}">
      <dsp:nvSpPr>
        <dsp:cNvPr id="0" name=""/>
        <dsp:cNvSpPr/>
      </dsp:nvSpPr>
      <dsp:spPr>
        <a:xfrm>
          <a:off x="254954" y="1799236"/>
          <a:ext cx="2949372" cy="11060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500" b="1" kern="1200" dirty="0" smtClean="0"/>
            <a:t>Chemické rozbory</a:t>
          </a:r>
          <a:endParaRPr lang="cs-CZ" sz="2500" b="1" kern="1200" dirty="0"/>
        </a:p>
      </dsp:txBody>
      <dsp:txXfrm>
        <a:off x="287348" y="1831630"/>
        <a:ext cx="2884584" cy="1041223"/>
      </dsp:txXfrm>
    </dsp:sp>
    <dsp:sp modelId="{21196E62-713C-4ED2-8EE4-5C1ADED92151}">
      <dsp:nvSpPr>
        <dsp:cNvPr id="0" name=""/>
        <dsp:cNvSpPr/>
      </dsp:nvSpPr>
      <dsp:spPr>
        <a:xfrm rot="18845184">
          <a:off x="2820386" y="1425243"/>
          <a:ext cx="2523790" cy="41180"/>
        </a:xfrm>
        <a:custGeom>
          <a:avLst/>
          <a:gdLst/>
          <a:ahLst/>
          <a:cxnLst/>
          <a:rect l="0" t="0" r="0" b="0"/>
          <a:pathLst>
            <a:path>
              <a:moveTo>
                <a:pt x="0" y="20590"/>
              </a:moveTo>
              <a:lnTo>
                <a:pt x="2523790" y="2059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900" kern="1200"/>
        </a:p>
      </dsp:txBody>
      <dsp:txXfrm>
        <a:off x="4019186" y="1382739"/>
        <a:ext cx="126189" cy="126189"/>
      </dsp:txXfrm>
    </dsp:sp>
    <dsp:sp modelId="{62BF2CCB-9EEF-4498-81B3-8DEC0C1DA9D0}">
      <dsp:nvSpPr>
        <dsp:cNvPr id="0" name=""/>
        <dsp:cNvSpPr/>
      </dsp:nvSpPr>
      <dsp:spPr>
        <a:xfrm>
          <a:off x="4960235" y="0"/>
          <a:ext cx="3079316" cy="10788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12 – Stanovení chemického složení materiálu</a:t>
          </a:r>
          <a:endParaRPr lang="cs-CZ" sz="2000" kern="1200" dirty="0"/>
        </a:p>
      </dsp:txBody>
      <dsp:txXfrm>
        <a:off x="4991833" y="31598"/>
        <a:ext cx="3016120" cy="1015654"/>
      </dsp:txXfrm>
    </dsp:sp>
    <dsp:sp modelId="{4C2592C6-0B69-4CD5-ABB9-A608A12DAFBC}">
      <dsp:nvSpPr>
        <dsp:cNvPr id="0" name=""/>
        <dsp:cNvSpPr/>
      </dsp:nvSpPr>
      <dsp:spPr>
        <a:xfrm rot="20481289">
          <a:off x="3155852" y="2036362"/>
          <a:ext cx="1847256" cy="41180"/>
        </a:xfrm>
        <a:custGeom>
          <a:avLst/>
          <a:gdLst/>
          <a:ahLst/>
          <a:cxnLst/>
          <a:rect l="0" t="0" r="0" b="0"/>
          <a:pathLst>
            <a:path>
              <a:moveTo>
                <a:pt x="0" y="20590"/>
              </a:moveTo>
              <a:lnTo>
                <a:pt x="1847256" y="2059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600" kern="1200"/>
        </a:p>
      </dsp:txBody>
      <dsp:txXfrm>
        <a:off x="4033299" y="2010770"/>
        <a:ext cx="92362" cy="92362"/>
      </dsp:txXfrm>
    </dsp:sp>
    <dsp:sp modelId="{02381149-A175-49D0-87BD-BE61DFE404DF}">
      <dsp:nvSpPr>
        <dsp:cNvPr id="0" name=""/>
        <dsp:cNvSpPr/>
      </dsp:nvSpPr>
      <dsp:spPr>
        <a:xfrm>
          <a:off x="4954633" y="1170686"/>
          <a:ext cx="3090521" cy="11819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13 - Stanovení obsahu plynů</a:t>
          </a:r>
          <a:endParaRPr lang="cs-CZ" sz="2000" kern="1200" dirty="0"/>
        </a:p>
      </dsp:txBody>
      <dsp:txXfrm>
        <a:off x="4989251" y="1205304"/>
        <a:ext cx="3021285" cy="1112716"/>
      </dsp:txXfrm>
    </dsp:sp>
    <dsp:sp modelId="{D95F7716-3F83-4FE9-A922-F359DCF7835F}">
      <dsp:nvSpPr>
        <dsp:cNvPr id="0" name=""/>
        <dsp:cNvSpPr/>
      </dsp:nvSpPr>
      <dsp:spPr>
        <a:xfrm rot="1422551">
          <a:off x="3123654" y="2715984"/>
          <a:ext cx="1911652" cy="41180"/>
        </a:xfrm>
        <a:custGeom>
          <a:avLst/>
          <a:gdLst/>
          <a:ahLst/>
          <a:cxnLst/>
          <a:rect l="0" t="0" r="0" b="0"/>
          <a:pathLst>
            <a:path>
              <a:moveTo>
                <a:pt x="0" y="20590"/>
              </a:moveTo>
              <a:lnTo>
                <a:pt x="1911652" y="2059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600" kern="1200"/>
        </a:p>
      </dsp:txBody>
      <dsp:txXfrm>
        <a:off x="4031689" y="2688783"/>
        <a:ext cx="95582" cy="95582"/>
      </dsp:txXfrm>
    </dsp:sp>
    <dsp:sp modelId="{27CA8395-010D-467D-9F25-00D0C5E6898E}">
      <dsp:nvSpPr>
        <dsp:cNvPr id="0" name=""/>
        <dsp:cNvSpPr/>
      </dsp:nvSpPr>
      <dsp:spPr>
        <a:xfrm>
          <a:off x="4954633" y="2529931"/>
          <a:ext cx="3095485" cy="11819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14 - Rentgenová spektrální mikroanalýza</a:t>
          </a:r>
          <a:endParaRPr lang="cs-CZ" sz="2000" kern="1200" dirty="0"/>
        </a:p>
      </dsp:txBody>
      <dsp:txXfrm>
        <a:off x="4989251" y="2564549"/>
        <a:ext cx="3026249" cy="1112716"/>
      </dsp:txXfrm>
    </dsp:sp>
    <dsp:sp modelId="{48908192-F5AE-4554-8499-61A0184FC11B}">
      <dsp:nvSpPr>
        <dsp:cNvPr id="0" name=""/>
        <dsp:cNvSpPr/>
      </dsp:nvSpPr>
      <dsp:spPr>
        <a:xfrm rot="3033666">
          <a:off x="2701840" y="3395607"/>
          <a:ext cx="2755280" cy="41180"/>
        </a:xfrm>
        <a:custGeom>
          <a:avLst/>
          <a:gdLst/>
          <a:ahLst/>
          <a:cxnLst/>
          <a:rect l="0" t="0" r="0" b="0"/>
          <a:pathLst>
            <a:path>
              <a:moveTo>
                <a:pt x="0" y="20590"/>
              </a:moveTo>
              <a:lnTo>
                <a:pt x="2755280" y="2059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900" kern="1200"/>
        </a:p>
      </dsp:txBody>
      <dsp:txXfrm>
        <a:off x="4010598" y="3347315"/>
        <a:ext cx="137764" cy="137764"/>
      </dsp:txXfrm>
    </dsp:sp>
    <dsp:sp modelId="{DE0B6601-7ED4-4FE2-ACBB-F0BF24ECD02A}">
      <dsp:nvSpPr>
        <dsp:cNvPr id="0" name=""/>
        <dsp:cNvSpPr/>
      </dsp:nvSpPr>
      <dsp:spPr>
        <a:xfrm>
          <a:off x="4954633" y="3889176"/>
          <a:ext cx="3166166" cy="11819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15 – Metody určování fázového složení (difrakční, spektrální, termické, aj.)</a:t>
          </a:r>
          <a:endParaRPr lang="cs-CZ" sz="2000" kern="1200" dirty="0"/>
        </a:p>
      </dsp:txBody>
      <dsp:txXfrm>
        <a:off x="4989251" y="3923794"/>
        <a:ext cx="3096930" cy="1112716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7686AC-4355-49CE-A331-4B5B2530A67C}">
      <dsp:nvSpPr>
        <dsp:cNvPr id="0" name=""/>
        <dsp:cNvSpPr/>
      </dsp:nvSpPr>
      <dsp:spPr>
        <a:xfrm>
          <a:off x="285716" y="1785945"/>
          <a:ext cx="2741486" cy="11381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500" b="1" kern="1200" dirty="0" smtClean="0"/>
            <a:t>Strukturní rozbory</a:t>
          </a:r>
          <a:endParaRPr lang="cs-CZ" sz="2500" b="1" kern="1200" dirty="0"/>
        </a:p>
      </dsp:txBody>
      <dsp:txXfrm>
        <a:off x="319050" y="1819279"/>
        <a:ext cx="2674818" cy="1071454"/>
      </dsp:txXfrm>
    </dsp:sp>
    <dsp:sp modelId="{D0CC2E8A-543F-49AE-8A7D-D2BAB7660C86}">
      <dsp:nvSpPr>
        <dsp:cNvPr id="0" name=""/>
        <dsp:cNvSpPr/>
      </dsp:nvSpPr>
      <dsp:spPr>
        <a:xfrm rot="19000269">
          <a:off x="2673226" y="1443695"/>
          <a:ext cx="2597306" cy="40390"/>
        </a:xfrm>
        <a:custGeom>
          <a:avLst/>
          <a:gdLst/>
          <a:ahLst/>
          <a:cxnLst/>
          <a:rect l="0" t="0" r="0" b="0"/>
          <a:pathLst>
            <a:path>
              <a:moveTo>
                <a:pt x="0" y="20195"/>
              </a:moveTo>
              <a:lnTo>
                <a:pt x="2597306" y="201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900" kern="1200"/>
        </a:p>
      </dsp:txBody>
      <dsp:txXfrm>
        <a:off x="3906946" y="1398958"/>
        <a:ext cx="129865" cy="129865"/>
      </dsp:txXfrm>
    </dsp:sp>
    <dsp:sp modelId="{1211B85D-05FB-4804-9FAC-45B61B81486E}">
      <dsp:nvSpPr>
        <dsp:cNvPr id="0" name=""/>
        <dsp:cNvSpPr/>
      </dsp:nvSpPr>
      <dsp:spPr>
        <a:xfrm>
          <a:off x="4916555" y="3713"/>
          <a:ext cx="2872826" cy="11381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16 – Fraktografie</a:t>
          </a:r>
          <a:endParaRPr lang="cs-CZ" sz="2000" kern="1200" dirty="0"/>
        </a:p>
      </dsp:txBody>
      <dsp:txXfrm>
        <a:off x="4949889" y="37047"/>
        <a:ext cx="2806158" cy="1071454"/>
      </dsp:txXfrm>
    </dsp:sp>
    <dsp:sp modelId="{5DFDD2D5-1CDB-4234-826B-9A9819165011}">
      <dsp:nvSpPr>
        <dsp:cNvPr id="0" name=""/>
        <dsp:cNvSpPr/>
      </dsp:nvSpPr>
      <dsp:spPr>
        <a:xfrm rot="20756023">
          <a:off x="2998001" y="2098116"/>
          <a:ext cx="1947754" cy="40390"/>
        </a:xfrm>
        <a:custGeom>
          <a:avLst/>
          <a:gdLst/>
          <a:ahLst/>
          <a:cxnLst/>
          <a:rect l="0" t="0" r="0" b="0"/>
          <a:pathLst>
            <a:path>
              <a:moveTo>
                <a:pt x="0" y="20195"/>
              </a:moveTo>
              <a:lnTo>
                <a:pt x="1947754" y="201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600" kern="1200"/>
        </a:p>
      </dsp:txBody>
      <dsp:txXfrm>
        <a:off x="3923185" y="2069617"/>
        <a:ext cx="97387" cy="97387"/>
      </dsp:txXfrm>
    </dsp:sp>
    <dsp:sp modelId="{60D59DBD-1CEC-4C95-8FDD-4B85F1E7C519}">
      <dsp:nvSpPr>
        <dsp:cNvPr id="0" name=""/>
        <dsp:cNvSpPr/>
      </dsp:nvSpPr>
      <dsp:spPr>
        <a:xfrm>
          <a:off x="4916555" y="1312554"/>
          <a:ext cx="2921606" cy="11381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17 – Stanovení makrostruktury (včetně </a:t>
          </a:r>
          <a:r>
            <a:rPr lang="cs-CZ" sz="2000" kern="1200" dirty="0" err="1" smtClean="0"/>
            <a:t>Baumanova</a:t>
          </a:r>
          <a:r>
            <a:rPr lang="cs-CZ" sz="2000" kern="1200" dirty="0" smtClean="0"/>
            <a:t> otisku)</a:t>
          </a:r>
          <a:endParaRPr lang="cs-CZ" sz="2000" kern="1200" dirty="0"/>
        </a:p>
      </dsp:txBody>
      <dsp:txXfrm>
        <a:off x="4949889" y="1345888"/>
        <a:ext cx="2854938" cy="1071454"/>
      </dsp:txXfrm>
    </dsp:sp>
    <dsp:sp modelId="{8B9F7252-3C44-4D50-8093-8A682C077A56}">
      <dsp:nvSpPr>
        <dsp:cNvPr id="0" name=""/>
        <dsp:cNvSpPr/>
      </dsp:nvSpPr>
      <dsp:spPr>
        <a:xfrm rot="1431269">
          <a:off x="2938967" y="2752536"/>
          <a:ext cx="2065823" cy="40390"/>
        </a:xfrm>
        <a:custGeom>
          <a:avLst/>
          <a:gdLst/>
          <a:ahLst/>
          <a:cxnLst/>
          <a:rect l="0" t="0" r="0" b="0"/>
          <a:pathLst>
            <a:path>
              <a:moveTo>
                <a:pt x="0" y="20195"/>
              </a:moveTo>
              <a:lnTo>
                <a:pt x="2065823" y="201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700" kern="1200"/>
        </a:p>
      </dsp:txBody>
      <dsp:txXfrm>
        <a:off x="3920233" y="2721086"/>
        <a:ext cx="103291" cy="103291"/>
      </dsp:txXfrm>
    </dsp:sp>
    <dsp:sp modelId="{7A4B6D52-5283-49BF-AF46-F243D47AB521}">
      <dsp:nvSpPr>
        <dsp:cNvPr id="0" name=""/>
        <dsp:cNvSpPr/>
      </dsp:nvSpPr>
      <dsp:spPr>
        <a:xfrm>
          <a:off x="4916555" y="2621395"/>
          <a:ext cx="2962874" cy="11381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18 – Stanovení mikrostruktury světelnou mikroskopií</a:t>
          </a:r>
          <a:endParaRPr lang="cs-CZ" sz="2000" kern="1200" dirty="0"/>
        </a:p>
      </dsp:txBody>
      <dsp:txXfrm>
        <a:off x="4949889" y="2654729"/>
        <a:ext cx="2896206" cy="1071454"/>
      </dsp:txXfrm>
    </dsp:sp>
    <dsp:sp modelId="{00D2D644-6842-4F00-864D-BF4E22B852D4}">
      <dsp:nvSpPr>
        <dsp:cNvPr id="0" name=""/>
        <dsp:cNvSpPr/>
      </dsp:nvSpPr>
      <dsp:spPr>
        <a:xfrm rot="2916988">
          <a:off x="2542925" y="3406957"/>
          <a:ext cx="2857907" cy="40390"/>
        </a:xfrm>
        <a:custGeom>
          <a:avLst/>
          <a:gdLst/>
          <a:ahLst/>
          <a:cxnLst/>
          <a:rect l="0" t="0" r="0" b="0"/>
          <a:pathLst>
            <a:path>
              <a:moveTo>
                <a:pt x="0" y="20195"/>
              </a:moveTo>
              <a:lnTo>
                <a:pt x="2857907" y="201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000" kern="1200"/>
        </a:p>
      </dsp:txBody>
      <dsp:txXfrm>
        <a:off x="3900431" y="3355704"/>
        <a:ext cx="142895" cy="142895"/>
      </dsp:txXfrm>
    </dsp:sp>
    <dsp:sp modelId="{D2248C36-E674-4D63-84FC-4E7D5F677E55}">
      <dsp:nvSpPr>
        <dsp:cNvPr id="0" name=""/>
        <dsp:cNvSpPr/>
      </dsp:nvSpPr>
      <dsp:spPr>
        <a:xfrm>
          <a:off x="4916555" y="3930236"/>
          <a:ext cx="2962874" cy="11381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19 – Elektronová mikroskopie (řádkovací, transmisní)</a:t>
          </a:r>
          <a:endParaRPr lang="cs-CZ" sz="2000" kern="1200" dirty="0"/>
        </a:p>
      </dsp:txBody>
      <dsp:txXfrm>
        <a:off x="4949889" y="3963570"/>
        <a:ext cx="2896206" cy="107145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32D887-7586-47B8-A365-343EA9314D35}">
      <dsp:nvSpPr>
        <dsp:cNvPr id="0" name=""/>
        <dsp:cNvSpPr/>
      </dsp:nvSpPr>
      <dsp:spPr>
        <a:xfrm>
          <a:off x="467568" y="1787091"/>
          <a:ext cx="3239970" cy="11108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500" b="1" kern="1200" dirty="0" smtClean="0"/>
            <a:t>Rozbor vlastností materiálu</a:t>
          </a:r>
          <a:endParaRPr lang="cs-CZ" sz="2500" b="1" kern="1200" dirty="0"/>
        </a:p>
      </dsp:txBody>
      <dsp:txXfrm>
        <a:off x="500104" y="1819627"/>
        <a:ext cx="3174898" cy="1045795"/>
      </dsp:txXfrm>
    </dsp:sp>
    <dsp:sp modelId="{686E860C-59B1-4DAB-A118-13CB93A1536B}">
      <dsp:nvSpPr>
        <dsp:cNvPr id="0" name=""/>
        <dsp:cNvSpPr/>
      </dsp:nvSpPr>
      <dsp:spPr>
        <a:xfrm rot="19402419">
          <a:off x="3521469" y="1723382"/>
          <a:ext cx="1884665" cy="113906"/>
        </a:xfrm>
        <a:custGeom>
          <a:avLst/>
          <a:gdLst/>
          <a:ahLst/>
          <a:cxnLst/>
          <a:rect l="0" t="0" r="0" b="0"/>
          <a:pathLst>
            <a:path>
              <a:moveTo>
                <a:pt x="0" y="56953"/>
              </a:moveTo>
              <a:lnTo>
                <a:pt x="1884665" y="5695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600" kern="1200"/>
        </a:p>
      </dsp:txBody>
      <dsp:txXfrm>
        <a:off x="4416685" y="1733218"/>
        <a:ext cx="94233" cy="94233"/>
      </dsp:txXfrm>
    </dsp:sp>
    <dsp:sp modelId="{0B367CF4-854A-4888-A528-6B224632B39D}">
      <dsp:nvSpPr>
        <dsp:cNvPr id="0" name=""/>
        <dsp:cNvSpPr/>
      </dsp:nvSpPr>
      <dsp:spPr>
        <a:xfrm>
          <a:off x="5220064" y="634948"/>
          <a:ext cx="3332601" cy="11663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20 – Stanovení mechanických vlastností</a:t>
          </a:r>
          <a:endParaRPr lang="cs-CZ" sz="2000" kern="1200" dirty="0"/>
        </a:p>
      </dsp:txBody>
      <dsp:txXfrm>
        <a:off x="5254227" y="669111"/>
        <a:ext cx="3264275" cy="1098068"/>
      </dsp:txXfrm>
    </dsp:sp>
    <dsp:sp modelId="{A15479E1-BEF4-4C22-8239-3401CCF21166}">
      <dsp:nvSpPr>
        <dsp:cNvPr id="0" name=""/>
        <dsp:cNvSpPr/>
      </dsp:nvSpPr>
      <dsp:spPr>
        <a:xfrm rot="2173303">
          <a:off x="3526367" y="2839513"/>
          <a:ext cx="1874869" cy="113906"/>
        </a:xfrm>
        <a:custGeom>
          <a:avLst/>
          <a:gdLst/>
          <a:ahLst/>
          <a:cxnLst/>
          <a:rect l="0" t="0" r="0" b="0"/>
          <a:pathLst>
            <a:path>
              <a:moveTo>
                <a:pt x="0" y="56953"/>
              </a:moveTo>
              <a:lnTo>
                <a:pt x="1874869" y="5695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600" kern="1200"/>
        </a:p>
      </dsp:txBody>
      <dsp:txXfrm>
        <a:off x="4416930" y="2849594"/>
        <a:ext cx="93743" cy="93743"/>
      </dsp:txXfrm>
    </dsp:sp>
    <dsp:sp modelId="{F692700F-6EA2-4AAB-8BD5-BCF8DD743916}">
      <dsp:nvSpPr>
        <dsp:cNvPr id="0" name=""/>
        <dsp:cNvSpPr/>
      </dsp:nvSpPr>
      <dsp:spPr>
        <a:xfrm>
          <a:off x="5220064" y="2867210"/>
          <a:ext cx="3332601" cy="11663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21 – Stanovení fyzikálních vlastností</a:t>
          </a:r>
          <a:endParaRPr lang="cs-CZ" sz="2000" kern="1200" dirty="0"/>
        </a:p>
      </dsp:txBody>
      <dsp:txXfrm>
        <a:off x="5254227" y="2901373"/>
        <a:ext cx="3264275" cy="10980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78866B-7C46-41C8-AE30-B1620B43D6EA}" type="datetimeFigureOut">
              <a:rPr lang="cs-CZ" smtClean="0"/>
              <a:pPr/>
              <a:t>30. 6. 2015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028DC-29BF-47A3-9626-3FD5E2CAEE7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4030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CIATF - International </a:t>
            </a:r>
            <a:r>
              <a:rPr lang="cs-CZ" dirty="0" err="1" smtClean="0"/>
              <a:t>Committée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Foundry</a:t>
            </a:r>
            <a:r>
              <a:rPr lang="cs-CZ" dirty="0" smtClean="0"/>
              <a:t> </a:t>
            </a:r>
            <a:r>
              <a:rPr lang="cs-CZ" dirty="0" err="1" smtClean="0"/>
              <a:t>Technical</a:t>
            </a:r>
            <a:r>
              <a:rPr lang="cs-CZ" dirty="0" smtClean="0"/>
              <a:t> </a:t>
            </a:r>
            <a:r>
              <a:rPr lang="cs-CZ" dirty="0" err="1" smtClean="0"/>
              <a:t>Association</a:t>
            </a:r>
            <a:r>
              <a:rPr lang="cs-CZ" dirty="0" smtClean="0"/>
              <a:t>; Americká </a:t>
            </a:r>
            <a:r>
              <a:rPr lang="cs-CZ" dirty="0" err="1" smtClean="0"/>
              <a:t>slévárenvská</a:t>
            </a:r>
            <a:r>
              <a:rPr lang="cs-CZ" dirty="0" smtClean="0"/>
              <a:t> společnost - AFS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028DC-29BF-47A3-9626-3FD5E2CAEE75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9273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028DC-29BF-47A3-9626-3FD5E2CAEE75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610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028DC-29BF-47A3-9626-3FD5E2CAEE75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3577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B54AB-4D5E-4D98-89EE-FB02052D06E1}" type="datetimeFigureOut">
              <a:rPr lang="cs-CZ" smtClean="0"/>
              <a:pPr/>
              <a:t>30. 6. 2015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0AB56-1FA7-4D65-9DD6-F832C6ECF6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4359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B54AB-4D5E-4D98-89EE-FB02052D06E1}" type="datetimeFigureOut">
              <a:rPr lang="cs-CZ" smtClean="0"/>
              <a:pPr/>
              <a:t>30. 6. 2015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0AB56-1FA7-4D65-9DD6-F832C6ECF6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99726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B54AB-4D5E-4D98-89EE-FB02052D06E1}" type="datetimeFigureOut">
              <a:rPr lang="cs-CZ" smtClean="0"/>
              <a:pPr/>
              <a:t>30. 6. 2015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0AB56-1FA7-4D65-9DD6-F832C6ECF6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7314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556792"/>
            <a:ext cx="4514850" cy="5301207"/>
          </a:xfrm>
        </p:spPr>
        <p:txBody>
          <a:bodyPr/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56792"/>
            <a:ext cx="4514850" cy="530120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B54AB-4D5E-4D98-89EE-FB02052D06E1}" type="datetimeFigureOut">
              <a:rPr lang="cs-CZ" smtClean="0"/>
              <a:pPr/>
              <a:t>30. 6. 2015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0AB56-1FA7-4D65-9DD6-F832C6ECF6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91550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059"/>
            <a:ext cx="9144000" cy="1195693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B54AB-4D5E-4D98-89EE-FB02052D06E1}" type="datetimeFigureOut">
              <a:rPr lang="cs-CZ" smtClean="0"/>
              <a:pPr/>
              <a:t>30. 6. 2015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0AB56-1FA7-4D65-9DD6-F832C6ECF6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5688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B54AB-4D5E-4D98-89EE-FB02052D06E1}" type="datetimeFigureOut">
              <a:rPr lang="cs-CZ" smtClean="0"/>
              <a:pPr/>
              <a:t>30. 6. 2015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0AB56-1FA7-4D65-9DD6-F832C6ECF6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2786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B54AB-4D5E-4D98-89EE-FB02052D06E1}" type="datetimeFigureOut">
              <a:rPr lang="cs-CZ" smtClean="0"/>
              <a:pPr/>
              <a:t>30. 6. 2015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0AB56-1FA7-4D65-9DD6-F832C6ECF6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0900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B54AB-4D5E-4D98-89EE-FB02052D06E1}" type="datetimeFigureOut">
              <a:rPr lang="cs-CZ" smtClean="0"/>
              <a:pPr/>
              <a:t>30. 6. 2015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0AB56-1FA7-4D65-9DD6-F832C6ECF6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5454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B54AB-4D5E-4D98-89EE-FB02052D06E1}" type="datetimeFigureOut">
              <a:rPr lang="cs-CZ" smtClean="0"/>
              <a:pPr/>
              <a:t>30. 6. 2015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0AB56-1FA7-4D65-9DD6-F832C6ECF6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2074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B54AB-4D5E-4D98-89EE-FB02052D06E1}" type="datetimeFigureOut">
              <a:rPr lang="cs-CZ" smtClean="0"/>
              <a:pPr/>
              <a:t>30. 6. 2015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0AB56-1FA7-4D65-9DD6-F832C6ECF6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7234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B54AB-4D5E-4D98-89EE-FB02052D06E1}" type="datetimeFigureOut">
              <a:rPr lang="cs-CZ" smtClean="0"/>
              <a:pPr/>
              <a:t>30. 6. 2015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0AB56-1FA7-4D65-9DD6-F832C6ECF6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848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967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412776"/>
            <a:ext cx="9144000" cy="4943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B54AB-4D5E-4D98-89EE-FB02052D06E1}" type="datetimeFigureOut">
              <a:rPr lang="cs-CZ" smtClean="0"/>
              <a:pPr/>
              <a:t>30. 6. 2015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0AB56-1FA7-4D65-9DD6-F832C6ECF6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8449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21" r:id="rId1"/>
    <p:sldLayoutId id="2147484722" r:id="rId2"/>
    <p:sldLayoutId id="2147484723" r:id="rId3"/>
    <p:sldLayoutId id="2147484724" r:id="rId4"/>
    <p:sldLayoutId id="2147484725" r:id="rId5"/>
    <p:sldLayoutId id="2147484726" r:id="rId6"/>
    <p:sldLayoutId id="2147484727" r:id="rId7"/>
    <p:sldLayoutId id="2147484728" r:id="rId8"/>
    <p:sldLayoutId id="2147484729" r:id="rId9"/>
    <p:sldLayoutId id="2147484730" r:id="rId10"/>
    <p:sldLayoutId id="214748473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</p:spPr>
        <p:txBody>
          <a:bodyPr>
            <a:normAutofit/>
          </a:bodyPr>
          <a:lstStyle/>
          <a:p>
            <a:r>
              <a:rPr lang="cs-CZ" sz="5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Vady odlitků</a:t>
            </a:r>
            <a:endParaRPr lang="cs-CZ" sz="5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31976" y="4857760"/>
            <a:ext cx="6480048" cy="1752600"/>
          </a:xfrm>
        </p:spPr>
        <p:txBody>
          <a:bodyPr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 Michal Komárek</a:t>
            </a:r>
          </a:p>
          <a:p>
            <a:pPr algn="ctr"/>
            <a:r>
              <a:rPr lang="cs-CZ" dirty="0" smtClean="0">
                <a:solidFill>
                  <a:schemeClr val="tx1"/>
                </a:solidFill>
              </a:rPr>
              <a:t>V Praze 2015</a:t>
            </a:r>
          </a:p>
          <a:p>
            <a:pPr algn="ctr"/>
            <a:r>
              <a:rPr lang="cs-CZ" dirty="0" smtClean="0">
                <a:solidFill>
                  <a:schemeClr val="tx1"/>
                </a:solidFill>
              </a:rPr>
              <a:t>ČVUT Fakulta strojní</a:t>
            </a:r>
          </a:p>
          <a:p>
            <a:pPr algn="r"/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368152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>Identifikace vad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340768"/>
            <a:ext cx="8064896" cy="494357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Snížením nákladů ve slévárenstvím docílíme správnou diagnostikou vad.</a:t>
            </a:r>
          </a:p>
          <a:p>
            <a:pPr marL="0" indent="0" algn="just">
              <a:buNone/>
            </a:pP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Ke správné diagnostice vad odlitků se používá klasifikační systém vad, z něhož jsou uspořádány atlasy vad. </a:t>
            </a:r>
          </a:p>
          <a:p>
            <a:pPr marL="0" indent="0" algn="just">
              <a:buNone/>
            </a:pP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Nejznámější atlas vad byl vypracován mezinárodní komisí </a:t>
            </a:r>
            <a:r>
              <a:rPr lang="cs-CZ" b="1" dirty="0" smtClean="0"/>
              <a:t>CIATF</a:t>
            </a:r>
            <a:r>
              <a:rPr lang="cs-CZ" dirty="0" smtClean="0"/>
              <a:t> nebo </a:t>
            </a:r>
            <a:r>
              <a:rPr lang="cs-CZ" b="1" dirty="0" smtClean="0"/>
              <a:t>International Atlas </a:t>
            </a:r>
            <a:r>
              <a:rPr lang="cs-CZ" b="1" dirty="0" err="1" smtClean="0"/>
              <a:t>of</a:t>
            </a:r>
            <a:r>
              <a:rPr lang="cs-CZ" b="1" dirty="0" smtClean="0"/>
              <a:t> Casting </a:t>
            </a:r>
            <a:r>
              <a:rPr lang="cs-CZ" b="1" dirty="0" err="1" smtClean="0"/>
              <a:t>Defects</a:t>
            </a:r>
            <a:r>
              <a:rPr lang="cs-CZ" b="1" dirty="0" smtClean="0"/>
              <a:t> </a:t>
            </a:r>
            <a:r>
              <a:rPr lang="cs-CZ" dirty="0" smtClean="0"/>
              <a:t>vydaný Americkou slévárenskou organizací.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9268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>Identifikace vad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pPr algn="just">
              <a:buNone/>
            </a:pPr>
            <a:r>
              <a:rPr lang="cs-CZ" dirty="0" smtClean="0"/>
              <a:t>   Mezinárodní atlas vad odlitků je koncipován do čtyř hlavních sekcí:</a:t>
            </a:r>
          </a:p>
          <a:p>
            <a:pPr algn="just">
              <a:buNone/>
            </a:pPr>
            <a:endParaRPr lang="cs-CZ" dirty="0" smtClean="0"/>
          </a:p>
          <a:p>
            <a:pPr marL="0" indent="0" algn="ctr">
              <a:buNone/>
            </a:pPr>
            <a:r>
              <a:rPr lang="cs-CZ" b="1" dirty="0" smtClean="0"/>
              <a:t> 1. </a:t>
            </a:r>
            <a:r>
              <a:rPr lang="cs-CZ" dirty="0" smtClean="0"/>
              <a:t>Klasifikace vad formou tabulek</a:t>
            </a:r>
          </a:p>
          <a:p>
            <a:pPr marL="0" indent="0" algn="ctr">
              <a:buNone/>
            </a:pPr>
            <a:r>
              <a:rPr lang="cs-CZ" b="1" dirty="0" smtClean="0"/>
              <a:t> 2.</a:t>
            </a:r>
            <a:r>
              <a:rPr lang="cs-CZ" dirty="0" smtClean="0"/>
              <a:t> Detailní popis vady, příčiny vzniku, zamezeni vzniku </a:t>
            </a:r>
          </a:p>
          <a:p>
            <a:pPr marL="0" indent="0" algn="ctr">
              <a:buNone/>
            </a:pPr>
            <a:r>
              <a:rPr lang="cs-CZ" b="1" dirty="0" smtClean="0"/>
              <a:t> 3.</a:t>
            </a:r>
            <a:r>
              <a:rPr lang="cs-CZ" dirty="0" smtClean="0"/>
              <a:t> Bibliografie pro další studium</a:t>
            </a:r>
          </a:p>
          <a:p>
            <a:pPr marL="0" indent="0" algn="ctr">
              <a:buNone/>
            </a:pPr>
            <a:r>
              <a:rPr lang="cs-CZ" b="1" dirty="0" smtClean="0"/>
              <a:t> 4.</a:t>
            </a:r>
            <a:r>
              <a:rPr lang="cs-CZ" dirty="0" smtClean="0"/>
              <a:t> Jmenný index všech běžných vad</a:t>
            </a:r>
          </a:p>
          <a:p>
            <a:endParaRPr lang="cs-CZ" dirty="0"/>
          </a:p>
        </p:txBody>
      </p:sp>
      <p:sp>
        <p:nvSpPr>
          <p:cNvPr id="4" name="Ovál 3"/>
          <p:cNvSpPr/>
          <p:nvPr/>
        </p:nvSpPr>
        <p:spPr>
          <a:xfrm>
            <a:off x="521550" y="2264383"/>
            <a:ext cx="8100900" cy="3240360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>Identifikace vad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71600" y="1412776"/>
            <a:ext cx="7200800" cy="49435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cs-CZ" dirty="0" smtClean="0"/>
          </a:p>
          <a:p>
            <a:pPr marL="0" indent="0" algn="just">
              <a:buNone/>
            </a:pPr>
            <a:endParaRPr lang="cs-CZ" dirty="0"/>
          </a:p>
          <a:p>
            <a:pPr marL="0" indent="0" algn="just">
              <a:buNone/>
            </a:pPr>
            <a:r>
              <a:rPr lang="cs-CZ" dirty="0" smtClean="0"/>
              <a:t>Z mezinárodního atlasu vad vznikla, pomocí českých autorů kniha, která popisuje vady odlitku ze slitin železa s vlastní klasifikací vad. Tato klasifikace má jako základ </a:t>
            </a:r>
            <a:r>
              <a:rPr lang="cs-CZ" b="1" dirty="0" smtClean="0"/>
              <a:t>7 tříd </a:t>
            </a:r>
            <a:r>
              <a:rPr lang="cs-CZ" dirty="0" smtClean="0"/>
              <a:t>a zachovala si výchozí třídění z </a:t>
            </a:r>
            <a:r>
              <a:rPr lang="cs-CZ" b="1" dirty="0" smtClean="0"/>
              <a:t>ČSN 42 1240</a:t>
            </a:r>
            <a:r>
              <a:rPr lang="cs-CZ" dirty="0" smtClean="0"/>
              <a:t> a z mezinárodního atlasu vad.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>Identifikace vad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944204"/>
            <a:ext cx="8064896" cy="4943575"/>
          </a:xfrm>
        </p:spPr>
        <p:txBody>
          <a:bodyPr>
            <a:normAutofit lnSpcReduction="10000"/>
          </a:bodyPr>
          <a:lstStyle/>
          <a:p>
            <a:pPr algn="just"/>
            <a:endParaRPr lang="cs-CZ" dirty="0" smtClean="0"/>
          </a:p>
          <a:p>
            <a:pPr algn="just"/>
            <a:endParaRPr lang="cs-CZ" dirty="0"/>
          </a:p>
          <a:p>
            <a:pPr marL="0" indent="0" algn="just">
              <a:buNone/>
            </a:pPr>
            <a:r>
              <a:rPr lang="cs-CZ" dirty="0" smtClean="0"/>
              <a:t>Každá třída má své charakteristické číslo (100 až 700). První dvě čísla charakterizují skupinu vad.</a:t>
            </a:r>
          </a:p>
          <a:p>
            <a:pPr marL="0" indent="0" algn="just">
              <a:buNone/>
            </a:pP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Skupin vad je celkem </a:t>
            </a:r>
            <a:r>
              <a:rPr lang="cs-CZ" b="1" dirty="0" smtClean="0"/>
              <a:t>38</a:t>
            </a:r>
            <a:r>
              <a:rPr lang="cs-CZ" dirty="0" smtClean="0"/>
              <a:t>, dále se některé skupiny vad člení na jednotlivé druhy vad, pro která se používají všechny tři čísla znaku.</a:t>
            </a:r>
          </a:p>
          <a:p>
            <a:pPr marL="0" indent="0" algn="just">
              <a:buNone/>
            </a:pPr>
            <a:endParaRPr lang="cs-CZ" dirty="0" smtClean="0"/>
          </a:p>
          <a:p>
            <a:pPr marL="0" indent="0" algn="just">
              <a:buNone/>
            </a:pPr>
            <a:r>
              <a:rPr lang="cs-CZ" b="1" dirty="0" smtClean="0"/>
              <a:t>Celkem</a:t>
            </a:r>
            <a:r>
              <a:rPr lang="cs-CZ" dirty="0" smtClean="0"/>
              <a:t> je tu </a:t>
            </a:r>
            <a:r>
              <a:rPr lang="cs-CZ" b="1" dirty="0" smtClean="0"/>
              <a:t>108</a:t>
            </a:r>
            <a:r>
              <a:rPr lang="cs-CZ" dirty="0" smtClean="0"/>
              <a:t> možností k vyjádření názvu vad odlitků.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25157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>Rozdělení vad odlitků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27947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sz="2200" b="1" dirty="0"/>
              <a:t>Z</a:t>
            </a:r>
            <a:r>
              <a:rPr lang="cs-CZ" sz="2200" b="1" dirty="0" smtClean="0"/>
              <a:t>načení</a:t>
            </a:r>
            <a:r>
              <a:rPr lang="cs-CZ" sz="2200" dirty="0" smtClean="0"/>
              <a:t>: </a:t>
            </a:r>
            <a:endParaRPr lang="cs-CZ" sz="22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635545750"/>
              </p:ext>
            </p:extLst>
          </p:nvPr>
        </p:nvGraphicFramePr>
        <p:xfrm>
          <a:off x="3121544" y="3134698"/>
          <a:ext cx="3000396" cy="22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ovéPole 6"/>
          <p:cNvSpPr txBox="1"/>
          <p:nvPr/>
        </p:nvSpPr>
        <p:spPr>
          <a:xfrm>
            <a:off x="2550040" y="2348880"/>
            <a:ext cx="4214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dirty="0" smtClean="0"/>
              <a:t>Vady povrchu - 200 </a:t>
            </a:r>
            <a:endParaRPr lang="cs-CZ" sz="4000" dirty="0"/>
          </a:p>
        </p:txBody>
      </p:sp>
      <p:cxnSp>
        <p:nvCxnSpPr>
          <p:cNvPr id="10" name="Přímá spojovací šipka 9"/>
          <p:cNvCxnSpPr/>
          <p:nvPr/>
        </p:nvCxnSpPr>
        <p:spPr>
          <a:xfrm flipV="1">
            <a:off x="2203401" y="2777511"/>
            <a:ext cx="489515" cy="28687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šipka 14"/>
          <p:cNvCxnSpPr>
            <a:endCxn id="7" idx="3"/>
          </p:cNvCxnSpPr>
          <p:nvPr/>
        </p:nvCxnSpPr>
        <p:spPr>
          <a:xfrm flipH="1" flipV="1">
            <a:off x="6764882" y="2702823"/>
            <a:ext cx="571504" cy="36156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šipka 19"/>
          <p:cNvCxnSpPr/>
          <p:nvPr/>
        </p:nvCxnSpPr>
        <p:spPr>
          <a:xfrm flipV="1">
            <a:off x="2367570" y="3563328"/>
            <a:ext cx="1182602" cy="22193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ovací šipka 25"/>
          <p:cNvCxnSpPr/>
          <p:nvPr/>
        </p:nvCxnSpPr>
        <p:spPr>
          <a:xfrm flipH="1" flipV="1">
            <a:off x="5621874" y="3563328"/>
            <a:ext cx="1743296" cy="16758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ovací šipka 30"/>
          <p:cNvCxnSpPr/>
          <p:nvPr/>
        </p:nvCxnSpPr>
        <p:spPr>
          <a:xfrm flipH="1" flipV="1">
            <a:off x="5050370" y="4206270"/>
            <a:ext cx="2000264" cy="1890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ovéPole 33"/>
          <p:cNvSpPr txBox="1"/>
          <p:nvPr/>
        </p:nvSpPr>
        <p:spPr>
          <a:xfrm>
            <a:off x="7336386" y="2894761"/>
            <a:ext cx="12178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200" dirty="0" smtClean="0"/>
              <a:t>Třída vad</a:t>
            </a:r>
            <a:endParaRPr lang="cs-CZ" sz="2200" dirty="0"/>
          </a:p>
        </p:txBody>
      </p:sp>
      <p:sp>
        <p:nvSpPr>
          <p:cNvPr id="35" name="TextovéPole 34"/>
          <p:cNvSpPr txBox="1"/>
          <p:nvPr/>
        </p:nvSpPr>
        <p:spPr>
          <a:xfrm>
            <a:off x="282352" y="2848946"/>
            <a:ext cx="19393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200" dirty="0" smtClean="0"/>
              <a:t>Název třídy vad</a:t>
            </a:r>
            <a:endParaRPr lang="cs-CZ" sz="2200" dirty="0"/>
          </a:p>
        </p:txBody>
      </p:sp>
      <p:sp>
        <p:nvSpPr>
          <p:cNvPr id="36" name="TextovéPole 35"/>
          <p:cNvSpPr txBox="1"/>
          <p:nvPr/>
        </p:nvSpPr>
        <p:spPr>
          <a:xfrm>
            <a:off x="7338057" y="3530127"/>
            <a:ext cx="15491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200" dirty="0" smtClean="0"/>
              <a:t>Skupina vad</a:t>
            </a:r>
            <a:endParaRPr lang="cs-CZ" sz="2200" dirty="0"/>
          </a:p>
        </p:txBody>
      </p:sp>
      <p:sp>
        <p:nvSpPr>
          <p:cNvPr id="38" name="TextovéPole 37"/>
          <p:cNvSpPr txBox="1"/>
          <p:nvPr/>
        </p:nvSpPr>
        <p:spPr>
          <a:xfrm>
            <a:off x="176189" y="3540544"/>
            <a:ext cx="227196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200" dirty="0" smtClean="0"/>
              <a:t>Název skupiny vad</a:t>
            </a:r>
            <a:endParaRPr lang="cs-CZ" sz="2200" dirty="0"/>
          </a:p>
        </p:txBody>
      </p:sp>
      <p:sp>
        <p:nvSpPr>
          <p:cNvPr id="40" name="TextovéPole 39"/>
          <p:cNvSpPr txBox="1"/>
          <p:nvPr/>
        </p:nvSpPr>
        <p:spPr>
          <a:xfrm>
            <a:off x="7050634" y="4198232"/>
            <a:ext cx="18813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200" dirty="0" smtClean="0"/>
              <a:t>Druh vad (211)</a:t>
            </a:r>
            <a:endParaRPr lang="cs-CZ" sz="2200" dirty="0"/>
          </a:p>
        </p:txBody>
      </p:sp>
      <p:cxnSp>
        <p:nvCxnSpPr>
          <p:cNvPr id="41" name="Přímá spojovací šipka 40"/>
          <p:cNvCxnSpPr/>
          <p:nvPr/>
        </p:nvCxnSpPr>
        <p:spPr>
          <a:xfrm>
            <a:off x="2288249" y="4493150"/>
            <a:ext cx="904733" cy="7030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bdélník 42"/>
          <p:cNvSpPr/>
          <p:nvPr/>
        </p:nvSpPr>
        <p:spPr>
          <a:xfrm>
            <a:off x="452666" y="4275912"/>
            <a:ext cx="188134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200" dirty="0" smtClean="0"/>
              <a:t>Druh vad (212)</a:t>
            </a:r>
            <a:endParaRPr lang="cs-CZ" sz="2200" dirty="0"/>
          </a:p>
        </p:txBody>
      </p:sp>
      <p:cxnSp>
        <p:nvCxnSpPr>
          <p:cNvPr id="45" name="Přímá spojovací šipka 44"/>
          <p:cNvCxnSpPr/>
          <p:nvPr/>
        </p:nvCxnSpPr>
        <p:spPr>
          <a:xfrm flipH="1" flipV="1">
            <a:off x="5764750" y="4826036"/>
            <a:ext cx="1285884" cy="9425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bdélník 46"/>
          <p:cNvSpPr/>
          <p:nvPr/>
        </p:nvSpPr>
        <p:spPr>
          <a:xfrm>
            <a:off x="7050634" y="4746037"/>
            <a:ext cx="188134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200" dirty="0" smtClean="0"/>
              <a:t>Druh vad (213)</a:t>
            </a:r>
            <a:endParaRPr lang="cs-CZ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8" grpId="0"/>
      <p:bldP spid="40" grpId="0"/>
      <p:bldP spid="43" grpId="0"/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cs-CZ" sz="4000" dirty="0" smtClean="0"/>
              <a:t>Vady tvaru, rozměrů a hmotnosti - 100</a:t>
            </a:r>
            <a:endParaRPr lang="cs-CZ" sz="4000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7443092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DA2BC30-BDF4-47C2-837C-5F03FE0073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graphicEl>
                                              <a:dgm id="{ADA2BC30-BDF4-47C2-837C-5F03FE0073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ADA2BC30-BDF4-47C2-837C-5F03FE0073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205682-70B5-4149-865C-67CA211AA2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>
                                            <p:graphicEl>
                                              <a:dgm id="{1E205682-70B5-4149-865C-67CA211AA2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>
                                            <p:graphicEl>
                                              <a:dgm id="{1E205682-70B5-4149-865C-67CA211AA2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568DB80-AFB5-458C-8003-02E53E67D3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6568DB80-AFB5-458C-8003-02E53E67D3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6568DB80-AFB5-458C-8003-02E53E67D3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07F8F2B-F055-4A6E-A3F9-3874696804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>
                                            <p:graphicEl>
                                              <a:dgm id="{207F8F2B-F055-4A6E-A3F9-3874696804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207F8F2B-F055-4A6E-A3F9-3874696804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D7CD0F-9F9B-452A-8748-47476F6422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>
                                            <p:graphicEl>
                                              <a:dgm id="{BDD7CD0F-9F9B-452A-8748-47476F6422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BDD7CD0F-9F9B-452A-8748-47476F6422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FB85202-1C0D-488D-AEDA-74AD9ECE50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CFB85202-1C0D-488D-AEDA-74AD9ECE50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CFB85202-1C0D-488D-AEDA-74AD9ECE50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75C3D2-1550-40FF-9E23-52CAEB90A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5075C3D2-1550-40FF-9E23-52CAEB90A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">
                                            <p:graphicEl>
                                              <a:dgm id="{5075C3D2-1550-40FF-9E23-52CAEB90A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88AAAC0-8B47-40D7-B602-49D92C7EDC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888AAAC0-8B47-40D7-B602-49D92C7EDC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">
                                            <p:graphicEl>
                                              <a:dgm id="{888AAAC0-8B47-40D7-B602-49D92C7EDC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lvlAtOnc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79679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cs-CZ" sz="4000" dirty="0" smtClean="0"/>
              <a:t>Vady tvaru, rozměrů a hmotnosti - 100</a:t>
            </a:r>
            <a:endParaRPr lang="cs-CZ" sz="4000" dirty="0"/>
          </a:p>
        </p:txBody>
      </p:sp>
      <p:pic>
        <p:nvPicPr>
          <p:cNvPr id="12" name="Obrázek 11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861412" y="1515507"/>
            <a:ext cx="3516592" cy="3025722"/>
          </a:xfrm>
          <a:prstGeom prst="roundRect">
            <a:avLst>
              <a:gd name="adj" fmla="val 4167"/>
            </a:avLst>
          </a:prstGeom>
          <a:solidFill>
            <a:schemeClr val="bg1"/>
          </a:solidFill>
          <a:ln w="76200" cap="sq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Šipka doleva 12"/>
          <p:cNvSpPr/>
          <p:nvPr/>
        </p:nvSpPr>
        <p:spPr>
          <a:xfrm rot="3033039">
            <a:off x="7825385" y="3502774"/>
            <a:ext cx="1226456" cy="612833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600" b="1" dirty="0"/>
              <a:t>Přesazený</a:t>
            </a:r>
            <a:r>
              <a:rPr lang="cs-CZ" sz="1600" b="0" dirty="0"/>
              <a:t> </a:t>
            </a:r>
            <a:endParaRPr lang="cs-CZ" sz="1600" b="1" dirty="0"/>
          </a:p>
        </p:txBody>
      </p:sp>
      <p:sp>
        <p:nvSpPr>
          <p:cNvPr id="18" name="Obdélník 17"/>
          <p:cNvSpPr/>
          <p:nvPr/>
        </p:nvSpPr>
        <p:spPr>
          <a:xfrm>
            <a:off x="-21688" y="4996995"/>
            <a:ext cx="3225536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116 – Omačkání</a:t>
            </a:r>
          </a:p>
          <a:p>
            <a:pPr algn="just">
              <a:buNone/>
            </a:pPr>
            <a:endParaRPr lang="cs-CZ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cs-CZ" dirty="0" smtClean="0">
                <a:solidFill>
                  <a:srgbClr val="FF0000"/>
                </a:solidFill>
              </a:rPr>
              <a:t>Možné příčiny: </a:t>
            </a:r>
            <a:r>
              <a:rPr lang="cs-CZ" dirty="0" smtClean="0"/>
              <a:t>Vadně seřízená formovací linka, vadně upnutý model v desce, vadný model.</a:t>
            </a:r>
            <a:endParaRPr lang="cs-CZ" dirty="0"/>
          </a:p>
        </p:txBody>
      </p:sp>
      <p:pic>
        <p:nvPicPr>
          <p:cNvPr id="2050" name="Picture 2" descr="http://www.veteranforum.cz/photos/081203204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92972" y="1987673"/>
            <a:ext cx="2724752" cy="20813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1" name="Šipka doleva 20"/>
          <p:cNvSpPr/>
          <p:nvPr/>
        </p:nvSpPr>
        <p:spPr>
          <a:xfrm rot="19380316">
            <a:off x="5593214" y="1670078"/>
            <a:ext cx="1799509" cy="884893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600" b="1" dirty="0" smtClean="0"/>
              <a:t>Ulomená část za studena</a:t>
            </a:r>
            <a:endParaRPr lang="cs-CZ" sz="1600" b="1" dirty="0"/>
          </a:p>
        </p:txBody>
      </p:sp>
      <p:sp>
        <p:nvSpPr>
          <p:cNvPr id="22" name="Obdélník 21"/>
          <p:cNvSpPr/>
          <p:nvPr/>
        </p:nvSpPr>
        <p:spPr>
          <a:xfrm>
            <a:off x="3203849" y="4938410"/>
            <a:ext cx="281387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122 – Ulomená část odlitku za studena</a:t>
            </a:r>
          </a:p>
          <a:p>
            <a:pPr algn="just">
              <a:buNone/>
            </a:pPr>
            <a:r>
              <a:rPr lang="cs-CZ" dirty="0" smtClean="0">
                <a:solidFill>
                  <a:srgbClr val="FF0000"/>
                </a:solidFill>
              </a:rPr>
              <a:t>Možné příčiny: </a:t>
            </a:r>
            <a:r>
              <a:rPr lang="cs-CZ" dirty="0" smtClean="0"/>
              <a:t>Vyjímání odlitku z formy, manipulace s odlitky, čištění odlitků, přeprava odlitků.</a:t>
            </a:r>
            <a:endParaRPr lang="cs-CZ" dirty="0"/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23630" y="1443408"/>
            <a:ext cx="3485034" cy="316992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9" name="Šipka doleva 18"/>
          <p:cNvSpPr/>
          <p:nvPr/>
        </p:nvSpPr>
        <p:spPr>
          <a:xfrm rot="20481233">
            <a:off x="1995635" y="3183379"/>
            <a:ext cx="1710747" cy="836500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600" b="1" dirty="0" err="1"/>
              <a:t>Odmačklý</a:t>
            </a:r>
            <a:r>
              <a:rPr lang="cs-CZ" sz="1600" b="1" dirty="0"/>
              <a:t> -přesazený</a:t>
            </a:r>
          </a:p>
        </p:txBody>
      </p:sp>
      <p:sp>
        <p:nvSpPr>
          <p:cNvPr id="20" name="Šipka doprava 19"/>
          <p:cNvSpPr/>
          <p:nvPr/>
        </p:nvSpPr>
        <p:spPr>
          <a:xfrm rot="20140016">
            <a:off x="50998" y="2158410"/>
            <a:ext cx="1650636" cy="919167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600" b="1" dirty="0" err="1" smtClean="0"/>
              <a:t>Odmáčklý</a:t>
            </a:r>
            <a:r>
              <a:rPr lang="cs-CZ" sz="1600" b="1" dirty="0" smtClean="0"/>
              <a:t> v dělící rovině</a:t>
            </a:r>
            <a:endParaRPr lang="cs-CZ" sz="1600" b="1" dirty="0"/>
          </a:p>
        </p:txBody>
      </p:sp>
      <p:cxnSp>
        <p:nvCxnSpPr>
          <p:cNvPr id="23" name="Přímá spojnice 22"/>
          <p:cNvCxnSpPr/>
          <p:nvPr/>
        </p:nvCxnSpPr>
        <p:spPr>
          <a:xfrm flipV="1">
            <a:off x="3203848" y="4938410"/>
            <a:ext cx="0" cy="191683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nice 23"/>
          <p:cNvCxnSpPr/>
          <p:nvPr/>
        </p:nvCxnSpPr>
        <p:spPr>
          <a:xfrm flipV="1">
            <a:off x="6017724" y="4938409"/>
            <a:ext cx="0" cy="191683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bdélník 5"/>
          <p:cNvSpPr/>
          <p:nvPr/>
        </p:nvSpPr>
        <p:spPr>
          <a:xfrm>
            <a:off x="6118278" y="4938410"/>
            <a:ext cx="30257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/>
              <a:t>132 – Přesazení</a:t>
            </a:r>
          </a:p>
          <a:p>
            <a:pPr algn="just">
              <a:buNone/>
            </a:pPr>
            <a:endParaRPr lang="cs-CZ" dirty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cs-CZ" dirty="0">
                <a:solidFill>
                  <a:srgbClr val="FF0000"/>
                </a:solidFill>
              </a:rPr>
              <a:t>Možné příčiny: </a:t>
            </a:r>
            <a:r>
              <a:rPr lang="cs-CZ" dirty="0"/>
              <a:t>Vadně seřízená</a:t>
            </a:r>
          </a:p>
          <a:p>
            <a:pPr algn="just">
              <a:buNone/>
            </a:pPr>
            <a:r>
              <a:rPr lang="cs-CZ" dirty="0"/>
              <a:t>formovací linka, vadně upnutý</a:t>
            </a:r>
          </a:p>
          <a:p>
            <a:pPr algn="just">
              <a:buNone/>
            </a:pPr>
            <a:r>
              <a:rPr lang="cs-CZ" dirty="0"/>
              <a:t>model v desce, vadný model.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/>
      <p:bldP spid="21" grpId="0" animBg="1"/>
      <p:bldP spid="22" grpId="0"/>
      <p:bldP spid="19" grpId="0" animBg="1"/>
      <p:bldP spid="20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/>
              <a:t>Vady povrchu - 200</a:t>
            </a:r>
            <a:endParaRPr lang="cs-CZ" sz="4000" dirty="0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37541145"/>
              </p:ext>
            </p:extLst>
          </p:nvPr>
        </p:nvGraphicFramePr>
        <p:xfrm>
          <a:off x="0" y="2143116"/>
          <a:ext cx="9144000" cy="2571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54B73FD-EF1D-4DA0-9F26-AE1C312874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graphicEl>
                                              <a:dgm id="{454B73FD-EF1D-4DA0-9F26-AE1C312874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dgm id="{454B73FD-EF1D-4DA0-9F26-AE1C312874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B42719F-46F7-4237-B321-EE5803AF4B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>
                                            <p:graphicEl>
                                              <a:dgm id="{AB42719F-46F7-4237-B321-EE5803AF4B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graphicEl>
                                              <a:dgm id="{AB42719F-46F7-4237-B321-EE5803AF4B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007772C-14EF-4517-A716-C88B9AC706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7007772C-14EF-4517-A716-C88B9AC706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dgm id="{7007772C-14EF-4517-A716-C88B9AC706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EAB4DAB-E291-49C9-93C0-C9FDB909BA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>
                                            <p:graphicEl>
                                              <a:dgm id="{7EAB4DAB-E291-49C9-93C0-C9FDB909BA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>
                                            <p:graphicEl>
                                              <a:dgm id="{7EAB4DAB-E291-49C9-93C0-C9FDB909BA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5018A60-C481-4D5E-B2C7-6DC43FE55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>
                                            <p:graphicEl>
                                              <a:dgm id="{C5018A60-C481-4D5E-B2C7-6DC43FE55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>
                                            <p:graphicEl>
                                              <a:dgm id="{C5018A60-C481-4D5E-B2C7-6DC43FE55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7881E2-9A00-48F1-A140-41625185EA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>
                                            <p:graphicEl>
                                              <a:dgm id="{BD7881E2-9A00-48F1-A140-41625185EA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">
                                            <p:graphicEl>
                                              <a:dgm id="{BD7881E2-9A00-48F1-A140-41625185EA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053B749-96DD-43E0-B4B6-7D609CDE1D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>
                                            <p:graphicEl>
                                              <a:dgm id="{B053B749-96DD-43E0-B4B6-7D609CDE1D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">
                                            <p:graphicEl>
                                              <a:dgm id="{B053B749-96DD-43E0-B4B6-7D609CDE1D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54D49B4-D31F-41B6-89A1-8F6F852D8B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">
                                            <p:graphicEl>
                                              <a:dgm id="{654D49B4-D31F-41B6-89A1-8F6F852D8B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>
                                            <p:graphicEl>
                                              <a:dgm id="{654D49B4-D31F-41B6-89A1-8F6F852D8B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lvlAtOnc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96752"/>
          </a:xfrm>
        </p:spPr>
        <p:txBody>
          <a:bodyPr>
            <a:normAutofit/>
          </a:bodyPr>
          <a:lstStyle/>
          <a:p>
            <a:r>
              <a:rPr lang="cs-CZ" sz="4000" dirty="0"/>
              <a:t>Vady povrchu - 200</a:t>
            </a:r>
          </a:p>
        </p:txBody>
      </p:sp>
      <p:graphicFrame>
        <p:nvGraphicFramePr>
          <p:cNvPr id="4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7018324"/>
              </p:ext>
            </p:extLst>
          </p:nvPr>
        </p:nvGraphicFramePr>
        <p:xfrm>
          <a:off x="0" y="957263"/>
          <a:ext cx="9144000" cy="4943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1899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9EAF206-C324-44B7-AD29-D59FFB04B9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graphicEl>
                                              <a:dgm id="{D9EAF206-C324-44B7-AD29-D59FFB04B9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D9EAF206-C324-44B7-AD29-D59FFB04B9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B007B3E-F098-494C-8747-3C610717B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>
                                            <p:graphicEl>
                                              <a:dgm id="{3B007B3E-F098-494C-8747-3C610717B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>
                                            <p:graphicEl>
                                              <a:dgm id="{3B007B3E-F098-494C-8747-3C610717B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D58DC5B-A822-454C-BB11-F3D7A442ED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AD58DC5B-A822-454C-BB11-F3D7A442ED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AD58DC5B-A822-454C-BB11-F3D7A442ED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69AFEF-C413-40A7-A732-DDA579563F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>
                                            <p:graphicEl>
                                              <a:dgm id="{FB69AFEF-C413-40A7-A732-DDA579563F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FB69AFEF-C413-40A7-A732-DDA579563F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94CC71-2A17-4996-B6B3-8D7468465B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>
                                            <p:graphicEl>
                                              <a:dgm id="{D094CC71-2A17-4996-B6B3-8D7468465B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D094CC71-2A17-4996-B6B3-8D7468465B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0475FB3-3218-43D2-8587-036D70DC0D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20475FB3-3218-43D2-8587-036D70DC0D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20475FB3-3218-43D2-8587-036D70DC0D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ED1CC0E-8612-4FFF-8353-236DB373F8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FED1CC0E-8612-4FFF-8353-236DB373F8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">
                                            <p:graphicEl>
                                              <a:dgm id="{FED1CC0E-8612-4FFF-8353-236DB373F8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30E0D8-9F42-45FA-A781-2F8D66015B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CD30E0D8-9F42-45FA-A781-2F8D66015B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">
                                            <p:graphicEl>
                                              <a:dgm id="{CD30E0D8-9F42-45FA-A781-2F8D66015B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AtOnc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320" y="267018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/>
              <a:t>Vady povrchu - 200</a:t>
            </a:r>
            <a:endParaRPr lang="cs-CZ" sz="40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68980" y="1465152"/>
            <a:ext cx="3489981" cy="31313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TextovéPole 4"/>
          <p:cNvSpPr txBox="1"/>
          <p:nvPr/>
        </p:nvSpPr>
        <p:spPr>
          <a:xfrm>
            <a:off x="0" y="4941168"/>
            <a:ext cx="30997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211 – Drsný povrch</a:t>
            </a:r>
          </a:p>
          <a:p>
            <a:pPr algn="just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dirty="0" smtClean="0">
                <a:solidFill>
                  <a:srgbClr val="FF0000"/>
                </a:solidFill>
              </a:rPr>
              <a:t>Možná příčina</a:t>
            </a:r>
            <a:r>
              <a:rPr lang="cs-CZ" dirty="0" smtClean="0"/>
              <a:t>: Vysoký obsah vody ve formovací směsi, nízký lisovací tlak - měkká forma, nízký obsah spalitelných látek</a:t>
            </a:r>
            <a:r>
              <a:rPr lang="cs-CZ" sz="1600" dirty="0" smtClean="0"/>
              <a:t>. </a:t>
            </a:r>
          </a:p>
          <a:p>
            <a:pPr>
              <a:buFont typeface="Arial" pitchFamily="34" charset="0"/>
              <a:buChar char="•"/>
            </a:pPr>
            <a:endParaRPr lang="cs-CZ" dirty="0"/>
          </a:p>
        </p:txBody>
      </p:sp>
      <p:pic>
        <p:nvPicPr>
          <p:cNvPr id="17410" name="Picture 2" descr="expansionsca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61344" y="1995051"/>
            <a:ext cx="2775190" cy="206849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8" name="TextovéPole 7"/>
          <p:cNvSpPr txBox="1"/>
          <p:nvPr/>
        </p:nvSpPr>
        <p:spPr>
          <a:xfrm>
            <a:off x="3141700" y="4581128"/>
            <a:ext cx="321447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221 – Zálupy na vršku formy</a:t>
            </a:r>
          </a:p>
          <a:p>
            <a:pPr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dirty="0" smtClean="0">
                <a:solidFill>
                  <a:srgbClr val="FF0000"/>
                </a:solidFill>
              </a:rPr>
              <a:t>Možná příčina</a:t>
            </a:r>
            <a:r>
              <a:rPr lang="cs-CZ" dirty="0" smtClean="0"/>
              <a:t>: Tvoří se oddělením lícní části formy, jako důsledek působení sálavého tepla kovu na horní plochy.</a:t>
            </a:r>
          </a:p>
          <a:p>
            <a:pPr algn="just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endParaRPr lang="cs-CZ" sz="1600" dirty="0" smtClean="0"/>
          </a:p>
          <a:p>
            <a:pPr algn="just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endParaRPr lang="cs-CZ" sz="2000" dirty="0"/>
          </a:p>
        </p:txBody>
      </p:sp>
      <p:pic>
        <p:nvPicPr>
          <p:cNvPr id="17412" name="Picture 4" descr="http://www.belzona.com/assets/data/images/know_how_area/gallery/pumps_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6178" y="1990146"/>
            <a:ext cx="2775190" cy="20813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Šipka doleva 3"/>
          <p:cNvSpPr/>
          <p:nvPr/>
        </p:nvSpPr>
        <p:spPr>
          <a:xfrm rot="20367746">
            <a:off x="1381233" y="2655277"/>
            <a:ext cx="1555181" cy="766670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600" b="1" dirty="0" smtClean="0"/>
              <a:t>Drsný povrch</a:t>
            </a:r>
            <a:endParaRPr lang="cs-CZ" sz="1600" b="1" dirty="0"/>
          </a:p>
        </p:txBody>
      </p:sp>
      <p:sp>
        <p:nvSpPr>
          <p:cNvPr id="11" name="Šipka doleva 10"/>
          <p:cNvSpPr/>
          <p:nvPr/>
        </p:nvSpPr>
        <p:spPr>
          <a:xfrm rot="18000019">
            <a:off x="7674994" y="1392902"/>
            <a:ext cx="1722932" cy="766670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600" b="1" dirty="0" smtClean="0"/>
              <a:t>Eroze</a:t>
            </a:r>
            <a:endParaRPr lang="cs-CZ" sz="1600" b="1" dirty="0"/>
          </a:p>
        </p:txBody>
      </p:sp>
      <p:sp>
        <p:nvSpPr>
          <p:cNvPr id="12" name="Obdélník 11"/>
          <p:cNvSpPr/>
          <p:nvPr/>
        </p:nvSpPr>
        <p:spPr>
          <a:xfrm>
            <a:off x="6266920" y="4581128"/>
            <a:ext cx="284380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234 – Eroze</a:t>
            </a:r>
          </a:p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endParaRPr lang="cs-CZ" sz="2200" dirty="0" smtClean="0"/>
          </a:p>
          <a:p>
            <a:pPr algn="just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dirty="0" smtClean="0">
                <a:solidFill>
                  <a:srgbClr val="FF0000"/>
                </a:solidFill>
              </a:rPr>
              <a:t>Možná příčina</a:t>
            </a:r>
            <a:r>
              <a:rPr lang="cs-CZ" dirty="0" smtClean="0"/>
              <a:t>: mechanické porušení, tepelné rozrušení (degradace) pojivé soustavy, fyzikálně – chemické porušení.</a:t>
            </a:r>
          </a:p>
          <a:p>
            <a:pPr algn="just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endParaRPr lang="cs-CZ" dirty="0" smtClean="0"/>
          </a:p>
          <a:p>
            <a:pPr algn="just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endParaRPr lang="cs-CZ" sz="2400" dirty="0"/>
          </a:p>
        </p:txBody>
      </p:sp>
      <p:sp>
        <p:nvSpPr>
          <p:cNvPr id="17" name="Šipka doprava 16"/>
          <p:cNvSpPr/>
          <p:nvPr/>
        </p:nvSpPr>
        <p:spPr>
          <a:xfrm rot="20140016">
            <a:off x="3393382" y="3054661"/>
            <a:ext cx="1650636" cy="919167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600" b="1" dirty="0" err="1" smtClean="0"/>
              <a:t>Zálupy</a:t>
            </a:r>
            <a:r>
              <a:rPr lang="cs-CZ" sz="1600" b="1" dirty="0" smtClean="0"/>
              <a:t> na vršku formy</a:t>
            </a:r>
            <a:endParaRPr lang="cs-CZ" sz="1600" b="1" dirty="0"/>
          </a:p>
        </p:txBody>
      </p:sp>
      <p:cxnSp>
        <p:nvCxnSpPr>
          <p:cNvPr id="9" name="Přímá spojnice 8"/>
          <p:cNvCxnSpPr/>
          <p:nvPr/>
        </p:nvCxnSpPr>
        <p:spPr>
          <a:xfrm flipV="1">
            <a:off x="3099716" y="4941169"/>
            <a:ext cx="0" cy="191683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19"/>
          <p:cNvCxnSpPr/>
          <p:nvPr/>
        </p:nvCxnSpPr>
        <p:spPr>
          <a:xfrm flipV="1">
            <a:off x="6254628" y="4941168"/>
            <a:ext cx="0" cy="191683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4" grpId="0" animBg="1"/>
      <p:bldP spid="11" grpId="0" animBg="1"/>
      <p:bldP spid="12" grpId="0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28753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/>
              <a:t>Vady povrchu - 200</a:t>
            </a:r>
            <a:endParaRPr lang="cs-CZ" sz="40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69470" y="1464663"/>
            <a:ext cx="3489982" cy="313235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Šipka doprava 3"/>
          <p:cNvSpPr/>
          <p:nvPr/>
        </p:nvSpPr>
        <p:spPr>
          <a:xfrm rot="17392400">
            <a:off x="-143752" y="2468061"/>
            <a:ext cx="1327171" cy="801744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600" b="1" dirty="0"/>
              <a:t>Výronek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0" y="5143512"/>
            <a:ext cx="307180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240 – Výronky</a:t>
            </a:r>
          </a:p>
          <a:p>
            <a:pPr algn="just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dirty="0" smtClean="0">
                <a:solidFill>
                  <a:srgbClr val="FF0000"/>
                </a:solidFill>
              </a:rPr>
              <a:t>Možná příčina: </a:t>
            </a:r>
            <a:r>
              <a:rPr lang="cs-CZ" dirty="0" smtClean="0"/>
              <a:t>Typický vada povrchu z napětí, vyskytující se především u odlitků ze slitin s vysokou sbíhavostí.</a:t>
            </a:r>
          </a:p>
          <a:p>
            <a:pPr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000" dirty="0" smtClean="0"/>
              <a:t> </a:t>
            </a:r>
            <a:endParaRPr lang="cs-CZ" sz="2000" dirty="0"/>
          </a:p>
        </p:txBody>
      </p:sp>
      <p:pic>
        <p:nvPicPr>
          <p:cNvPr id="20482" name="Picture 2" descr="http://i90.photobucket.com/albums/k256/Fun_Pod/FAB03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20124" y="1887580"/>
            <a:ext cx="2775190" cy="20758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9" name="Šipka doprava 8"/>
          <p:cNvSpPr/>
          <p:nvPr/>
        </p:nvSpPr>
        <p:spPr>
          <a:xfrm rot="19948112">
            <a:off x="3539142" y="2618768"/>
            <a:ext cx="1327171" cy="801744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600" b="1" dirty="0" smtClean="0"/>
              <a:t>Zateklina</a:t>
            </a:r>
            <a:endParaRPr lang="cs-CZ" sz="1600" b="1" dirty="0"/>
          </a:p>
        </p:txBody>
      </p:sp>
      <p:sp>
        <p:nvSpPr>
          <p:cNvPr id="10" name="Obdélník 9"/>
          <p:cNvSpPr/>
          <p:nvPr/>
        </p:nvSpPr>
        <p:spPr>
          <a:xfrm>
            <a:off x="3143240" y="4429132"/>
            <a:ext cx="308494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261 – zatekliny způsobené netěsností formy</a:t>
            </a:r>
          </a:p>
          <a:p>
            <a:pPr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dirty="0" smtClean="0">
                <a:solidFill>
                  <a:srgbClr val="FF0000"/>
                </a:solidFill>
              </a:rPr>
              <a:t>Možná příčina: </a:t>
            </a:r>
            <a:r>
              <a:rPr lang="cs-CZ" dirty="0" smtClean="0"/>
              <a:t>Přesnost práce formířů, stav modelového zařízení, formovacích rámů atp.</a:t>
            </a: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40499" y="1517550"/>
            <a:ext cx="3489982" cy="302658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2" name="Šipka doleva 11"/>
          <p:cNvSpPr/>
          <p:nvPr/>
        </p:nvSpPr>
        <p:spPr>
          <a:xfrm rot="20567285">
            <a:off x="7549247" y="2507488"/>
            <a:ext cx="1420818" cy="903608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600" b="1" dirty="0" smtClean="0"/>
              <a:t>Chemická koroze</a:t>
            </a:r>
            <a:endParaRPr lang="cs-CZ" sz="1600" b="1" dirty="0"/>
          </a:p>
        </p:txBody>
      </p:sp>
      <p:sp>
        <p:nvSpPr>
          <p:cNvPr id="13" name="Obdélník 12"/>
          <p:cNvSpPr/>
          <p:nvPr/>
        </p:nvSpPr>
        <p:spPr>
          <a:xfrm>
            <a:off x="6072198" y="5143512"/>
            <a:ext cx="307180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277 – Chemická eroze</a:t>
            </a:r>
          </a:p>
          <a:p>
            <a:pPr algn="just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dirty="0" smtClean="0">
                <a:solidFill>
                  <a:srgbClr val="FF0000"/>
                </a:solidFill>
              </a:rPr>
              <a:t>Možná příčina: </a:t>
            </a:r>
            <a:r>
              <a:rPr lang="cs-CZ" dirty="0" smtClean="0"/>
              <a:t>Dlouhodobé skladování, špatné </a:t>
            </a:r>
            <a:r>
              <a:rPr lang="cs-CZ" dirty="0" err="1" smtClean="0"/>
              <a:t>otryskání</a:t>
            </a:r>
            <a:r>
              <a:rPr lang="cs-CZ" dirty="0" smtClean="0"/>
              <a:t>, vadné zabalení.</a:t>
            </a:r>
          </a:p>
          <a:p>
            <a:pPr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400" dirty="0" smtClean="0"/>
              <a:t> </a:t>
            </a:r>
            <a:endParaRPr lang="cs-CZ" sz="2400" dirty="0"/>
          </a:p>
        </p:txBody>
      </p:sp>
      <p:cxnSp>
        <p:nvCxnSpPr>
          <p:cNvPr id="17" name="Přímá spojnice 16"/>
          <p:cNvCxnSpPr/>
          <p:nvPr/>
        </p:nvCxnSpPr>
        <p:spPr>
          <a:xfrm flipV="1">
            <a:off x="3099716" y="4941169"/>
            <a:ext cx="0" cy="191683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 flipV="1">
            <a:off x="6091066" y="4941169"/>
            <a:ext cx="0" cy="191683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9" grpId="0" animBg="1"/>
      <p:bldP spid="10" grpId="0"/>
      <p:bldP spid="12" grpId="0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/>
              <a:t>Porušení souvislosti - 300</a:t>
            </a:r>
            <a:endParaRPr lang="cs-CZ" sz="4000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3390630"/>
              </p:ext>
            </p:extLst>
          </p:nvPr>
        </p:nvGraphicFramePr>
        <p:xfrm>
          <a:off x="0" y="857232"/>
          <a:ext cx="9144000" cy="525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B9BFB19-8536-4BA9-B2BB-F9E0E4CD65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graphicEl>
                                              <a:dgm id="{8B9BFB19-8536-4BA9-B2BB-F9E0E4CD65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8B9BFB19-8536-4BA9-B2BB-F9E0E4CD65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4AFA933-3F29-4B4F-8CE1-DCE079D63E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>
                                            <p:graphicEl>
                                              <a:dgm id="{E4AFA933-3F29-4B4F-8CE1-DCE079D63E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>
                                            <p:graphicEl>
                                              <a:dgm id="{E4AFA933-3F29-4B4F-8CE1-DCE079D63E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0DF639-CEF9-4A53-B57A-C172FA2C05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F60DF639-CEF9-4A53-B57A-C172FA2C05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F60DF639-CEF9-4A53-B57A-C172FA2C05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0F8C9B2-06E6-4F43-B01C-4D5505D1FF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>
                                            <p:graphicEl>
                                              <a:dgm id="{A0F8C9B2-06E6-4F43-B01C-4D5505D1FF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A0F8C9B2-06E6-4F43-B01C-4D5505D1FF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04F4762-DB85-412F-AC29-076703A40F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>
                                            <p:graphicEl>
                                              <a:dgm id="{C04F4762-DB85-412F-AC29-076703A40F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C04F4762-DB85-412F-AC29-076703A40F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A9B35C4-CB96-4093-BCBF-FB66052E80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5A9B35C4-CB96-4093-BCBF-FB66052E80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5A9B35C4-CB96-4093-BCBF-FB66052E80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0804AEB-B18E-451A-BC9D-AD005B660D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20804AEB-B18E-451A-BC9D-AD005B660D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">
                                            <p:graphicEl>
                                              <a:dgm id="{20804AEB-B18E-451A-BC9D-AD005B660D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1D8AA99-03ED-4EFD-B196-70721EF50B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F1D8AA99-03ED-4EFD-B196-70721EF50B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">
                                            <p:graphicEl>
                                              <a:dgm id="{F1D8AA99-03ED-4EFD-B196-70721EF50B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AtOnc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57343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/>
              <a:t>Porušení souvislosti - 300</a:t>
            </a:r>
            <a:endParaRPr lang="cs-CZ" sz="4000" dirty="0"/>
          </a:p>
        </p:txBody>
      </p:sp>
      <p:pic>
        <p:nvPicPr>
          <p:cNvPr id="21506" name="Picture 2" descr="http://www.mdcomponents.cz/CZ/tlakovazkouska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31" y="1960165"/>
            <a:ext cx="2775190" cy="206849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Šipka doleva 5"/>
          <p:cNvSpPr/>
          <p:nvPr/>
        </p:nvSpPr>
        <p:spPr>
          <a:xfrm rot="20067231">
            <a:off x="1546377" y="1861388"/>
            <a:ext cx="1474082" cy="903608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600" b="1" dirty="0" smtClean="0"/>
              <a:t>Povrchová trhlina</a:t>
            </a:r>
            <a:endParaRPr lang="cs-CZ" sz="1600" b="1" dirty="0"/>
          </a:p>
        </p:txBody>
      </p:sp>
      <p:sp>
        <p:nvSpPr>
          <p:cNvPr id="7" name="Obdélník 6"/>
          <p:cNvSpPr/>
          <p:nvPr/>
        </p:nvSpPr>
        <p:spPr>
          <a:xfrm>
            <a:off x="9044" y="4486240"/>
            <a:ext cx="297078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311 – Povrchové (otevřené) trhliny</a:t>
            </a:r>
          </a:p>
          <a:p>
            <a:pPr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dirty="0" smtClean="0">
                <a:solidFill>
                  <a:srgbClr val="FF0000"/>
                </a:solidFill>
              </a:rPr>
              <a:t>Možná příčina: </a:t>
            </a:r>
            <a:r>
              <a:rPr lang="cs-CZ" dirty="0" smtClean="0"/>
              <a:t>Vznik napětí v odlitku, schopnost materiálu odlitku tomuto napětí odolat – pevnosti a tažnosti v teplotním rozmezí vzniku trhliny. </a:t>
            </a:r>
          </a:p>
          <a:p>
            <a:pPr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400" dirty="0" smtClean="0"/>
              <a:t> </a:t>
            </a:r>
            <a:endParaRPr lang="cs-CZ" sz="2400" dirty="0"/>
          </a:p>
        </p:txBody>
      </p:sp>
      <p:pic>
        <p:nvPicPr>
          <p:cNvPr id="21510" name="Picture 6" descr="http://www.cimbu.cz/clanky/praskle_turbo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30725" y="1960164"/>
            <a:ext cx="2775190" cy="206849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9" name="Šipka doprava 8"/>
          <p:cNvSpPr/>
          <p:nvPr/>
        </p:nvSpPr>
        <p:spPr>
          <a:xfrm rot="19948112">
            <a:off x="3285456" y="2637795"/>
            <a:ext cx="1327171" cy="801744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600" b="1" dirty="0" smtClean="0"/>
              <a:t>Prasklina</a:t>
            </a:r>
            <a:endParaRPr lang="cs-CZ" sz="1600" b="1" dirty="0"/>
          </a:p>
        </p:txBody>
      </p:sp>
      <p:sp>
        <p:nvSpPr>
          <p:cNvPr id="11" name="Obdélník 10"/>
          <p:cNvSpPr/>
          <p:nvPr/>
        </p:nvSpPr>
        <p:spPr>
          <a:xfrm>
            <a:off x="3060125" y="4486240"/>
            <a:ext cx="302374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320 – Praskliny</a:t>
            </a:r>
          </a:p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endParaRPr lang="cs-CZ" sz="2200" b="1" dirty="0" smtClean="0"/>
          </a:p>
          <a:p>
            <a:pPr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dirty="0" smtClean="0">
                <a:solidFill>
                  <a:srgbClr val="FF0000"/>
                </a:solidFill>
              </a:rPr>
              <a:t>Možná příčina: </a:t>
            </a:r>
            <a:r>
              <a:rPr lang="cs-CZ" dirty="0" smtClean="0"/>
              <a:t>Chladne-li odlitek v příliš tuhé, nepoddajné formě, jenž mu brání ve smršťování, účinkem napětí v odlitku při chladnutí.</a:t>
            </a:r>
          </a:p>
          <a:p>
            <a:pPr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800" dirty="0" smtClean="0"/>
              <a:t>  </a:t>
            </a:r>
            <a:endParaRPr lang="cs-CZ" sz="2800" dirty="0"/>
          </a:p>
        </p:txBody>
      </p:sp>
      <p:pic>
        <p:nvPicPr>
          <p:cNvPr id="21512" name="Picture 8" descr="http://www.svarforum.cz/forum/uploads/thumbs/5995_dscn070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5833319" y="1472977"/>
            <a:ext cx="3489981" cy="313138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3" name="Obdélník 12"/>
          <p:cNvSpPr/>
          <p:nvPr/>
        </p:nvSpPr>
        <p:spPr>
          <a:xfrm>
            <a:off x="6012619" y="4786323"/>
            <a:ext cx="3131381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342 – Nedokonalý svar</a:t>
            </a:r>
          </a:p>
          <a:p>
            <a:pPr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1900" dirty="0" smtClean="0">
                <a:solidFill>
                  <a:srgbClr val="FF0000"/>
                </a:solidFill>
              </a:rPr>
              <a:t>Možná příčina: </a:t>
            </a:r>
            <a:r>
              <a:rPr lang="cs-CZ" sz="1900" dirty="0" smtClean="0"/>
              <a:t>Nedodržení postupu přípravy svarových ploch,nedokonalé odstranění všech nekovových vměsků a nečistot z místa vady.</a:t>
            </a:r>
          </a:p>
          <a:p>
            <a:pPr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3200" dirty="0" smtClean="0"/>
              <a:t>  </a:t>
            </a:r>
            <a:endParaRPr lang="cs-CZ" sz="3200" dirty="0"/>
          </a:p>
        </p:txBody>
      </p:sp>
      <p:cxnSp>
        <p:nvCxnSpPr>
          <p:cNvPr id="16" name="Přímá spojnice 15"/>
          <p:cNvCxnSpPr/>
          <p:nvPr/>
        </p:nvCxnSpPr>
        <p:spPr>
          <a:xfrm flipV="1">
            <a:off x="2979824" y="4928207"/>
            <a:ext cx="0" cy="191683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 flipV="1">
            <a:off x="6012619" y="4941169"/>
            <a:ext cx="0" cy="191683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Šipka doprava 17"/>
          <p:cNvSpPr/>
          <p:nvPr/>
        </p:nvSpPr>
        <p:spPr>
          <a:xfrm rot="19948112">
            <a:off x="6021674" y="2667025"/>
            <a:ext cx="1496204" cy="975463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600" b="1" dirty="0" smtClean="0"/>
              <a:t>Nedokonalý svar</a:t>
            </a:r>
            <a:endParaRPr lang="cs-CZ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  <p:bldP spid="11" grpId="0"/>
      <p:bldP spid="13" grpId="0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/>
              <a:t>Dutiny - 400</a:t>
            </a:r>
            <a:endParaRPr lang="cs-CZ" sz="4000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5961574"/>
              </p:ext>
            </p:extLst>
          </p:nvPr>
        </p:nvGraphicFramePr>
        <p:xfrm>
          <a:off x="0" y="1571613"/>
          <a:ext cx="9144000" cy="5286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CDF6A1C-BA2A-4FD1-B0D5-6A8FBBAE32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graphicEl>
                                              <a:dgm id="{BCDF6A1C-BA2A-4FD1-B0D5-6A8FBBAE32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BCDF6A1C-BA2A-4FD1-B0D5-6A8FBBAE32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02F802E-4255-49A6-A5C7-6363C88FC1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>
                                            <p:graphicEl>
                                              <a:dgm id="{102F802E-4255-49A6-A5C7-6363C88FC1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>
                                            <p:graphicEl>
                                              <a:dgm id="{102F802E-4255-49A6-A5C7-6363C88FC1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94C59A-FD54-44B5-97A2-8CBBF241D5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6494C59A-FD54-44B5-97A2-8CBBF241D5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6494C59A-FD54-44B5-97A2-8CBBF241D5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46EFDBC-7EA5-4D24-86F6-BDE10C728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>
                                            <p:graphicEl>
                                              <a:dgm id="{F46EFDBC-7EA5-4D24-86F6-BDE10C728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F46EFDBC-7EA5-4D24-86F6-BDE10C728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CC001DD-D3D7-48EF-AEF1-927EB7BC6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>
                                            <p:graphicEl>
                                              <a:dgm id="{9CC001DD-D3D7-48EF-AEF1-927EB7BC6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9CC001DD-D3D7-48EF-AEF1-927EB7BC6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FEA116-CF7D-4F94-BBA0-4F30086BF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1CFEA116-CF7D-4F94-BBA0-4F30086BF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1CFEA116-CF7D-4F94-BBA0-4F30086BF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5B05C1-14C4-491B-8308-8BC7F27997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545B05C1-14C4-491B-8308-8BC7F27997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">
                                            <p:graphicEl>
                                              <a:dgm id="{545B05C1-14C4-491B-8308-8BC7F27997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6CD160-44B4-4CC6-BB43-CA97FBA4B1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EE6CD160-44B4-4CC6-BB43-CA97FBA4B1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">
                                            <p:graphicEl>
                                              <a:dgm id="{EE6CD160-44B4-4CC6-BB43-CA97FBA4B1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AtOnc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252" y="349935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/>
              <a:t>Dutiny - 400</a:t>
            </a:r>
            <a:endParaRPr lang="cs-CZ" sz="4000" dirty="0"/>
          </a:p>
        </p:txBody>
      </p:sp>
      <p:pic>
        <p:nvPicPr>
          <p:cNvPr id="1026" name="Picture 2" descr="http://www.afsinc.org/files/MCDP/stories/castingdesign/defects/bl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906830"/>
            <a:ext cx="2795695" cy="20684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Šipka doleva 5"/>
          <p:cNvSpPr/>
          <p:nvPr/>
        </p:nvSpPr>
        <p:spPr>
          <a:xfrm rot="19573095">
            <a:off x="1428134" y="2205191"/>
            <a:ext cx="1347563" cy="903608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600" b="1" dirty="0" smtClean="0"/>
              <a:t>Bubliny</a:t>
            </a:r>
            <a:endParaRPr lang="cs-CZ" sz="1600" b="1" dirty="0"/>
          </a:p>
        </p:txBody>
      </p:sp>
      <p:sp>
        <p:nvSpPr>
          <p:cNvPr id="8" name="TextovéPole 7"/>
          <p:cNvSpPr txBox="1"/>
          <p:nvPr/>
        </p:nvSpPr>
        <p:spPr>
          <a:xfrm>
            <a:off x="0" y="4032706"/>
            <a:ext cx="2804738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410 - Bubliny</a:t>
            </a:r>
          </a:p>
          <a:p>
            <a:pPr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1700" dirty="0" smtClean="0">
                <a:solidFill>
                  <a:srgbClr val="FF0000"/>
                </a:solidFill>
              </a:rPr>
              <a:t>Možná příčina: </a:t>
            </a:r>
            <a:r>
              <a:rPr lang="cs-CZ" sz="1700" dirty="0" smtClean="0"/>
              <a:t>Během odlévání a chladnutí kovu se následkem poklesu teploty snižuje rozpustnost plynů v kovu a při překročení mezní rozpustnosti závislé na teplotě, tlaku a složení slitin, se tyto plyny vylučují ve formě bublin.</a:t>
            </a:r>
          </a:p>
          <a:p>
            <a:endParaRPr lang="cs-CZ" dirty="0"/>
          </a:p>
        </p:txBody>
      </p:sp>
      <p:pic>
        <p:nvPicPr>
          <p:cNvPr id="1030" name="Picture 6" descr="http://www.giessereilexikon.com/fileadmin/images/stories/K/Kommafehler/03/0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2837262" y="1494881"/>
            <a:ext cx="3489981" cy="31313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0" name="Obdélník 9"/>
          <p:cNvSpPr/>
          <p:nvPr/>
        </p:nvSpPr>
        <p:spPr>
          <a:xfrm>
            <a:off x="3016563" y="4939469"/>
            <a:ext cx="3300789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420 - Bodliny</a:t>
            </a:r>
          </a:p>
          <a:p>
            <a:pPr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dirty="0" smtClean="0">
                <a:solidFill>
                  <a:srgbClr val="FF0000"/>
                </a:solidFill>
              </a:rPr>
              <a:t>Možná příčina: </a:t>
            </a:r>
            <a:r>
              <a:rPr lang="cs-CZ" dirty="0" smtClean="0"/>
              <a:t>Použití vlhkých přísad a nedokonalá dezoxidace oceli při tavení oceli nebo vysoká vlhkost formovacích směsí.</a:t>
            </a:r>
            <a:endParaRPr lang="cs-CZ" dirty="0"/>
          </a:p>
        </p:txBody>
      </p:sp>
      <p:sp>
        <p:nvSpPr>
          <p:cNvPr id="11" name="Šipka doprava 10"/>
          <p:cNvSpPr/>
          <p:nvPr/>
        </p:nvSpPr>
        <p:spPr>
          <a:xfrm rot="19948112">
            <a:off x="3741146" y="2394194"/>
            <a:ext cx="1327171" cy="801744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600" b="1" dirty="0" smtClean="0"/>
              <a:t>Bodliny</a:t>
            </a:r>
            <a:endParaRPr lang="cs-CZ" sz="1600" b="1" dirty="0"/>
          </a:p>
        </p:txBody>
      </p:sp>
      <p:pic>
        <p:nvPicPr>
          <p:cNvPr id="1034" name="Picture 10" descr="http://www.hotflo.com/images/defects/shrinkage-porosity-1_l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68810" y="1760819"/>
            <a:ext cx="2775190" cy="20684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4" name="Šipka doprava 13"/>
          <p:cNvSpPr/>
          <p:nvPr/>
        </p:nvSpPr>
        <p:spPr>
          <a:xfrm rot="2324826">
            <a:off x="5854577" y="1248538"/>
            <a:ext cx="1327171" cy="801744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600" b="1" dirty="0" smtClean="0"/>
              <a:t>Řediny</a:t>
            </a:r>
            <a:endParaRPr lang="cs-CZ" sz="1600" b="1" dirty="0"/>
          </a:p>
        </p:txBody>
      </p:sp>
      <p:sp>
        <p:nvSpPr>
          <p:cNvPr id="15" name="Obdélník 14"/>
          <p:cNvSpPr/>
          <p:nvPr/>
        </p:nvSpPr>
        <p:spPr>
          <a:xfrm>
            <a:off x="6401781" y="4032706"/>
            <a:ext cx="2634715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443 – Řediny</a:t>
            </a:r>
          </a:p>
          <a:p>
            <a:pPr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dirty="0" smtClean="0">
                <a:solidFill>
                  <a:srgbClr val="FF0000"/>
                </a:solidFill>
              </a:rPr>
              <a:t>Možná příčina: </a:t>
            </a:r>
            <a:r>
              <a:rPr lang="cs-CZ" dirty="0" smtClean="0"/>
              <a:t>Objemové smrštění kovu při tuhnutí a nedokonale vyřešená konstrukce odlitku i technologicky nezajištěné podmínky pro dokonale usměrněné tuhnutí</a:t>
            </a:r>
          </a:p>
        </p:txBody>
      </p:sp>
      <p:cxnSp>
        <p:nvCxnSpPr>
          <p:cNvPr id="17" name="Přímá spojnice 16"/>
          <p:cNvCxnSpPr/>
          <p:nvPr/>
        </p:nvCxnSpPr>
        <p:spPr>
          <a:xfrm flipV="1">
            <a:off x="2804738" y="4941169"/>
            <a:ext cx="0" cy="191683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 flipV="1">
            <a:off x="6359566" y="4941169"/>
            <a:ext cx="0" cy="191683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0" grpId="0"/>
      <p:bldP spid="11" grpId="0" animBg="1"/>
      <p:bldP spid="14" grpId="0" animBg="1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cs-CZ" sz="4000" dirty="0" smtClean="0"/>
              <a:t>Makroskopické vměsky a vady makrostruktury - 500</a:t>
            </a:r>
            <a:endParaRPr lang="cs-CZ" sz="4000" dirty="0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sz="half" idx="1"/>
          </p:nvPr>
        </p:nvGraphicFramePr>
        <p:xfrm>
          <a:off x="1142976" y="1571612"/>
          <a:ext cx="6858048" cy="421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Zástupný symbol pro obsah 5"/>
          <p:cNvGraphicFramePr>
            <a:graphicFrameLocks noGrp="1"/>
          </p:cNvGraphicFramePr>
          <p:nvPr>
            <p:ph sz="half" idx="2"/>
          </p:nvPr>
        </p:nvGraphicFramePr>
        <p:xfrm>
          <a:off x="1142976" y="4786322"/>
          <a:ext cx="6858048" cy="2571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735A7D2-6EC0-4CBD-A687-CF608E0246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graphicEl>
                                              <a:dgm id="{1735A7D2-6EC0-4CBD-A687-CF608E0246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dgm id="{1735A7D2-6EC0-4CBD-A687-CF608E0246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EBB5312-BE1E-4D42-8CD6-5B9DA9D59A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>
                                            <p:graphicEl>
                                              <a:dgm id="{CEBB5312-BE1E-4D42-8CD6-5B9DA9D59A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graphicEl>
                                              <a:dgm id="{CEBB5312-BE1E-4D42-8CD6-5B9DA9D59A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94D14F-6955-42C0-98BF-FBEF54FD57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0E94D14F-6955-42C0-98BF-FBEF54FD57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dgm id="{0E94D14F-6955-42C0-98BF-FBEF54FD57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41135CD-F7D2-48B9-BB2D-56A9FC1CDD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>
                                            <p:graphicEl>
                                              <a:dgm id="{341135CD-F7D2-48B9-BB2D-56A9FC1CDD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>
                                            <p:graphicEl>
                                              <a:dgm id="{341135CD-F7D2-48B9-BB2D-56A9FC1CDD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E3A1DAB-78E4-4E39-B1B0-AF7D86DCA5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>
                                            <p:graphicEl>
                                              <a:dgm id="{2E3A1DAB-78E4-4E39-B1B0-AF7D86DCA5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>
                                            <p:graphicEl>
                                              <a:dgm id="{2E3A1DAB-78E4-4E39-B1B0-AF7D86DCA5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972CE8-13C0-44DA-B4BD-92A4E3A71C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>
                                            <p:graphicEl>
                                              <a:dgm id="{88972CE8-13C0-44DA-B4BD-92A4E3A71C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">
                                            <p:graphicEl>
                                              <a:dgm id="{88972CE8-13C0-44DA-B4BD-92A4E3A71C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219EDFC-1425-4EC4-B5F6-7C4EE3A123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>
                                            <p:graphicEl>
                                              <a:dgm id="{1219EDFC-1425-4EC4-B5F6-7C4EE3A123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">
                                            <p:graphicEl>
                                              <a:dgm id="{1219EDFC-1425-4EC4-B5F6-7C4EE3A123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E74D16F-F3B1-4E06-B37A-DCC161A606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">
                                            <p:graphicEl>
                                              <a:dgm id="{8E74D16F-F3B1-4E06-B37A-DCC161A606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6">
                                            <p:graphicEl>
                                              <a:dgm id="{8E74D16F-F3B1-4E06-B37A-DCC161A606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1680C9B-099E-4F6A-B971-CE7FB76899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">
                                            <p:graphicEl>
                                              <a:dgm id="{51680C9B-099E-4F6A-B971-CE7FB76899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">
                                            <p:graphicEl>
                                              <a:dgm id="{51680C9B-099E-4F6A-B971-CE7FB76899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0DA3A91-60A5-4BE9-9530-1EEB26990D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6">
                                            <p:graphicEl>
                                              <a:dgm id="{30DA3A91-60A5-4BE9-9530-1EEB26990D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6">
                                            <p:graphicEl>
                                              <a:dgm id="{30DA3A91-60A5-4BE9-9530-1EEB26990D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7BFFB15-775E-4E90-AAB1-24CCC9658C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6">
                                            <p:graphicEl>
                                              <a:dgm id="{27BFFB15-775E-4E90-AAB1-24CCC9658C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6">
                                            <p:graphicEl>
                                              <a:dgm id="{27BFFB15-775E-4E90-AAB1-24CCC9658C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768488C-7E11-48B3-BEAF-36AC1B05EE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6">
                                            <p:graphicEl>
                                              <a:dgm id="{9768488C-7E11-48B3-BEAF-36AC1B05EE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6">
                                            <p:graphicEl>
                                              <a:dgm id="{9768488C-7E11-48B3-BEAF-36AC1B05EE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AtOnce"/>
        </p:bldSub>
      </p:bldGraphic>
      <p:bldGraphic spid="6" grpId="0">
        <p:bldSub>
          <a:bldDgm bld="lvlAtOnc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50491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cs-CZ" sz="4000" dirty="0" smtClean="0"/>
              <a:t>Makroskopické vměsky a vady makrostruktury - 500</a:t>
            </a:r>
            <a:endParaRPr lang="cs-CZ" sz="40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04957" y="1771091"/>
            <a:ext cx="3489985" cy="304368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Šipka doleva 3"/>
          <p:cNvSpPr/>
          <p:nvPr/>
        </p:nvSpPr>
        <p:spPr>
          <a:xfrm rot="19328663">
            <a:off x="1744748" y="2556462"/>
            <a:ext cx="1145753" cy="59802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600" b="1" dirty="0"/>
              <a:t>Struska </a:t>
            </a:r>
          </a:p>
        </p:txBody>
      </p:sp>
      <p:sp>
        <p:nvSpPr>
          <p:cNvPr id="5" name="Obdélník 4"/>
          <p:cNvSpPr/>
          <p:nvPr/>
        </p:nvSpPr>
        <p:spPr>
          <a:xfrm>
            <a:off x="18189" y="5229250"/>
            <a:ext cx="3043691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511 – Struskovitost exogenní</a:t>
            </a:r>
          </a:p>
          <a:p>
            <a:pPr algn="just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dirty="0" smtClean="0">
                <a:solidFill>
                  <a:srgbClr val="FF0000"/>
                </a:solidFill>
              </a:rPr>
              <a:t>Možná příčina: </a:t>
            </a:r>
            <a:r>
              <a:rPr lang="cs-CZ" dirty="0" smtClean="0"/>
              <a:t>Způsob lití, druh použité pánve, vtoková soustava.</a:t>
            </a:r>
          </a:p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92267" y="1778617"/>
            <a:ext cx="3489980" cy="313235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8" name="Obdélník 7"/>
          <p:cNvSpPr/>
          <p:nvPr/>
        </p:nvSpPr>
        <p:spPr>
          <a:xfrm>
            <a:off x="6028072" y="5229250"/>
            <a:ext cx="3075364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521 - </a:t>
            </a:r>
            <a:r>
              <a:rPr lang="cs-CZ" sz="2200" b="1" dirty="0" err="1" smtClean="0"/>
              <a:t>Zadrobeniny</a:t>
            </a:r>
            <a:endParaRPr lang="cs-CZ" sz="2200" b="1" dirty="0" smtClean="0"/>
          </a:p>
          <a:p>
            <a:pPr algn="just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dirty="0" smtClean="0">
                <a:solidFill>
                  <a:srgbClr val="FF0000"/>
                </a:solidFill>
              </a:rPr>
              <a:t>Možná příčina: </a:t>
            </a:r>
            <a:r>
              <a:rPr lang="cs-CZ" dirty="0" smtClean="0"/>
              <a:t>Rozplavená formovací směs - nízká vlhkost, vadné seřízení formovací linky.</a:t>
            </a:r>
          </a:p>
          <a:p>
            <a:endParaRPr lang="cs-CZ" dirty="0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18631" y="1963769"/>
            <a:ext cx="2795696" cy="206849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1" name="Obdélník 10"/>
          <p:cNvSpPr/>
          <p:nvPr/>
        </p:nvSpPr>
        <p:spPr>
          <a:xfrm>
            <a:off x="3187376" y="4402540"/>
            <a:ext cx="2738701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534 – Mezerové vycezeniny</a:t>
            </a:r>
          </a:p>
          <a:p>
            <a:pPr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dirty="0" smtClean="0">
                <a:solidFill>
                  <a:srgbClr val="FF0000"/>
                </a:solidFill>
              </a:rPr>
              <a:t>Možná příčina: </a:t>
            </a:r>
            <a:r>
              <a:rPr lang="cs-CZ" dirty="0" smtClean="0"/>
              <a:t>Tepelné smrštění, gravitace, pnutí a jeho uvolnění plastického porušení materiálu, vznikem ředin či staženin v tepelném centru odlitku.</a:t>
            </a:r>
          </a:p>
          <a:p>
            <a:endParaRPr lang="cs-CZ" dirty="0"/>
          </a:p>
        </p:txBody>
      </p:sp>
      <p:sp>
        <p:nvSpPr>
          <p:cNvPr id="12" name="Šipka doprava 11"/>
          <p:cNvSpPr/>
          <p:nvPr/>
        </p:nvSpPr>
        <p:spPr>
          <a:xfrm rot="1804167">
            <a:off x="2665967" y="1862325"/>
            <a:ext cx="1659151" cy="598058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600" b="1" dirty="0" smtClean="0">
                <a:latin typeface="Calibri"/>
              </a:rPr>
              <a:t>„V“ Vycezeniny </a:t>
            </a:r>
            <a:endParaRPr lang="cs-CZ" sz="1600" b="1" dirty="0"/>
          </a:p>
        </p:txBody>
      </p:sp>
      <p:sp>
        <p:nvSpPr>
          <p:cNvPr id="16" name="Šipka doleva 15"/>
          <p:cNvSpPr/>
          <p:nvPr/>
        </p:nvSpPr>
        <p:spPr>
          <a:xfrm rot="19328663">
            <a:off x="7354646" y="2364625"/>
            <a:ext cx="1552769" cy="718409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600" b="1" dirty="0" err="1" smtClean="0"/>
              <a:t>Zadrobenina</a:t>
            </a:r>
            <a:endParaRPr lang="cs-CZ" sz="1600" b="1" dirty="0"/>
          </a:p>
        </p:txBody>
      </p:sp>
      <p:cxnSp>
        <p:nvCxnSpPr>
          <p:cNvPr id="17" name="Přímá spojnice 16"/>
          <p:cNvCxnSpPr/>
          <p:nvPr/>
        </p:nvCxnSpPr>
        <p:spPr>
          <a:xfrm flipV="1">
            <a:off x="3061880" y="4941169"/>
            <a:ext cx="0" cy="191683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 flipV="1">
            <a:off x="5977074" y="4941169"/>
            <a:ext cx="0" cy="191683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  <p:bldP spid="11" grpId="0"/>
      <p:bldP spid="12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cs-CZ" sz="4000" dirty="0" smtClean="0"/>
              <a:t>Makroskopické vměsky a vady makrostruktury - 500</a:t>
            </a:r>
            <a:endParaRPr lang="cs-CZ" sz="4000" dirty="0"/>
          </a:p>
        </p:txBody>
      </p:sp>
      <p:pic>
        <p:nvPicPr>
          <p:cNvPr id="28674" name="Picture 2" descr="http://www.chemtrend.com/sites/default/files/porosity_pellet_plunger_lube_die%20casting_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71678"/>
            <a:ext cx="2795696" cy="206849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Šipka doleva 3"/>
          <p:cNvSpPr/>
          <p:nvPr/>
        </p:nvSpPr>
        <p:spPr>
          <a:xfrm rot="19328663">
            <a:off x="1391666" y="2234316"/>
            <a:ext cx="1328502" cy="735352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600" b="1" dirty="0" smtClean="0"/>
              <a:t>Brok </a:t>
            </a:r>
            <a:endParaRPr lang="cs-CZ" sz="1600" b="1" dirty="0"/>
          </a:p>
        </p:txBody>
      </p:sp>
      <p:sp>
        <p:nvSpPr>
          <p:cNvPr id="5" name="Obdélník 4"/>
          <p:cNvSpPr/>
          <p:nvPr/>
        </p:nvSpPr>
        <p:spPr>
          <a:xfrm>
            <a:off x="0" y="4222267"/>
            <a:ext cx="287369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540 – Broky</a:t>
            </a:r>
          </a:p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endParaRPr lang="cs-CZ" sz="2200" b="1" dirty="0" smtClean="0"/>
          </a:p>
          <a:p>
            <a:pPr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dirty="0" smtClean="0">
                <a:solidFill>
                  <a:srgbClr val="FF0000"/>
                </a:solidFill>
              </a:rPr>
              <a:t>Možná příčina: </a:t>
            </a:r>
            <a:r>
              <a:rPr lang="cs-CZ" dirty="0" smtClean="0"/>
              <a:t>Nesprávné vlévání kovu do vtokového systému na začátku lití nebo při užití chybně provedených vtoků, které dovolují tříštění proudu.</a:t>
            </a:r>
          </a:p>
          <a:p>
            <a:endParaRPr lang="cs-CZ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66947" y="2071678"/>
            <a:ext cx="2810106" cy="20755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8" name="Obdélník 7"/>
          <p:cNvSpPr/>
          <p:nvPr/>
        </p:nvSpPr>
        <p:spPr>
          <a:xfrm>
            <a:off x="2987824" y="4177284"/>
            <a:ext cx="3282487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550 – Kovové vměstky</a:t>
            </a:r>
          </a:p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endParaRPr lang="cs-CZ" sz="2200" b="1" dirty="0" smtClean="0"/>
          </a:p>
          <a:p>
            <a:pPr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dirty="0" smtClean="0">
                <a:solidFill>
                  <a:srgbClr val="FF0000"/>
                </a:solidFill>
              </a:rPr>
              <a:t>Možná příčina: </a:t>
            </a:r>
            <a:r>
              <a:rPr lang="cs-CZ" dirty="0" smtClean="0"/>
              <a:t>Neroztavením kovových předmětů, které se z technologických důvodů vkládají do formy, nerozpuštěním feroslitin nebo jiných kovových předmětů a nečistot vnesených do formy.</a:t>
            </a:r>
          </a:p>
          <a:p>
            <a:endParaRPr lang="cs-CZ" dirty="0"/>
          </a:p>
        </p:txBody>
      </p:sp>
      <p:pic>
        <p:nvPicPr>
          <p:cNvPr id="1029" name="Picture 5" descr="http://metassoc.com/site/wp-content/uploads/2010/07/SEM-example-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48304" y="2071678"/>
            <a:ext cx="2795697" cy="206849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0" name="Obdélník 9"/>
          <p:cNvSpPr/>
          <p:nvPr/>
        </p:nvSpPr>
        <p:spPr>
          <a:xfrm>
            <a:off x="6228184" y="4219194"/>
            <a:ext cx="2915816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560 – Nevyhovující lom</a:t>
            </a:r>
          </a:p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endParaRPr lang="cs-CZ" sz="2200" b="1" dirty="0" smtClean="0"/>
          </a:p>
          <a:p>
            <a:pPr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dirty="0" smtClean="0">
                <a:solidFill>
                  <a:srgbClr val="FF0000"/>
                </a:solidFill>
              </a:rPr>
              <a:t>Možná příčina: </a:t>
            </a:r>
            <a:r>
              <a:rPr lang="cs-CZ" dirty="0" smtClean="0"/>
              <a:t>Příčiny defektních lomů jsou neobyčejně rozmanité a často též velmi složité.</a:t>
            </a:r>
          </a:p>
          <a:p>
            <a:endParaRPr lang="cs-CZ" dirty="0"/>
          </a:p>
        </p:txBody>
      </p:sp>
      <p:cxnSp>
        <p:nvCxnSpPr>
          <p:cNvPr id="14" name="Přímá spojnice 13"/>
          <p:cNvCxnSpPr/>
          <p:nvPr/>
        </p:nvCxnSpPr>
        <p:spPr>
          <a:xfrm flipV="1">
            <a:off x="2915816" y="4941169"/>
            <a:ext cx="0" cy="191683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14"/>
          <p:cNvCxnSpPr/>
          <p:nvPr/>
        </p:nvCxnSpPr>
        <p:spPr>
          <a:xfrm flipV="1">
            <a:off x="6156176" y="4941169"/>
            <a:ext cx="0" cy="191683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/>
              <a:t>Vady mikrostruktury - 600</a:t>
            </a:r>
            <a:endParaRPr lang="cs-CZ" sz="4000" dirty="0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00643166"/>
              </p:ext>
            </p:extLst>
          </p:nvPr>
        </p:nvGraphicFramePr>
        <p:xfrm>
          <a:off x="0" y="1714488"/>
          <a:ext cx="9144000" cy="3857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Zástupný symbol pro obsah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14117862"/>
              </p:ext>
            </p:extLst>
          </p:nvPr>
        </p:nvGraphicFramePr>
        <p:xfrm>
          <a:off x="0" y="2857496"/>
          <a:ext cx="9144000" cy="5505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C11A357-8C8F-4453-9D5A-187784E5D7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graphicEl>
                                              <a:dgm id="{1C11A357-8C8F-4453-9D5A-187784E5D7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dgm id="{1C11A357-8C8F-4453-9D5A-187784E5D7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C2E2F6E-83DD-4610-9DD3-91FE011E85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>
                                            <p:graphicEl>
                                              <a:dgm id="{0C2E2F6E-83DD-4610-9DD3-91FE011E85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graphicEl>
                                              <a:dgm id="{0C2E2F6E-83DD-4610-9DD3-91FE011E85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51A9126-C589-44C3-A3BD-1BEC55D43C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351A9126-C589-44C3-A3BD-1BEC55D43C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dgm id="{351A9126-C589-44C3-A3BD-1BEC55D43C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67FF15B-78E4-4D3B-A079-070CDAE980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>
                                            <p:graphicEl>
                                              <a:dgm id="{D67FF15B-78E4-4D3B-A079-070CDAE980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>
                                            <p:graphicEl>
                                              <a:dgm id="{D67FF15B-78E4-4D3B-A079-070CDAE980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78F11FC-BDF9-4635-B89E-88698C806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>
                                            <p:graphicEl>
                                              <a:dgm id="{978F11FC-BDF9-4635-B89E-88698C806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>
                                            <p:graphicEl>
                                              <a:dgm id="{978F11FC-BDF9-4635-B89E-88698C806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1158804-7F64-4C23-95B1-7DAA59EB9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>
                                            <p:graphicEl>
                                              <a:dgm id="{31158804-7F64-4C23-95B1-7DAA59EB9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">
                                            <p:graphicEl>
                                              <a:dgm id="{31158804-7F64-4C23-95B1-7DAA59EB9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51B3687-C79E-444E-B0C6-FD70E1C783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>
                                            <p:graphicEl>
                                              <a:dgm id="{351B3687-C79E-444E-B0C6-FD70E1C783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">
                                            <p:graphicEl>
                                              <a:dgm id="{351B3687-C79E-444E-B0C6-FD70E1C783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7C7B285-EAC4-430C-85BD-EC27C3BA5A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">
                                            <p:graphicEl>
                                              <a:dgm id="{37C7B285-EAC4-430C-85BD-EC27C3BA5A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>
                                            <p:graphicEl>
                                              <a:dgm id="{37C7B285-EAC4-430C-85BD-EC27C3BA5A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BA18695-6FC6-4DBD-8CF8-4975874660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">
                                            <p:graphicEl>
                                              <a:dgm id="{6BA18695-6FC6-4DBD-8CF8-4975874660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">
                                            <p:graphicEl>
                                              <a:dgm id="{6BA18695-6FC6-4DBD-8CF8-4975874660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D1DBD44-8497-493F-98DD-525E6B2CAF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">
                                            <p:graphicEl>
                                              <a:dgm id="{2D1DBD44-8497-493F-98DD-525E6B2CAF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6">
                                            <p:graphicEl>
                                              <a:dgm id="{2D1DBD44-8497-493F-98DD-525E6B2CAF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5BD2BFF-0211-48DC-ABCC-F419F5CAB5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6">
                                            <p:graphicEl>
                                              <a:dgm id="{95BD2BFF-0211-48DC-ABCC-F419F5CAB5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6">
                                            <p:graphicEl>
                                              <a:dgm id="{95BD2BFF-0211-48DC-ABCC-F419F5CAB5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0EA8741-8677-42E0-A511-26B4DB7D91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6">
                                            <p:graphicEl>
                                              <a:dgm id="{C0EA8741-8677-42E0-A511-26B4DB7D91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6">
                                            <p:graphicEl>
                                              <a:dgm id="{C0EA8741-8677-42E0-A511-26B4DB7D91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9645850-5510-4D63-8CEB-12A22FD588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6">
                                            <p:graphicEl>
                                              <a:dgm id="{09645850-5510-4D63-8CEB-12A22FD588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6">
                                            <p:graphicEl>
                                              <a:dgm id="{09645850-5510-4D63-8CEB-12A22FD588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34197F3-0167-400C-A959-A0D805B1E5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6">
                                            <p:graphicEl>
                                              <a:dgm id="{934197F3-0167-400C-A959-A0D805B1E5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6">
                                            <p:graphicEl>
                                              <a:dgm id="{934197F3-0167-400C-A959-A0D805B1E5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E161930-2657-4299-9109-F152C826BE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6">
                                            <p:graphicEl>
                                              <a:dgm id="{7E161930-2657-4299-9109-F152C826BE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6">
                                            <p:graphicEl>
                                              <a:dgm id="{7E161930-2657-4299-9109-F152C826BE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D596510-D03F-4773-9173-697769E956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6">
                                            <p:graphicEl>
                                              <a:dgm id="{3D596510-D03F-4773-9173-697769E956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6">
                                            <p:graphicEl>
                                              <a:dgm id="{3D596510-D03F-4773-9173-697769E956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AtOnce"/>
        </p:bldSub>
      </p:bldGraphic>
      <p:bldGraphic spid="6" grpId="0" uiExpand="1">
        <p:bldSub>
          <a:bldDgm bld="lvlAtOnc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7888" y="341784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/>
              <a:t>Vady mikrostruktury - 600</a:t>
            </a:r>
            <a:endParaRPr lang="cs-CZ" sz="4000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4" y="1484784"/>
            <a:ext cx="2768304" cy="206849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Obdélník 3"/>
          <p:cNvSpPr/>
          <p:nvPr/>
        </p:nvSpPr>
        <p:spPr>
          <a:xfrm>
            <a:off x="14960" y="3752209"/>
            <a:ext cx="279448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611 - </a:t>
            </a:r>
            <a:r>
              <a:rPr lang="cs-CZ" sz="2200" b="1" dirty="0" err="1" smtClean="0"/>
              <a:t>Mikrostaženiny</a:t>
            </a:r>
            <a:endParaRPr lang="cs-CZ" sz="2200" b="1" dirty="0" smtClean="0"/>
          </a:p>
          <a:p>
            <a:pPr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dirty="0" smtClean="0">
                <a:solidFill>
                  <a:srgbClr val="FF0000"/>
                </a:solidFill>
              </a:rPr>
              <a:t>Možná příčina: </a:t>
            </a:r>
            <a:r>
              <a:rPr lang="cs-CZ" dirty="0" smtClean="0"/>
              <a:t>Vznikají při tuhnutí v místech styku rostoucích dendritů, nebo zrn tuhnoucí slitiny. Nejčastěji se tvoří v místech odlitku s omezeným dosazováním kovu a u slitin s velkým intervalem tuhnutí a velkým součinitelem smrštění.</a:t>
            </a:r>
          </a:p>
          <a:p>
            <a:endParaRPr lang="cs-CZ" dirty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4152" y="1484784"/>
            <a:ext cx="2795696" cy="206849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Obdélník 5"/>
          <p:cNvSpPr/>
          <p:nvPr/>
        </p:nvSpPr>
        <p:spPr>
          <a:xfrm>
            <a:off x="3168391" y="3752209"/>
            <a:ext cx="2982023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620 - Vměstky</a:t>
            </a:r>
          </a:p>
          <a:p>
            <a:pPr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dirty="0" smtClean="0">
                <a:solidFill>
                  <a:srgbClr val="FF0000"/>
                </a:solidFill>
              </a:rPr>
              <a:t>Možná příčina: </a:t>
            </a:r>
            <a:r>
              <a:rPr lang="cs-CZ" b="1" dirty="0" err="1" smtClean="0"/>
              <a:t>Exogennní</a:t>
            </a:r>
            <a:r>
              <a:rPr lang="cs-CZ" dirty="0" smtClean="0"/>
              <a:t> – vznikají reakcí mezi tekutou ocelí a struskou, žáruvzdornými a formovacími hmotami nebo </a:t>
            </a:r>
            <a:r>
              <a:rPr lang="cs-CZ" dirty="0" err="1" smtClean="0"/>
              <a:t>reoxidačními</a:t>
            </a:r>
            <a:r>
              <a:rPr lang="cs-CZ" dirty="0" smtClean="0"/>
              <a:t> procesy. </a:t>
            </a:r>
            <a:r>
              <a:rPr lang="cs-CZ" b="1" dirty="0" smtClean="0"/>
              <a:t>Endogenní</a:t>
            </a:r>
            <a:r>
              <a:rPr lang="cs-CZ" dirty="0" smtClean="0"/>
              <a:t> – vznikají během odlévání a tuhnutí následkem poklesu rozpustnosti prvků.</a:t>
            </a:r>
          </a:p>
          <a:p>
            <a:endParaRPr lang="cs-CZ" dirty="0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34552" y="1486895"/>
            <a:ext cx="2795696" cy="20663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8" name="Obdélník 7"/>
          <p:cNvSpPr/>
          <p:nvPr/>
        </p:nvSpPr>
        <p:spPr>
          <a:xfrm>
            <a:off x="6328792" y="3752209"/>
            <a:ext cx="2801456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sz="2200" b="1" dirty="0" smtClean="0"/>
              <a:t>630 – Nesprávná velikost zrna</a:t>
            </a:r>
          </a:p>
          <a:p>
            <a:pPr>
              <a:buClr>
                <a:schemeClr val="tx2">
                  <a:lumMod val="40000"/>
                  <a:lumOff val="60000"/>
                </a:schemeClr>
              </a:buClr>
              <a:buSzPct val="160000"/>
            </a:pPr>
            <a:r>
              <a:rPr lang="cs-CZ" dirty="0" smtClean="0">
                <a:solidFill>
                  <a:srgbClr val="FF0000"/>
                </a:solidFill>
              </a:rPr>
              <a:t>Možná příčina: </a:t>
            </a:r>
            <a:r>
              <a:rPr lang="cs-CZ" dirty="0" smtClean="0"/>
              <a:t>Licí teplota a tloušťka stěny (modul) odlitku. S rostoucí licí teplotou a tloušťkou stěny se zvětšuje vzdálenost os dendritických větví a roste velikost primárního austenitického zrna.</a:t>
            </a:r>
          </a:p>
          <a:p>
            <a:endParaRPr lang="cs-CZ" dirty="0"/>
          </a:p>
        </p:txBody>
      </p:sp>
      <p:cxnSp>
        <p:nvCxnSpPr>
          <p:cNvPr id="12" name="Přímá spojnice 11"/>
          <p:cNvCxnSpPr/>
          <p:nvPr/>
        </p:nvCxnSpPr>
        <p:spPr>
          <a:xfrm flipV="1">
            <a:off x="2987824" y="4149080"/>
            <a:ext cx="0" cy="27089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/>
          <p:nvPr/>
        </p:nvCxnSpPr>
        <p:spPr>
          <a:xfrm flipV="1">
            <a:off x="6084168" y="4149080"/>
            <a:ext cx="0" cy="270892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83671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cs-CZ" sz="4000" dirty="0" smtClean="0"/>
              <a:t>Vady chemického složení a vlastností odlitků - 700</a:t>
            </a:r>
            <a:endParaRPr lang="cs-CZ" sz="4000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7834211"/>
              </p:ext>
            </p:extLst>
          </p:nvPr>
        </p:nvGraphicFramePr>
        <p:xfrm>
          <a:off x="0" y="2708920"/>
          <a:ext cx="9144000" cy="435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642918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/>
              <a:t>Způsoby a postup </a:t>
            </a:r>
            <a:br>
              <a:rPr lang="cs-CZ" sz="4000" b="1" dirty="0" smtClean="0"/>
            </a:br>
            <a:r>
              <a:rPr lang="cs-CZ" sz="4000" b="1" dirty="0" smtClean="0"/>
              <a:t>zjišťování vad odlitků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38912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cs-CZ" dirty="0" smtClean="0"/>
              <a:t>Celkem můžeme zaznamenat 21 způsobů, pomocí nichž můžeme vady zjišťovat.</a:t>
            </a:r>
          </a:p>
          <a:p>
            <a:pPr marL="0" indent="0" algn="just">
              <a:buNone/>
            </a:pP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Nejčastější metodou je vizuální kontrola odlitku, pak následuje stanovení mikrostruktury a prozařování odlitků.</a:t>
            </a:r>
          </a:p>
          <a:p>
            <a:pPr marL="0" indent="0" algn="just">
              <a:buNone/>
            </a:pP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Často však musíme metody kombinovat a stává se, že k určení vady musíme použít postupně několik způsobů Identifikace vady.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642918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/>
              <a:t>Způsoby a postup </a:t>
            </a:r>
            <a:br>
              <a:rPr lang="cs-CZ" sz="4000" b="1" dirty="0" smtClean="0"/>
            </a:br>
            <a:r>
              <a:rPr lang="cs-CZ" sz="4000" b="1" dirty="0" smtClean="0"/>
              <a:t>zjišťování vad odlitků</a:t>
            </a:r>
            <a:endParaRPr lang="cs-CZ" sz="4000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9825603"/>
              </p:ext>
            </p:extLst>
          </p:nvPr>
        </p:nvGraphicFramePr>
        <p:xfrm>
          <a:off x="0" y="1928802"/>
          <a:ext cx="9144000" cy="4786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DF7755-9A20-4785-9A28-48308FADF2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1CDF7755-9A20-4785-9A28-48308FADF2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D5A9D66-7428-4058-A9CC-5244CF439E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graphicEl>
                                              <a:dgm id="{4D5A9D66-7428-4058-A9CC-5244CF439E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E5D4A4B-78D7-48F2-A9A5-7CB8D4A4DD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graphicEl>
                                              <a:dgm id="{8E5D4A4B-78D7-48F2-A9A5-7CB8D4A4DD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12982F9-7A3E-41FB-91A6-C0345BD672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graphicEl>
                                              <a:dgm id="{612982F9-7A3E-41FB-91A6-C0345BD672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42136F-436B-4A6A-88E9-EC178E56CE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graphicEl>
                                              <a:dgm id="{6442136F-436B-4A6A-88E9-EC178E56CE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642918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/>
              <a:t>Způsoby a postup </a:t>
            </a:r>
            <a:br>
              <a:rPr lang="cs-CZ" sz="4000" b="1" dirty="0" smtClean="0"/>
            </a:br>
            <a:r>
              <a:rPr lang="cs-CZ" sz="4000" b="1" dirty="0" smtClean="0"/>
              <a:t>zjišťování vad odlitků</a:t>
            </a:r>
            <a:endParaRPr lang="cs-CZ" sz="4000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6975489"/>
              </p:ext>
            </p:extLst>
          </p:nvPr>
        </p:nvGraphicFramePr>
        <p:xfrm>
          <a:off x="0" y="1714488"/>
          <a:ext cx="9144000" cy="5143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94306B1-CDFB-442E-998E-AF521A1F62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graphicEl>
                                              <a:dgm id="{894306B1-CDFB-442E-998E-AF521A1F62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FA496F6-1328-44D3-94EE-92449F47A5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graphicEl>
                                              <a:dgm id="{DFA496F6-1328-44D3-94EE-92449F47A5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4D3028-9B2C-40D1-A615-94B041E6E8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graphicEl>
                                              <a:dgm id="{344D3028-9B2C-40D1-A615-94B041E6E8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C5F01EB-E8BA-4766-BCF5-88E86B9AE5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graphicEl>
                                              <a:dgm id="{6C5F01EB-E8BA-4766-BCF5-88E86B9AE5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DB784D0-5121-4FF6-93FB-490A8955E4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graphicEl>
                                              <a:dgm id="{BDB784D0-5121-4FF6-93FB-490A8955E4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1E05C17-8C14-49D5-BF72-0AC615FB27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graphicEl>
                                              <a:dgm id="{91E05C17-8C14-49D5-BF72-0AC615FB27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B865996-0CA5-48DF-B7FF-EE8D8D6254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graphicEl>
                                              <a:dgm id="{AB865996-0CA5-48DF-B7FF-EE8D8D6254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lvlOne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571636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/>
              <a:t>Způsoby a postup </a:t>
            </a:r>
            <a:br>
              <a:rPr lang="cs-CZ" sz="4000" b="1" dirty="0" smtClean="0"/>
            </a:br>
            <a:r>
              <a:rPr lang="cs-CZ" sz="4000" b="1" dirty="0" smtClean="0"/>
              <a:t>zjišťování vad odlitků</a:t>
            </a:r>
            <a:endParaRPr lang="cs-CZ" sz="4000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6889038"/>
              </p:ext>
            </p:extLst>
          </p:nvPr>
        </p:nvGraphicFramePr>
        <p:xfrm>
          <a:off x="0" y="1500174"/>
          <a:ext cx="9144000" cy="5357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A39B102-27FA-4D77-B135-75B1E362DD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5A39B102-27FA-4D77-B135-75B1E362DD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4CE9992-DCA8-4FCC-ACA8-5C02164BA5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graphicEl>
                                              <a:dgm id="{74CE9992-DCA8-4FCC-ACA8-5C02164BA5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FDDBE23-4101-4976-A131-45A26AB7F5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graphicEl>
                                              <a:dgm id="{1FDDBE23-4101-4976-A131-45A26AB7F5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0969F4-5FE5-43A9-82A0-7113F07A8A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graphicEl>
                                              <a:dgm id="{710969F4-5FE5-43A9-82A0-7113F07A8A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CED6D58-C546-42FF-AC91-729E8269A0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graphicEl>
                                              <a:dgm id="{CCED6D58-C546-42FF-AC91-729E8269A0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BB5599A-A46C-4506-8AB2-7CCD4A745C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6BB5599A-A46C-4506-8AB2-7CCD4A745C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A765E4-DF35-4781-89E5-58BADDF94F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0EA765E4-DF35-4781-89E5-58BADDF94F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1B585F-98A0-4F8B-BBCA-9F0919801F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graphicEl>
                                              <a:dgm id="{F91B585F-98A0-4F8B-BBCA-9F0919801F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0EC853A-9A5B-41C9-AC6E-A0DD1DE4DF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graphicEl>
                                              <a:dgm id="{10EC853A-9A5B-41C9-AC6E-A0DD1DE4DF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8D6702F-7502-4903-B81A-45973E7266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graphicEl>
                                              <a:dgm id="{18D6702F-7502-4903-B81A-45973E7266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F84CC65-1BEA-47C4-9906-D31B91EFA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graphicEl>
                                              <a:dgm id="{0F84CC65-1BEA-47C4-9906-D31B91EFA0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CC0C352-3787-4F3A-81CF-01C1D8D472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graphicEl>
                                              <a:dgm id="{BCC0C352-3787-4F3A-81CF-01C1D8D472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47CF98-C110-4AD6-AFB5-1B8BB9795E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graphicEl>
                                              <a:dgm id="{3C47CF98-C110-4AD6-AFB5-1B8BB9795E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/>
              <a:t>Způsoby a postup </a:t>
            </a:r>
            <a:br>
              <a:rPr lang="cs-CZ" sz="4000" b="1" dirty="0" smtClean="0"/>
            </a:br>
            <a:r>
              <a:rPr lang="cs-CZ" sz="4000" b="1" dirty="0" smtClean="0"/>
              <a:t>zjišťování vad odlitků</a:t>
            </a:r>
            <a:endParaRPr lang="cs-CZ" sz="4000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5243819"/>
              </p:ext>
            </p:extLst>
          </p:nvPr>
        </p:nvGraphicFramePr>
        <p:xfrm>
          <a:off x="0" y="1691680"/>
          <a:ext cx="9144000" cy="5166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1F894C-DF4B-4D75-8445-B198088F62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2F1F894C-DF4B-4D75-8445-B198088F62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196E62-713C-4ED2-8EE4-5C1ADED921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graphicEl>
                                              <a:dgm id="{21196E62-713C-4ED2-8EE4-5C1ADED921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2BF2CCB-9EEF-4498-81B3-8DEC0C1DA9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graphicEl>
                                              <a:dgm id="{62BF2CCB-9EEF-4498-81B3-8DEC0C1DA9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2592C6-0B69-4CD5-ABB9-A608A12DAF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graphicEl>
                                              <a:dgm id="{4C2592C6-0B69-4CD5-ABB9-A608A12DAF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2381149-A175-49D0-87BD-BE61DFE404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graphicEl>
                                              <a:dgm id="{02381149-A175-49D0-87BD-BE61DFE404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95F7716-3F83-4FE9-A922-F359DCF783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D95F7716-3F83-4FE9-A922-F359DCF783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7CA8395-010D-467D-9F25-00D0C5E689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27CA8395-010D-467D-9F25-00D0C5E689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8908192-F5AE-4554-8499-61A0184FC1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graphicEl>
                                              <a:dgm id="{48908192-F5AE-4554-8499-61A0184FC1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0B6601-7ED4-4FE2-ACBB-F0BF24ECD0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graphicEl>
                                              <a:dgm id="{DE0B6601-7ED4-4FE2-ACBB-F0BF24ECD0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/>
              <a:t>Způsoby a postup </a:t>
            </a:r>
            <a:br>
              <a:rPr lang="cs-CZ" sz="4000" b="1" dirty="0" smtClean="0"/>
            </a:br>
            <a:r>
              <a:rPr lang="cs-CZ" sz="4000" b="1" dirty="0" smtClean="0"/>
              <a:t>zjišťování vad odlitků</a:t>
            </a:r>
            <a:endParaRPr lang="cs-CZ" sz="4000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775111"/>
              </p:ext>
            </p:extLst>
          </p:nvPr>
        </p:nvGraphicFramePr>
        <p:xfrm>
          <a:off x="0" y="1700808"/>
          <a:ext cx="9144000" cy="5072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F7686AC-4355-49CE-A331-4B5B2530A6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EF7686AC-4355-49CE-A331-4B5B2530A6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CC2E8A-543F-49AE-8A7D-D2BAB7660C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graphicEl>
                                              <a:dgm id="{D0CC2E8A-543F-49AE-8A7D-D2BAB7660C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211B85D-05FB-4804-9FAC-45B61B8148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graphicEl>
                                              <a:dgm id="{1211B85D-05FB-4804-9FAC-45B61B8148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DFDD2D5-1CDB-4234-826B-9A98191650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graphicEl>
                                              <a:dgm id="{5DFDD2D5-1CDB-4234-826B-9A98191650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D59DBD-1CEC-4C95-8FDD-4B85F1E7C5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graphicEl>
                                              <a:dgm id="{60D59DBD-1CEC-4C95-8FDD-4B85F1E7C5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B9F7252-3C44-4D50-8093-8A682C077A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8B9F7252-3C44-4D50-8093-8A682C077A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A4B6D52-5283-49BF-AF46-F243D47AB5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7A4B6D52-5283-49BF-AF46-F243D47AB5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0D2D644-6842-4F00-864D-BF4E22B852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graphicEl>
                                              <a:dgm id="{00D2D644-6842-4F00-864D-BF4E22B852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248C36-E674-4D63-84FC-4E7D5F677E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graphicEl>
                                              <a:dgm id="{D2248C36-E674-4D63-84FC-4E7D5F677E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642918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/>
              <a:t>Způsoby a postup </a:t>
            </a:r>
            <a:br>
              <a:rPr lang="cs-CZ" sz="4000" b="1" dirty="0" smtClean="0"/>
            </a:br>
            <a:r>
              <a:rPr lang="cs-CZ" sz="4000" b="1" dirty="0" smtClean="0"/>
              <a:t>zjišťování vad odlitků</a:t>
            </a:r>
            <a:endParaRPr lang="cs-CZ" sz="4000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5717674"/>
              </p:ext>
            </p:extLst>
          </p:nvPr>
        </p:nvGraphicFramePr>
        <p:xfrm>
          <a:off x="0" y="1785926"/>
          <a:ext cx="9144000" cy="5072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732D887-7586-47B8-A365-343EA9314D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2732D887-7586-47B8-A365-343EA9314D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6E860C-59B1-4DAB-A118-13CB93A15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graphicEl>
                                              <a:dgm id="{686E860C-59B1-4DAB-A118-13CB93A15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367CF4-854A-4888-A528-6B224632B3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graphicEl>
                                              <a:dgm id="{0B367CF4-854A-4888-A528-6B224632B3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15479E1-BEF4-4C22-8239-3401CCF211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graphicEl>
                                              <a:dgm id="{A15479E1-BEF4-4C22-8239-3401CCF211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92700F-6EA2-4AAB-8BD5-BCF8DD743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graphicEl>
                                              <a:dgm id="{F692700F-6EA2-4AAB-8BD5-BCF8DD743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lvlOne"/>
        </p:bldSub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857500"/>
            <a:ext cx="9144000" cy="1143000"/>
          </a:xfrm>
        </p:spPr>
        <p:txBody>
          <a:bodyPr/>
          <a:lstStyle/>
          <a:p>
            <a:pPr algn="ctr"/>
            <a:r>
              <a:rPr lang="cs-CZ" b="1" dirty="0" smtClean="0">
                <a:latin typeface="+mn-lt"/>
              </a:rPr>
              <a:t>Děkuji za pozornost</a:t>
            </a:r>
            <a:endParaRPr lang="cs-CZ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Vlastní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A1C1C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15384</TotalTime>
  <Words>1630</Words>
  <Application>Microsoft Office PowerPoint</Application>
  <PresentationFormat>Předvádění na obrazovce (4:3)</PresentationFormat>
  <Paragraphs>296</Paragraphs>
  <Slides>30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Vady odlitků</vt:lpstr>
      <vt:lpstr>Identifikace vad</vt:lpstr>
      <vt:lpstr>Identifikace vad</vt:lpstr>
      <vt:lpstr>Identifikace vad</vt:lpstr>
      <vt:lpstr>Identifikace vad</vt:lpstr>
      <vt:lpstr>Rozdělení vad odlitků</vt:lpstr>
      <vt:lpstr>Vady tvaru, rozměrů a hmotnosti - 100</vt:lpstr>
      <vt:lpstr>Vady tvaru, rozměrů a hmotnosti - 100</vt:lpstr>
      <vt:lpstr>Vady povrchu - 200</vt:lpstr>
      <vt:lpstr>Vady povrchu - 200</vt:lpstr>
      <vt:lpstr>Vady povrchu - 200</vt:lpstr>
      <vt:lpstr>Vady povrchu - 200</vt:lpstr>
      <vt:lpstr>Porušení souvislosti - 300</vt:lpstr>
      <vt:lpstr>Porušení souvislosti - 300</vt:lpstr>
      <vt:lpstr>Dutiny - 400</vt:lpstr>
      <vt:lpstr>Dutiny - 400</vt:lpstr>
      <vt:lpstr>Makroskopické vměsky a vady makrostruktury - 500</vt:lpstr>
      <vt:lpstr>Makroskopické vměsky a vady makrostruktury - 500</vt:lpstr>
      <vt:lpstr>Makroskopické vměsky a vady makrostruktury - 500</vt:lpstr>
      <vt:lpstr>Vady mikrostruktury - 600</vt:lpstr>
      <vt:lpstr>Vady mikrostruktury - 600</vt:lpstr>
      <vt:lpstr>Vady chemického složení a vlastností odlitků - 700</vt:lpstr>
      <vt:lpstr>Způsoby a postup  zjišťování vad odlitků</vt:lpstr>
      <vt:lpstr>Způsoby a postup  zjišťování vad odlitků</vt:lpstr>
      <vt:lpstr>Způsoby a postup  zjišťování vad odlitků</vt:lpstr>
      <vt:lpstr>Způsoby a postup  zjišťování vad odlitků</vt:lpstr>
      <vt:lpstr>Způsoby a postup  zjišťování vad odlitků</vt:lpstr>
      <vt:lpstr>Způsoby a postup  zjišťování vad odlitků</vt:lpstr>
      <vt:lpstr>Způsoby a postup  zjišťování vad odlitků</vt:lpstr>
      <vt:lpstr>Děkuji za pozornost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Vady odlitků</dc:title>
  <dc:creator>Majkyss</dc:creator>
  <cp:lastModifiedBy>Michal Komárek</cp:lastModifiedBy>
  <cp:revision>173</cp:revision>
  <dcterms:created xsi:type="dcterms:W3CDTF">2015-03-16T09:38:44Z</dcterms:created>
  <dcterms:modified xsi:type="dcterms:W3CDTF">2015-06-30T15:56:22Z</dcterms:modified>
</cp:coreProperties>
</file>