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21578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23" d="100"/>
          <a:sy n="23" d="100"/>
        </p:scale>
        <p:origin x="13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š Zimerman" userId="c7140235-2167-4fd2-a3e7-606add5c97da" providerId="ADAL" clId="{9B0C4CAE-09CC-4813-9A33-F5B318D8D998}"/>
    <pc:docChg chg="undo custSel modSld">
      <pc:chgData name="Tomáš Zimerman" userId="c7140235-2167-4fd2-a3e7-606add5c97da" providerId="ADAL" clId="{9B0C4CAE-09CC-4813-9A33-F5B318D8D998}" dt="2022-08-17T18:36:23.669" v="22" actId="14100"/>
      <pc:docMkLst>
        <pc:docMk/>
      </pc:docMkLst>
      <pc:sldChg chg="modSp mod">
        <pc:chgData name="Tomáš Zimerman" userId="c7140235-2167-4fd2-a3e7-606add5c97da" providerId="ADAL" clId="{9B0C4CAE-09CC-4813-9A33-F5B318D8D998}" dt="2022-08-17T18:36:23.669" v="22" actId="14100"/>
        <pc:sldMkLst>
          <pc:docMk/>
          <pc:sldMk cId="1004791128" sldId="256"/>
        </pc:sldMkLst>
        <pc:spChg chg="mod">
          <ac:chgData name="Tomáš Zimerman" userId="c7140235-2167-4fd2-a3e7-606add5c97da" providerId="ADAL" clId="{9B0C4CAE-09CC-4813-9A33-F5B318D8D998}" dt="2022-08-17T18:34:25.167" v="21" actId="20577"/>
          <ac:spMkLst>
            <pc:docMk/>
            <pc:sldMk cId="1004791128" sldId="256"/>
            <ac:spMk id="8" creationId="{5B251DAF-2BF9-74C5-6762-C593438E3256}"/>
          </ac:spMkLst>
        </pc:spChg>
        <pc:picChg chg="mod">
          <ac:chgData name="Tomáš Zimerman" userId="c7140235-2167-4fd2-a3e7-606add5c97da" providerId="ADAL" clId="{9B0C4CAE-09CC-4813-9A33-F5B318D8D998}" dt="2022-08-17T18:36:23.669" v="22" actId="14100"/>
          <ac:picMkLst>
            <pc:docMk/>
            <pc:sldMk cId="1004791128" sldId="256"/>
            <ac:picMk id="10" creationId="{8850E22C-D081-2909-A083-8D228ED0F9A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3531546"/>
            <a:ext cx="25733931" cy="7512650"/>
          </a:xfrm>
        </p:spPr>
        <p:txBody>
          <a:bodyPr anchor="b"/>
          <a:lstStyle>
            <a:lvl1pPr algn="ctr">
              <a:defRPr sz="18879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333913"/>
            <a:ext cx="22706410" cy="5209901"/>
          </a:xfrm>
        </p:spPr>
        <p:txBody>
          <a:bodyPr/>
          <a:lstStyle>
            <a:lvl1pPr marL="0" indent="0" algn="ctr">
              <a:buNone/>
              <a:defRPr sz="7552"/>
            </a:lvl1pPr>
            <a:lvl2pPr marL="1438580" indent="0" algn="ctr">
              <a:buNone/>
              <a:defRPr sz="6293"/>
            </a:lvl2pPr>
            <a:lvl3pPr marL="2877160" indent="0" algn="ctr">
              <a:buNone/>
              <a:defRPr sz="5664"/>
            </a:lvl3pPr>
            <a:lvl4pPr marL="4315739" indent="0" algn="ctr">
              <a:buNone/>
              <a:defRPr sz="5034"/>
            </a:lvl4pPr>
            <a:lvl5pPr marL="5754319" indent="0" algn="ctr">
              <a:buNone/>
              <a:defRPr sz="5034"/>
            </a:lvl5pPr>
            <a:lvl6pPr marL="7192899" indent="0" algn="ctr">
              <a:buNone/>
              <a:defRPr sz="5034"/>
            </a:lvl6pPr>
            <a:lvl7pPr marL="8631479" indent="0" algn="ctr">
              <a:buNone/>
              <a:defRPr sz="5034"/>
            </a:lvl7pPr>
            <a:lvl8pPr marL="10070059" indent="0" algn="ctr">
              <a:buNone/>
              <a:defRPr sz="5034"/>
            </a:lvl8pPr>
            <a:lvl9pPr marL="11508638" indent="0" algn="ctr">
              <a:buNone/>
              <a:defRPr sz="5034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449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03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5379743"/>
            <a:ext cx="26112371" cy="8976216"/>
          </a:xfrm>
        </p:spPr>
        <p:txBody>
          <a:bodyPr anchor="b"/>
          <a:lstStyle>
            <a:lvl1pPr>
              <a:defRPr sz="18879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14440878"/>
            <a:ext cx="26112371" cy="4720380"/>
          </a:xfrm>
        </p:spPr>
        <p:txBody>
          <a:bodyPr/>
          <a:lstStyle>
            <a:lvl1pPr marL="0" indent="0">
              <a:buNone/>
              <a:defRPr sz="7552">
                <a:solidFill>
                  <a:schemeClr val="tx1"/>
                </a:solidFill>
              </a:defRPr>
            </a:lvl1pPr>
            <a:lvl2pPr marL="1438580" indent="0">
              <a:buNone/>
              <a:defRPr sz="6293">
                <a:solidFill>
                  <a:schemeClr val="tx1">
                    <a:tint val="75000"/>
                  </a:schemeClr>
                </a:solidFill>
              </a:defRPr>
            </a:lvl2pPr>
            <a:lvl3pPr marL="2877160" indent="0">
              <a:buNone/>
              <a:defRPr sz="5664">
                <a:solidFill>
                  <a:schemeClr val="tx1">
                    <a:tint val="75000"/>
                  </a:schemeClr>
                </a:solidFill>
              </a:defRPr>
            </a:lvl3pPr>
            <a:lvl4pPr marL="4315739" indent="0">
              <a:buNone/>
              <a:defRPr sz="5034">
                <a:solidFill>
                  <a:schemeClr val="tx1">
                    <a:tint val="75000"/>
                  </a:schemeClr>
                </a:solidFill>
              </a:defRPr>
            </a:lvl4pPr>
            <a:lvl5pPr marL="5754319" indent="0">
              <a:buNone/>
              <a:defRPr sz="5034">
                <a:solidFill>
                  <a:schemeClr val="tx1">
                    <a:tint val="75000"/>
                  </a:schemeClr>
                </a:solidFill>
              </a:defRPr>
            </a:lvl5pPr>
            <a:lvl6pPr marL="7192899" indent="0">
              <a:buNone/>
              <a:defRPr sz="5034">
                <a:solidFill>
                  <a:schemeClr val="tx1">
                    <a:tint val="75000"/>
                  </a:schemeClr>
                </a:solidFill>
              </a:defRPr>
            </a:lvl6pPr>
            <a:lvl7pPr marL="8631479" indent="0">
              <a:buNone/>
              <a:defRPr sz="5034">
                <a:solidFill>
                  <a:schemeClr val="tx1">
                    <a:tint val="75000"/>
                  </a:schemeClr>
                </a:solidFill>
              </a:defRPr>
            </a:lvl7pPr>
            <a:lvl8pPr marL="10070059" indent="0">
              <a:buNone/>
              <a:defRPr sz="5034">
                <a:solidFill>
                  <a:schemeClr val="tx1">
                    <a:tint val="75000"/>
                  </a:schemeClr>
                </a:solidFill>
              </a:defRPr>
            </a:lvl8pPr>
            <a:lvl9pPr marL="11508638" indent="0">
              <a:buNone/>
              <a:defRPr sz="50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46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744380"/>
            <a:ext cx="12866966" cy="1369160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744380"/>
            <a:ext cx="12866966" cy="1369160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56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48881"/>
            <a:ext cx="26112371" cy="417092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5289826"/>
            <a:ext cx="12807832" cy="2592462"/>
          </a:xfrm>
        </p:spPr>
        <p:txBody>
          <a:bodyPr anchor="b"/>
          <a:lstStyle>
            <a:lvl1pPr marL="0" indent="0">
              <a:buNone/>
              <a:defRPr sz="7552" b="1"/>
            </a:lvl1pPr>
            <a:lvl2pPr marL="1438580" indent="0">
              <a:buNone/>
              <a:defRPr sz="6293" b="1"/>
            </a:lvl2pPr>
            <a:lvl3pPr marL="2877160" indent="0">
              <a:buNone/>
              <a:defRPr sz="5664" b="1"/>
            </a:lvl3pPr>
            <a:lvl4pPr marL="4315739" indent="0">
              <a:buNone/>
              <a:defRPr sz="5034" b="1"/>
            </a:lvl4pPr>
            <a:lvl5pPr marL="5754319" indent="0">
              <a:buNone/>
              <a:defRPr sz="5034" b="1"/>
            </a:lvl5pPr>
            <a:lvl6pPr marL="7192899" indent="0">
              <a:buNone/>
              <a:defRPr sz="5034" b="1"/>
            </a:lvl6pPr>
            <a:lvl7pPr marL="8631479" indent="0">
              <a:buNone/>
              <a:defRPr sz="5034" b="1"/>
            </a:lvl7pPr>
            <a:lvl8pPr marL="10070059" indent="0">
              <a:buNone/>
              <a:defRPr sz="5034" b="1"/>
            </a:lvl8pPr>
            <a:lvl9pPr marL="11508638" indent="0">
              <a:buNone/>
              <a:defRPr sz="503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7882288"/>
            <a:ext cx="12807832" cy="115936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5289826"/>
            <a:ext cx="12870909" cy="2592462"/>
          </a:xfrm>
        </p:spPr>
        <p:txBody>
          <a:bodyPr anchor="b"/>
          <a:lstStyle>
            <a:lvl1pPr marL="0" indent="0">
              <a:buNone/>
              <a:defRPr sz="7552" b="1"/>
            </a:lvl1pPr>
            <a:lvl2pPr marL="1438580" indent="0">
              <a:buNone/>
              <a:defRPr sz="6293" b="1"/>
            </a:lvl2pPr>
            <a:lvl3pPr marL="2877160" indent="0">
              <a:buNone/>
              <a:defRPr sz="5664" b="1"/>
            </a:lvl3pPr>
            <a:lvl4pPr marL="4315739" indent="0">
              <a:buNone/>
              <a:defRPr sz="5034" b="1"/>
            </a:lvl4pPr>
            <a:lvl5pPr marL="5754319" indent="0">
              <a:buNone/>
              <a:defRPr sz="5034" b="1"/>
            </a:lvl5pPr>
            <a:lvl6pPr marL="7192899" indent="0">
              <a:buNone/>
              <a:defRPr sz="5034" b="1"/>
            </a:lvl6pPr>
            <a:lvl7pPr marL="8631479" indent="0">
              <a:buNone/>
              <a:defRPr sz="5034" b="1"/>
            </a:lvl7pPr>
            <a:lvl8pPr marL="10070059" indent="0">
              <a:buNone/>
              <a:defRPr sz="5034" b="1"/>
            </a:lvl8pPr>
            <a:lvl9pPr marL="11508638" indent="0">
              <a:buNone/>
              <a:defRPr sz="503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7882288"/>
            <a:ext cx="12870909" cy="115936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383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21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6944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38592"/>
            <a:ext cx="9764544" cy="5035074"/>
          </a:xfrm>
        </p:spPr>
        <p:txBody>
          <a:bodyPr anchor="b"/>
          <a:lstStyle>
            <a:lvl1pPr>
              <a:defRPr sz="10069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106965"/>
            <a:ext cx="15326827" cy="15334997"/>
          </a:xfrm>
        </p:spPr>
        <p:txBody>
          <a:bodyPr/>
          <a:lstStyle>
            <a:lvl1pPr>
              <a:defRPr sz="10069"/>
            </a:lvl1pPr>
            <a:lvl2pPr>
              <a:defRPr sz="8810"/>
            </a:lvl2pPr>
            <a:lvl3pPr>
              <a:defRPr sz="7552"/>
            </a:lvl3pPr>
            <a:lvl4pPr>
              <a:defRPr sz="6293"/>
            </a:lvl4pPr>
            <a:lvl5pPr>
              <a:defRPr sz="6293"/>
            </a:lvl5pPr>
            <a:lvl6pPr>
              <a:defRPr sz="6293"/>
            </a:lvl6pPr>
            <a:lvl7pPr>
              <a:defRPr sz="6293"/>
            </a:lvl7pPr>
            <a:lvl8pPr>
              <a:defRPr sz="6293"/>
            </a:lvl8pPr>
            <a:lvl9pPr>
              <a:defRPr sz="6293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73666"/>
            <a:ext cx="9764544" cy="11993268"/>
          </a:xfrm>
        </p:spPr>
        <p:txBody>
          <a:bodyPr/>
          <a:lstStyle>
            <a:lvl1pPr marL="0" indent="0">
              <a:buNone/>
              <a:defRPr sz="5034"/>
            </a:lvl1pPr>
            <a:lvl2pPr marL="1438580" indent="0">
              <a:buNone/>
              <a:defRPr sz="4405"/>
            </a:lvl2pPr>
            <a:lvl3pPr marL="2877160" indent="0">
              <a:buNone/>
              <a:defRPr sz="3776"/>
            </a:lvl3pPr>
            <a:lvl4pPr marL="4315739" indent="0">
              <a:buNone/>
              <a:defRPr sz="3147"/>
            </a:lvl4pPr>
            <a:lvl5pPr marL="5754319" indent="0">
              <a:buNone/>
              <a:defRPr sz="3147"/>
            </a:lvl5pPr>
            <a:lvl6pPr marL="7192899" indent="0">
              <a:buNone/>
              <a:defRPr sz="3147"/>
            </a:lvl6pPr>
            <a:lvl7pPr marL="8631479" indent="0">
              <a:buNone/>
              <a:defRPr sz="3147"/>
            </a:lvl7pPr>
            <a:lvl8pPr marL="10070059" indent="0">
              <a:buNone/>
              <a:defRPr sz="3147"/>
            </a:lvl8pPr>
            <a:lvl9pPr marL="11508638" indent="0">
              <a:buNone/>
              <a:defRPr sz="3147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030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38592"/>
            <a:ext cx="9764544" cy="5035074"/>
          </a:xfrm>
        </p:spPr>
        <p:txBody>
          <a:bodyPr anchor="b"/>
          <a:lstStyle>
            <a:lvl1pPr>
              <a:defRPr sz="10069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3106965"/>
            <a:ext cx="15326827" cy="15334997"/>
          </a:xfrm>
        </p:spPr>
        <p:txBody>
          <a:bodyPr anchor="t"/>
          <a:lstStyle>
            <a:lvl1pPr marL="0" indent="0">
              <a:buNone/>
              <a:defRPr sz="10069"/>
            </a:lvl1pPr>
            <a:lvl2pPr marL="1438580" indent="0">
              <a:buNone/>
              <a:defRPr sz="8810"/>
            </a:lvl2pPr>
            <a:lvl3pPr marL="2877160" indent="0">
              <a:buNone/>
              <a:defRPr sz="7552"/>
            </a:lvl3pPr>
            <a:lvl4pPr marL="4315739" indent="0">
              <a:buNone/>
              <a:defRPr sz="6293"/>
            </a:lvl4pPr>
            <a:lvl5pPr marL="5754319" indent="0">
              <a:buNone/>
              <a:defRPr sz="6293"/>
            </a:lvl5pPr>
            <a:lvl6pPr marL="7192899" indent="0">
              <a:buNone/>
              <a:defRPr sz="6293"/>
            </a:lvl6pPr>
            <a:lvl7pPr marL="8631479" indent="0">
              <a:buNone/>
              <a:defRPr sz="6293"/>
            </a:lvl7pPr>
            <a:lvl8pPr marL="10070059" indent="0">
              <a:buNone/>
              <a:defRPr sz="6293"/>
            </a:lvl8pPr>
            <a:lvl9pPr marL="11508638" indent="0">
              <a:buNone/>
              <a:defRPr sz="6293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73666"/>
            <a:ext cx="9764544" cy="11993268"/>
          </a:xfrm>
        </p:spPr>
        <p:txBody>
          <a:bodyPr/>
          <a:lstStyle>
            <a:lvl1pPr marL="0" indent="0">
              <a:buNone/>
              <a:defRPr sz="5034"/>
            </a:lvl1pPr>
            <a:lvl2pPr marL="1438580" indent="0">
              <a:buNone/>
              <a:defRPr sz="4405"/>
            </a:lvl2pPr>
            <a:lvl3pPr marL="2877160" indent="0">
              <a:buNone/>
              <a:defRPr sz="3776"/>
            </a:lvl3pPr>
            <a:lvl4pPr marL="4315739" indent="0">
              <a:buNone/>
              <a:defRPr sz="3147"/>
            </a:lvl4pPr>
            <a:lvl5pPr marL="5754319" indent="0">
              <a:buNone/>
              <a:defRPr sz="3147"/>
            </a:lvl5pPr>
            <a:lvl6pPr marL="7192899" indent="0">
              <a:buNone/>
              <a:defRPr sz="3147"/>
            </a:lvl6pPr>
            <a:lvl7pPr marL="8631479" indent="0">
              <a:buNone/>
              <a:defRPr sz="3147"/>
            </a:lvl7pPr>
            <a:lvl8pPr marL="10070059" indent="0">
              <a:buNone/>
              <a:defRPr sz="3147"/>
            </a:lvl8pPr>
            <a:lvl9pPr marL="11508638" indent="0">
              <a:buNone/>
              <a:defRPr sz="3147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70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172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1148876"/>
            <a:ext cx="6528093" cy="1828711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1148876"/>
            <a:ext cx="19205838" cy="1828711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449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48881"/>
            <a:ext cx="26112371" cy="4170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744380"/>
            <a:ext cx="26112371" cy="1369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20000437"/>
            <a:ext cx="6811923" cy="1148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FE893-7B5F-4845-BBF1-2347FA70E4C7}" type="datetimeFigureOut">
              <a:rPr lang="cs-CZ" smtClean="0"/>
              <a:t>17.08.2022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20000437"/>
            <a:ext cx="10217884" cy="1148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20000437"/>
            <a:ext cx="6811923" cy="1148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96E7C-FD91-41AA-96A7-E1C9FEA4D6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219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7160" rtl="0" eaLnBrk="1" latinLnBrk="0" hangingPunct="1">
        <a:lnSpc>
          <a:spcPct val="90000"/>
        </a:lnSpc>
        <a:spcBef>
          <a:spcPct val="0"/>
        </a:spcBef>
        <a:buNone/>
        <a:defRPr sz="138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290" indent="-719290" algn="l" defTabSz="2877160" rtl="0" eaLnBrk="1" latinLnBrk="0" hangingPunct="1">
        <a:lnSpc>
          <a:spcPct val="90000"/>
        </a:lnSpc>
        <a:spcBef>
          <a:spcPts val="3147"/>
        </a:spcBef>
        <a:buFont typeface="Arial" panose="020B0604020202020204" pitchFamily="34" charset="0"/>
        <a:buChar char="•"/>
        <a:defRPr sz="8810" kern="1200">
          <a:solidFill>
            <a:schemeClr val="tx1"/>
          </a:solidFill>
          <a:latin typeface="+mn-lt"/>
          <a:ea typeface="+mn-ea"/>
          <a:cs typeface="+mn-cs"/>
        </a:defRPr>
      </a:lvl1pPr>
      <a:lvl2pPr marL="2157870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7552" kern="1200">
          <a:solidFill>
            <a:schemeClr val="tx1"/>
          </a:solidFill>
          <a:latin typeface="+mn-lt"/>
          <a:ea typeface="+mn-ea"/>
          <a:cs typeface="+mn-cs"/>
        </a:defRPr>
      </a:lvl2pPr>
      <a:lvl3pPr marL="3596450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6293" kern="1200">
          <a:solidFill>
            <a:schemeClr val="tx1"/>
          </a:solidFill>
          <a:latin typeface="+mn-lt"/>
          <a:ea typeface="+mn-ea"/>
          <a:cs typeface="+mn-cs"/>
        </a:defRPr>
      </a:lvl3pPr>
      <a:lvl4pPr marL="5035029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5664" kern="1200">
          <a:solidFill>
            <a:schemeClr val="tx1"/>
          </a:solidFill>
          <a:latin typeface="+mn-lt"/>
          <a:ea typeface="+mn-ea"/>
          <a:cs typeface="+mn-cs"/>
        </a:defRPr>
      </a:lvl4pPr>
      <a:lvl5pPr marL="6473609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5664" kern="1200">
          <a:solidFill>
            <a:schemeClr val="tx1"/>
          </a:solidFill>
          <a:latin typeface="+mn-lt"/>
          <a:ea typeface="+mn-ea"/>
          <a:cs typeface="+mn-cs"/>
        </a:defRPr>
      </a:lvl5pPr>
      <a:lvl6pPr marL="7912189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5664" kern="1200">
          <a:solidFill>
            <a:schemeClr val="tx1"/>
          </a:solidFill>
          <a:latin typeface="+mn-lt"/>
          <a:ea typeface="+mn-ea"/>
          <a:cs typeface="+mn-cs"/>
        </a:defRPr>
      </a:lvl6pPr>
      <a:lvl7pPr marL="9350769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5664" kern="1200">
          <a:solidFill>
            <a:schemeClr val="tx1"/>
          </a:solidFill>
          <a:latin typeface="+mn-lt"/>
          <a:ea typeface="+mn-ea"/>
          <a:cs typeface="+mn-cs"/>
        </a:defRPr>
      </a:lvl7pPr>
      <a:lvl8pPr marL="10789349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5664" kern="1200">
          <a:solidFill>
            <a:schemeClr val="tx1"/>
          </a:solidFill>
          <a:latin typeface="+mn-lt"/>
          <a:ea typeface="+mn-ea"/>
          <a:cs typeface="+mn-cs"/>
        </a:defRPr>
      </a:lvl8pPr>
      <a:lvl9pPr marL="12227928" indent="-719290" algn="l" defTabSz="2877160" rtl="0" eaLnBrk="1" latinLnBrk="0" hangingPunct="1">
        <a:lnSpc>
          <a:spcPct val="90000"/>
        </a:lnSpc>
        <a:spcBef>
          <a:spcPts val="1573"/>
        </a:spcBef>
        <a:buFont typeface="Arial" panose="020B0604020202020204" pitchFamily="34" charset="0"/>
        <a:buChar char="•"/>
        <a:defRPr sz="56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1pPr>
      <a:lvl2pPr marL="1438580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2pPr>
      <a:lvl3pPr marL="2877160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3pPr>
      <a:lvl4pPr marL="4315739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4pPr>
      <a:lvl5pPr marL="5754319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5pPr>
      <a:lvl6pPr marL="7192899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6pPr>
      <a:lvl7pPr marL="8631479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7pPr>
      <a:lvl8pPr marL="10070059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8pPr>
      <a:lvl9pPr marL="11508638" algn="l" defTabSz="2877160" rtl="0" eaLnBrk="1" latinLnBrk="0" hangingPunct="1">
        <a:defRPr sz="56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C3BF5EDD-75C3-7C11-F1DA-27E35F27CB5C}"/>
              </a:ext>
            </a:extLst>
          </p:cNvPr>
          <p:cNvSpPr txBox="1"/>
          <p:nvPr/>
        </p:nvSpPr>
        <p:spPr>
          <a:xfrm>
            <a:off x="0" y="2326759"/>
            <a:ext cx="302752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0" u="sng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Flotilové pojištění</a:t>
            </a:r>
          </a:p>
        </p:txBody>
      </p:sp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CF9A363A-A972-BCAA-75DC-94C15F1BA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5" y="1061219"/>
            <a:ext cx="6567054" cy="320453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90DF4AE5-7E24-A720-31E9-57BD0D3A79DD}"/>
              </a:ext>
            </a:extLst>
          </p:cNvPr>
          <p:cNvSpPr txBox="1"/>
          <p:nvPr/>
        </p:nvSpPr>
        <p:spPr>
          <a:xfrm>
            <a:off x="1205345" y="4904510"/>
            <a:ext cx="13932261" cy="676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cs-CZ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Abstrakt</a:t>
            </a:r>
            <a:endParaRPr lang="cs-CZ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Bakalářská práce nás seznámí s postupem pojišťoven na českém trhu při sjednávání produktu flotilového pojištění a tyto postupy navzájem porovná. Teoretická část se věnuje seznámení se s produktem flotilového pojištění, kdo a za jakých podmínek ho může sjednat, jaké má podmínky a jak funguje.  V praktické části se práce zaměřuje na porovnání postupů pojišťoven při vyhodnocování klienta a jeho vozového parku předtím, než dojde k cenové nabídce pro sjednání flotilového pojištění. Na několika modelových případech klientů bakalářská práce ukáže odlišné přístupy k naceňování flotilového pojištění u vybraných pojišťoven.</a:t>
            </a:r>
            <a:endParaRPr lang="cs-CZ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B251DAF-2BF9-74C5-6762-C593438E3256}"/>
              </a:ext>
            </a:extLst>
          </p:cNvPr>
          <p:cNvSpPr txBox="1"/>
          <p:nvPr/>
        </p:nvSpPr>
        <p:spPr>
          <a:xfrm>
            <a:off x="15553572" y="12550971"/>
            <a:ext cx="13932261" cy="676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cs-CZ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Abstract</a:t>
            </a:r>
            <a:endParaRPr lang="cs-CZ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bachelor's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thesis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Czech market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negotiating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fleet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these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theoretical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part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dedicated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getting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fleet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conditions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In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part,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thesis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comparing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evaluating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his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fleet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price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offer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made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arranging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fleet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several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bachelor's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thesis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show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approaches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pricing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fleet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1D09FBF-5FDE-4CE1-585F-6DF27D242F45}"/>
              </a:ext>
            </a:extLst>
          </p:cNvPr>
          <p:cNvSpPr txBox="1"/>
          <p:nvPr/>
        </p:nvSpPr>
        <p:spPr>
          <a:xfrm>
            <a:off x="22519703" y="1061219"/>
            <a:ext cx="72736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/>
              <a:t>Tomáš Zimerman</a:t>
            </a:r>
          </a:p>
          <a:p>
            <a:r>
              <a:rPr lang="cs-CZ" sz="4000" b="1" dirty="0"/>
              <a:t>Masarykův ústav vyšších studií</a:t>
            </a:r>
          </a:p>
          <a:p>
            <a:r>
              <a:rPr lang="cs-CZ" sz="4000" b="1" dirty="0"/>
              <a:t>Bakalářská práce 2022</a:t>
            </a:r>
          </a:p>
        </p:txBody>
      </p:sp>
      <p:pic>
        <p:nvPicPr>
          <p:cNvPr id="1026" name="Picture 2" descr="TAHAČE MAN TGS PRACUJÍ PRO EMIRATES SKYCARGO | MAN ORIGINAL">
            <a:extLst>
              <a:ext uri="{FF2B5EF4-FFF2-40B4-BE49-F238E27FC236}">
                <a16:creationId xmlns:a16="http://schemas.microsoft.com/office/drawing/2014/main" id="{CA66AF88-B733-437F-660B-932CEF503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572" y="5643173"/>
            <a:ext cx="13208790" cy="602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850E22C-D081-2909-A083-8D228ED0F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344" y="12550970"/>
            <a:ext cx="13932261" cy="676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9112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219</Words>
  <Application>Microsoft Office PowerPoint</Application>
  <PresentationFormat>Vlastní</PresentationFormat>
  <Paragraphs>8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Calibri Light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Tomáš Zimerman</dc:creator>
  <cp:lastModifiedBy>Tomáš Zimerman</cp:lastModifiedBy>
  <cp:revision>1</cp:revision>
  <dcterms:created xsi:type="dcterms:W3CDTF">2022-08-17T17:49:16Z</dcterms:created>
  <dcterms:modified xsi:type="dcterms:W3CDTF">2022-08-17T18:36:27Z</dcterms:modified>
</cp:coreProperties>
</file>